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39"/>
  </p:notesMasterIdLst>
  <p:sldIdLst>
    <p:sldId id="890" r:id="rId3"/>
    <p:sldId id="891" r:id="rId4"/>
    <p:sldId id="900" r:id="rId5"/>
    <p:sldId id="737" r:id="rId6"/>
    <p:sldId id="866" r:id="rId7"/>
    <p:sldId id="867" r:id="rId8"/>
    <p:sldId id="868" r:id="rId9"/>
    <p:sldId id="869" r:id="rId10"/>
    <p:sldId id="870" r:id="rId11"/>
    <p:sldId id="871" r:id="rId12"/>
    <p:sldId id="873" r:id="rId13"/>
    <p:sldId id="872" r:id="rId14"/>
    <p:sldId id="894" r:id="rId15"/>
    <p:sldId id="895" r:id="rId16"/>
    <p:sldId id="896" r:id="rId17"/>
    <p:sldId id="875" r:id="rId18"/>
    <p:sldId id="887" r:id="rId19"/>
    <p:sldId id="888" r:id="rId20"/>
    <p:sldId id="876" r:id="rId21"/>
    <p:sldId id="877" r:id="rId22"/>
    <p:sldId id="892" r:id="rId23"/>
    <p:sldId id="874" r:id="rId24"/>
    <p:sldId id="893" r:id="rId25"/>
    <p:sldId id="899" r:id="rId26"/>
    <p:sldId id="880" r:id="rId27"/>
    <p:sldId id="897" r:id="rId28"/>
    <p:sldId id="898" r:id="rId29"/>
    <p:sldId id="903" r:id="rId30"/>
    <p:sldId id="904" r:id="rId31"/>
    <p:sldId id="905" r:id="rId32"/>
    <p:sldId id="906" r:id="rId33"/>
    <p:sldId id="907" r:id="rId34"/>
    <p:sldId id="908" r:id="rId35"/>
    <p:sldId id="909" r:id="rId36"/>
    <p:sldId id="882" r:id="rId37"/>
    <p:sldId id="910" r:id="rId38"/>
  </p:sldIdLst>
  <p:sldSz cx="12196763" cy="6858000"/>
  <p:notesSz cx="6858000" cy="9144000"/>
  <p:custDataLst>
    <p:tags r:id="rId40"/>
  </p:custDataLst>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Arial" panose="020B0604020202020204" pitchFamily="34" charset="0"/>
        <a:ea typeface="宋体" panose="02010600030101010101" pitchFamily="2" charset="-122"/>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BBC"/>
    <a:srgbClr val="F8F8F8"/>
    <a:srgbClr val="EAEAEA"/>
    <a:srgbClr val="DDDDDD"/>
    <a:srgbClr val="0DC2D5"/>
    <a:srgbClr val="17DCF1"/>
    <a:srgbClr val="12D0CB"/>
    <a:srgbClr val="FDE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p:scale>
          <a:sx n="50" d="100"/>
          <a:sy n="50" d="100"/>
        </p:scale>
        <p:origin x="-402" y="-1608"/>
      </p:cViewPr>
      <p:guideLst>
        <p:guide orient="horz" pos="2142"/>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4098" name="Rectangle 2"/>
          <p:cNvSpPr>
            <a:spLocks noGrp="1"/>
          </p:cNvSpPr>
          <p:nvPr>
            <p:ph type="hdr" sz="quarter"/>
          </p:nvPr>
        </p:nvSpPr>
        <p:spPr>
          <a:xfrm>
            <a:off x="0" y="0"/>
            <a:ext cx="2971800" cy="457200"/>
          </a:xfrm>
          <a:prstGeom prst="rect">
            <a:avLst/>
          </a:prstGeom>
          <a:noFill/>
          <a:ln w="9525">
            <a:noFill/>
          </a:ln>
        </p:spPr>
        <p:txBody>
          <a:bodyPr/>
          <a:lstStyle/>
          <a:p>
            <a:pPr lvl="0"/>
            <a:endParaRPr lang="zh-CN" altLang="en-US" sz="1200" dirty="0"/>
          </a:p>
        </p:txBody>
      </p:sp>
      <p:sp>
        <p:nvSpPr>
          <p:cNvPr id="4099" name="Rectangle 3"/>
          <p:cNvSpPr>
            <a:spLocks noGrp="1"/>
          </p:cNvSpPr>
          <p:nvPr>
            <p:ph type="dt" idx="1"/>
          </p:nvPr>
        </p:nvSpPr>
        <p:spPr>
          <a:xfrm>
            <a:off x="3884613" y="0"/>
            <a:ext cx="2971800" cy="457200"/>
          </a:xfrm>
          <a:prstGeom prst="rect">
            <a:avLst/>
          </a:prstGeom>
          <a:noFill/>
          <a:ln w="9525">
            <a:noFill/>
          </a:ln>
        </p:spPr>
        <p:txBody>
          <a:bodyPr/>
          <a:lstStyle/>
          <a:p>
            <a:pPr lvl="0" algn="r"/>
            <a:endParaRPr lang="zh-CN" altLang="en-US" sz="1200" dirty="0"/>
          </a:p>
        </p:txBody>
      </p:sp>
      <p:sp>
        <p:nvSpPr>
          <p:cNvPr id="4100" name="Rectangle 4"/>
          <p:cNvSpPr>
            <a:spLocks noGrp="1" noRot="1" noChangeAspect="1"/>
          </p:cNvSpPr>
          <p:nvPr>
            <p:ph type="sldImg" idx="2"/>
          </p:nvPr>
        </p:nvSpPr>
        <p:spPr>
          <a:xfrm>
            <a:off x="1143000" y="685800"/>
            <a:ext cx="4572000" cy="3429000"/>
          </a:xfrm>
          <a:prstGeom prst="rect">
            <a:avLst/>
          </a:prstGeom>
          <a:noFill/>
          <a:ln w="9525">
            <a:noFill/>
          </a:ln>
        </p:spPr>
      </p:sp>
      <p:sp>
        <p:nvSpPr>
          <p:cNvPr id="4101" name="Rectangle 5"/>
          <p:cNvSpPr>
            <a:spLocks noGrp="1"/>
          </p:cNvSpPr>
          <p:nvPr>
            <p:ph type="body" sz="quarter" idx="3"/>
          </p:nvPr>
        </p:nvSpPr>
        <p:spPr>
          <a:xfrm>
            <a:off x="685800" y="4343400"/>
            <a:ext cx="5486400" cy="4114800"/>
          </a:xfrm>
          <a:prstGeom prst="rect">
            <a:avLst/>
          </a:prstGeom>
          <a:noFill/>
          <a:ln w="9525">
            <a:noFill/>
          </a:ln>
        </p:spPr>
        <p:txBody>
          <a:bodyPr anchor="ct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102" name="Rectangle 6"/>
          <p:cNvSpPr>
            <a:spLocks noGrp="1"/>
          </p:cNvSpPr>
          <p:nvPr>
            <p:ph type="ftr" sz="quarter" idx="4"/>
          </p:nvPr>
        </p:nvSpPr>
        <p:spPr>
          <a:xfrm>
            <a:off x="0" y="8685213"/>
            <a:ext cx="2971800" cy="457200"/>
          </a:xfrm>
          <a:prstGeom prst="rect">
            <a:avLst/>
          </a:prstGeom>
          <a:noFill/>
          <a:ln w="9525">
            <a:noFill/>
          </a:ln>
        </p:spPr>
        <p:txBody>
          <a:bodyPr anchor="b"/>
          <a:lstStyle/>
          <a:p>
            <a:pPr lvl="0"/>
            <a:endParaRPr lang="en-US" altLang="x-none" sz="1200" dirty="0"/>
          </a:p>
        </p:txBody>
      </p:sp>
      <p:sp>
        <p:nvSpPr>
          <p:cNvPr id="4103" name="Rectangle 7"/>
          <p:cNvSpPr>
            <a:spLocks noGrp="1"/>
          </p:cNvSpPr>
          <p:nvPr>
            <p:ph type="sldNum" sz="quarter" idx="5"/>
          </p:nvPr>
        </p:nvSpPr>
        <p:spPr>
          <a:xfrm>
            <a:off x="3884613" y="8685213"/>
            <a:ext cx="2971800" cy="457200"/>
          </a:xfrm>
          <a:prstGeom prst="rect">
            <a:avLst/>
          </a:prstGeom>
          <a:noFill/>
          <a:ln w="9525">
            <a:noFill/>
          </a:ln>
        </p:spPr>
        <p:txBody>
          <a:bodyPr anchor="b"/>
          <a:lstStyle/>
          <a:p>
            <a:pPr lvl="0" algn="r"/>
            <a:fld id="{9A0DB2DC-4C9A-4742-B13C-FB6460FD3503}" type="slidenum">
              <a:rPr lang="zh-CN" altLang="en-US" sz="1200" dirty="0"/>
              <a:t>‹#›</a:t>
            </a:fld>
            <a:endParaRPr lang="zh-CN" altLang="en-US" sz="1200" dirty="0"/>
          </a:p>
        </p:txBody>
      </p:sp>
    </p:spTree>
    <p:extLst>
      <p:ext uri="{BB962C8B-B14F-4D97-AF65-F5344CB8AC3E}">
        <p14:creationId xmlns:p14="http://schemas.microsoft.com/office/powerpoint/2010/main" val="2592838933"/>
      </p:ext>
    </p:extLst>
  </p:cSld>
  <p:clrMap bg1="lt1" tx1="dk1" bg2="lt2" tx2="dk2" accent1="accent1" accent2="accent2" accent3="accent3" accent4="accent4" accent5="accent5" accent6="accent6" hlink="hlink" folHlink="folHlink"/>
  <p:hf sldNum="0" hdr="0" ftr="0" dt="0"/>
  <p:notesStyle>
    <a:lvl1pPr marL="0" lvl="0"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1pPr>
    <a:lvl2pPr marL="457200" lvl="1"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2pPr>
    <a:lvl3pPr marL="914400" lvl="2"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3pPr>
    <a:lvl4pPr marL="1371600" lvl="3"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4pPr>
    <a:lvl5pPr marL="1828800" lvl="4"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5pPr>
    <a:lvl6pPr marL="2286000" lvl="5"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6pPr>
    <a:lvl7pPr marL="2743200" lvl="6"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7pPr>
    <a:lvl8pPr marL="3200400" lvl="7"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8pPr>
    <a:lvl9pPr marL="3657600" lvl="8"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683751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99910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39346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64318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79273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331930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697726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487733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7907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60065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56161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099140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154416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650799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72694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7127963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394664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614575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000424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575492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0474627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72707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8347774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992338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8142465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621979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838536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4698567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54277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0540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882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10912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489174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5537845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96278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635" y="1122363"/>
            <a:ext cx="914781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635" y="3602038"/>
            <a:ext cx="914781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772" y="908050"/>
            <a:ext cx="2744391"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74077"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16833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892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7108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66728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6468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0971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59869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6711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0221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17339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7027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197" y="1709738"/>
            <a:ext cx="10519982"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197" y="4589463"/>
            <a:ext cx="10519982"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379006" cy="45259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208157" y="1600200"/>
            <a:ext cx="5379006" cy="4525963"/>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138" y="365125"/>
            <a:ext cx="10519982" cy="1325563"/>
          </a:xfrm>
        </p:spPr>
        <p:txBody>
          <a:bodyPr/>
          <a:lstStyle/>
          <a:p>
            <a:r>
              <a:rPr lang="zh-CN" altLang="en-US"/>
              <a:t>单击此处编辑母版标题样式</a:t>
            </a:r>
          </a:p>
        </p:txBody>
      </p:sp>
      <p:sp>
        <p:nvSpPr>
          <p:cNvPr id="3" name="文本占位符 2"/>
          <p:cNvSpPr>
            <a:spLocks noGrp="1"/>
          </p:cNvSpPr>
          <p:nvPr>
            <p:ph type="body" idx="1"/>
          </p:nvPr>
        </p:nvSpPr>
        <p:spPr>
          <a:xfrm>
            <a:off x="1187268" y="1778438"/>
            <a:ext cx="4875605"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7268" y="2665379"/>
            <a:ext cx="4875605"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9545" y="1778438"/>
            <a:ext cx="4899617"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9545" y="2665379"/>
            <a:ext cx="4899617"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8" name="矩形 7"/>
          <p:cNvSpPr/>
          <p:nvPr userDrawn="1"/>
        </p:nvSpPr>
        <p:spPr>
          <a:xfrm>
            <a:off x="8325228" y="6237312"/>
            <a:ext cx="775136" cy="246221"/>
          </a:xfrm>
          <a:prstGeom prst="rect">
            <a:avLst/>
          </a:prstGeom>
        </p:spPr>
        <p:txBody>
          <a:bodyPr wrap="square">
            <a:spAutoFit/>
          </a:bodyPr>
          <a:lstStyle/>
          <a:p>
            <a:pPr rtl="0" fontAlgn="auto">
              <a:spcBef>
                <a:spcPts val="0"/>
              </a:spcBef>
              <a:spcAft>
                <a:spcPts val="0"/>
              </a:spcAft>
              <a:buFontTx/>
              <a:buNone/>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模板下载：</a:t>
            </a:r>
            <a:r>
              <a:rPr lang="en-US" altLang="zh-CN" sz="100" dirty="0">
                <a:solidFill>
                  <a:prstClr val="white"/>
                </a:solidFill>
                <a:latin typeface="Calibri"/>
                <a:ea typeface="宋体"/>
                <a:cs typeface="+mn-cs"/>
              </a:rPr>
              <a:t>www.1ppt.com/moban/     </a:t>
            </a:r>
            <a:r>
              <a:rPr lang="zh-CN" altLang="en-US" sz="100" dirty="0">
                <a:solidFill>
                  <a:prstClr val="white"/>
                </a:solidFill>
                <a:latin typeface="Calibri"/>
                <a:ea typeface="宋体"/>
                <a:cs typeface="+mn-cs"/>
              </a:rPr>
              <a:t>行业</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www.1ppt.com/hangye/ </a:t>
            </a:r>
          </a:p>
          <a:p>
            <a:pPr rtl="0" fontAlgn="auto">
              <a:spcBef>
                <a:spcPts val="0"/>
              </a:spcBef>
              <a:spcAft>
                <a:spcPts val="0"/>
              </a:spcAft>
              <a:buFontTx/>
              <a:buNone/>
            </a:pPr>
            <a:r>
              <a:rPr lang="zh-CN" altLang="en-US" sz="100" dirty="0">
                <a:solidFill>
                  <a:prstClr val="white"/>
                </a:solidFill>
                <a:latin typeface="Calibri"/>
                <a:ea typeface="宋体"/>
                <a:cs typeface="+mn-cs"/>
              </a:rPr>
              <a:t>节日</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模板：</a:t>
            </a:r>
            <a:r>
              <a:rPr lang="en-US" altLang="zh-CN" sz="100" dirty="0">
                <a:solidFill>
                  <a:prstClr val="white"/>
                </a:solidFill>
                <a:latin typeface="Calibri"/>
                <a:ea typeface="宋体"/>
                <a:cs typeface="+mn-cs"/>
              </a:rPr>
              <a:t>www.1ppt.com/jieri/           PPT</a:t>
            </a:r>
            <a:r>
              <a:rPr lang="zh-CN" altLang="en-US" sz="100" dirty="0">
                <a:solidFill>
                  <a:prstClr val="white"/>
                </a:solidFill>
                <a:latin typeface="Calibri"/>
                <a:ea typeface="宋体"/>
                <a:cs typeface="+mn-cs"/>
              </a:rPr>
              <a:t>素材下载：</a:t>
            </a:r>
            <a:r>
              <a:rPr lang="en-US" altLang="zh-CN" sz="100" dirty="0">
                <a:solidFill>
                  <a:prstClr val="white"/>
                </a:solidFill>
                <a:latin typeface="Calibri"/>
                <a:ea typeface="宋体"/>
                <a:cs typeface="+mn-cs"/>
              </a:rPr>
              <a:t>www.1ppt.com/sucai/</a:t>
            </a:r>
          </a:p>
          <a:p>
            <a:pPr rtl="0" fontAlgn="auto">
              <a:spcBef>
                <a:spcPts val="0"/>
              </a:spcBef>
              <a:spcAft>
                <a:spcPts val="0"/>
              </a:spcAft>
              <a:buFontTx/>
              <a:buNone/>
            </a:pP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背景图片：</a:t>
            </a:r>
            <a:r>
              <a:rPr lang="en-US" altLang="zh-CN" sz="100" dirty="0">
                <a:solidFill>
                  <a:prstClr val="white"/>
                </a:solidFill>
                <a:latin typeface="Calibri"/>
                <a:ea typeface="宋体"/>
                <a:cs typeface="+mn-cs"/>
              </a:rPr>
              <a:t>www.1ppt.com/beijing/      PPT</a:t>
            </a:r>
            <a:r>
              <a:rPr lang="zh-CN" altLang="en-US" sz="100" dirty="0">
                <a:solidFill>
                  <a:prstClr val="white"/>
                </a:solidFill>
                <a:latin typeface="Calibri"/>
                <a:ea typeface="宋体"/>
                <a:cs typeface="+mn-cs"/>
              </a:rPr>
              <a:t>图表下载：</a:t>
            </a:r>
            <a:r>
              <a:rPr lang="en-US" altLang="zh-CN" sz="100" dirty="0">
                <a:solidFill>
                  <a:prstClr val="white"/>
                </a:solidFill>
                <a:latin typeface="Calibri"/>
                <a:ea typeface="宋体"/>
                <a:cs typeface="+mn-cs"/>
              </a:rPr>
              <a:t>www.1ppt.com/tubiao/      </a:t>
            </a:r>
          </a:p>
          <a:p>
            <a:pPr rtl="0" fontAlgn="auto">
              <a:spcBef>
                <a:spcPts val="0"/>
              </a:spcBef>
              <a:spcAft>
                <a:spcPts val="0"/>
              </a:spcAft>
              <a:buFontTx/>
              <a:buNone/>
            </a:pPr>
            <a:r>
              <a:rPr lang="zh-CN" altLang="en-US" sz="100" dirty="0">
                <a:solidFill>
                  <a:prstClr val="white"/>
                </a:solidFill>
                <a:latin typeface="Calibri"/>
                <a:ea typeface="宋体"/>
                <a:cs typeface="+mn-cs"/>
              </a:rPr>
              <a:t>优秀</a:t>
            </a:r>
            <a:r>
              <a:rPr lang="en-US" altLang="zh-CN" sz="100" dirty="0">
                <a:solidFill>
                  <a:prstClr val="white"/>
                </a:solidFill>
                <a:latin typeface="Calibri"/>
                <a:ea typeface="宋体"/>
                <a:cs typeface="+mn-cs"/>
              </a:rPr>
              <a:t>PPT</a:t>
            </a:r>
            <a:r>
              <a:rPr lang="zh-CN" altLang="en-US" sz="100" dirty="0">
                <a:solidFill>
                  <a:prstClr val="white"/>
                </a:solidFill>
                <a:latin typeface="Calibri"/>
                <a:ea typeface="宋体"/>
                <a:cs typeface="+mn-cs"/>
              </a:rPr>
              <a:t>下载：</a:t>
            </a:r>
            <a:r>
              <a:rPr lang="en-US" altLang="zh-CN" sz="100" dirty="0">
                <a:solidFill>
                  <a:prstClr val="white"/>
                </a:solidFill>
                <a:latin typeface="Calibri"/>
                <a:ea typeface="宋体"/>
                <a:cs typeface="+mn-cs"/>
              </a:rPr>
              <a:t>www.1ppt.com/xiazai/        PPT</a:t>
            </a:r>
            <a:r>
              <a:rPr lang="zh-CN" altLang="en-US" sz="100" dirty="0">
                <a:solidFill>
                  <a:prstClr val="white"/>
                </a:solidFill>
                <a:latin typeface="Calibri"/>
                <a:ea typeface="宋体"/>
                <a:cs typeface="+mn-cs"/>
              </a:rPr>
              <a:t>教程： </a:t>
            </a:r>
            <a:r>
              <a:rPr lang="en-US" altLang="zh-CN" sz="100" dirty="0">
                <a:solidFill>
                  <a:prstClr val="white"/>
                </a:solidFill>
                <a:latin typeface="Calibri"/>
                <a:ea typeface="宋体"/>
                <a:cs typeface="+mn-cs"/>
              </a:rPr>
              <a:t>www.1ppt.com/powerpoint/      </a:t>
            </a:r>
          </a:p>
          <a:p>
            <a:pPr rtl="0" fontAlgn="auto">
              <a:spcBef>
                <a:spcPts val="0"/>
              </a:spcBef>
              <a:spcAft>
                <a:spcPts val="0"/>
              </a:spcAft>
              <a:buFontTx/>
              <a:buNone/>
            </a:pPr>
            <a:r>
              <a:rPr lang="en-US" altLang="zh-CN" sz="100" dirty="0">
                <a:solidFill>
                  <a:prstClr val="white"/>
                </a:solidFill>
                <a:latin typeface="Calibri"/>
                <a:ea typeface="宋体"/>
                <a:cs typeface="+mn-cs"/>
              </a:rPr>
              <a:t>Word</a:t>
            </a:r>
            <a:r>
              <a:rPr lang="zh-CN" altLang="en-US" sz="100" dirty="0">
                <a:solidFill>
                  <a:prstClr val="white"/>
                </a:solidFill>
                <a:latin typeface="Calibri"/>
                <a:ea typeface="宋体"/>
                <a:cs typeface="+mn-cs"/>
              </a:rPr>
              <a:t>教程： </a:t>
            </a:r>
            <a:r>
              <a:rPr lang="en-US" altLang="zh-CN" sz="100" dirty="0">
                <a:solidFill>
                  <a:prstClr val="white"/>
                </a:solidFill>
                <a:latin typeface="Calibri"/>
                <a:ea typeface="宋体"/>
                <a:cs typeface="+mn-cs"/>
              </a:rPr>
              <a:t>www.1ppt.com/word/              Excel</a:t>
            </a:r>
            <a:r>
              <a:rPr lang="zh-CN" altLang="en-US" sz="100" dirty="0">
                <a:solidFill>
                  <a:prstClr val="white"/>
                </a:solidFill>
                <a:latin typeface="Calibri"/>
                <a:ea typeface="宋体"/>
                <a:cs typeface="+mn-cs"/>
              </a:rPr>
              <a:t>教程：</a:t>
            </a:r>
            <a:r>
              <a:rPr lang="en-US" altLang="zh-CN" sz="100" dirty="0">
                <a:solidFill>
                  <a:prstClr val="white"/>
                </a:solidFill>
                <a:latin typeface="Calibri"/>
                <a:ea typeface="宋体"/>
                <a:cs typeface="+mn-cs"/>
              </a:rPr>
              <a:t>www.1ppt.com/excel/  </a:t>
            </a:r>
          </a:p>
          <a:p>
            <a:pPr rtl="0" fontAlgn="auto">
              <a:spcBef>
                <a:spcPts val="0"/>
              </a:spcBef>
              <a:spcAft>
                <a:spcPts val="0"/>
              </a:spcAft>
              <a:buFontTx/>
              <a:buNone/>
            </a:pPr>
            <a:r>
              <a:rPr lang="zh-CN" altLang="en-US" sz="100" dirty="0">
                <a:solidFill>
                  <a:prstClr val="white"/>
                </a:solidFill>
                <a:latin typeface="Calibri"/>
                <a:ea typeface="宋体"/>
                <a:cs typeface="+mn-cs"/>
              </a:rPr>
              <a:t>资料下载：</a:t>
            </a:r>
            <a:r>
              <a:rPr lang="en-US" altLang="zh-CN" sz="100" dirty="0">
                <a:solidFill>
                  <a:prstClr val="white"/>
                </a:solidFill>
                <a:latin typeface="Calibri"/>
                <a:ea typeface="宋体"/>
                <a:cs typeface="+mn-cs"/>
              </a:rPr>
              <a:t>www.1ppt.com/ziliao/                PPT</a:t>
            </a:r>
            <a:r>
              <a:rPr lang="zh-CN" altLang="en-US" sz="100" dirty="0">
                <a:solidFill>
                  <a:prstClr val="white"/>
                </a:solidFill>
                <a:latin typeface="Calibri"/>
                <a:ea typeface="宋体"/>
                <a:cs typeface="+mn-cs"/>
              </a:rPr>
              <a:t>课件下载：</a:t>
            </a:r>
            <a:r>
              <a:rPr lang="en-US" altLang="zh-CN" sz="100" dirty="0">
                <a:solidFill>
                  <a:prstClr val="white"/>
                </a:solidFill>
                <a:latin typeface="Calibri"/>
                <a:ea typeface="宋体"/>
                <a:cs typeface="+mn-cs"/>
              </a:rPr>
              <a:t>www.1ppt.com/kejian/ </a:t>
            </a:r>
          </a:p>
          <a:p>
            <a:pPr rtl="0" fontAlgn="auto">
              <a:spcBef>
                <a:spcPts val="0"/>
              </a:spcBef>
              <a:spcAft>
                <a:spcPts val="0"/>
              </a:spcAft>
              <a:buFontTx/>
              <a:buNone/>
            </a:pPr>
            <a:r>
              <a:rPr lang="zh-CN" altLang="en-US" sz="100" dirty="0">
                <a:solidFill>
                  <a:prstClr val="white"/>
                </a:solidFill>
                <a:latin typeface="Calibri"/>
                <a:ea typeface="宋体"/>
                <a:cs typeface="+mn-cs"/>
              </a:rPr>
              <a:t>范文下载：</a:t>
            </a:r>
            <a:r>
              <a:rPr lang="en-US" altLang="zh-CN" sz="100" dirty="0">
                <a:solidFill>
                  <a:prstClr val="white"/>
                </a:solidFill>
                <a:latin typeface="Calibri"/>
                <a:ea typeface="宋体"/>
                <a:cs typeface="+mn-cs"/>
              </a:rPr>
              <a:t>www.1ppt.com/fanwen/             </a:t>
            </a:r>
            <a:r>
              <a:rPr lang="zh-CN" altLang="en-US" sz="100" dirty="0">
                <a:solidFill>
                  <a:prstClr val="white"/>
                </a:solidFill>
                <a:latin typeface="Calibri"/>
                <a:ea typeface="宋体"/>
                <a:cs typeface="+mn-cs"/>
              </a:rPr>
              <a:t>试卷下载：</a:t>
            </a:r>
            <a:r>
              <a:rPr lang="en-US" altLang="zh-CN" sz="100" dirty="0">
                <a:solidFill>
                  <a:prstClr val="white"/>
                </a:solidFill>
                <a:latin typeface="Calibri"/>
                <a:ea typeface="宋体"/>
                <a:cs typeface="+mn-cs"/>
              </a:rPr>
              <a:t>www.1ppt.com/shiti/  </a:t>
            </a:r>
          </a:p>
          <a:p>
            <a:pPr rtl="0" fontAlgn="auto">
              <a:spcBef>
                <a:spcPts val="0"/>
              </a:spcBef>
              <a:spcAft>
                <a:spcPts val="0"/>
              </a:spcAft>
              <a:buFontTx/>
              <a:buNone/>
            </a:pPr>
            <a:r>
              <a:rPr lang="zh-CN" altLang="en-US" sz="100" dirty="0">
                <a:solidFill>
                  <a:prstClr val="white"/>
                </a:solidFill>
                <a:latin typeface="Calibri"/>
                <a:ea typeface="宋体"/>
                <a:cs typeface="+mn-cs"/>
              </a:rPr>
              <a:t>教案下载：</a:t>
            </a:r>
            <a:r>
              <a:rPr lang="en-US" altLang="zh-CN" sz="100" dirty="0">
                <a:solidFill>
                  <a:prstClr val="white"/>
                </a:solidFill>
                <a:latin typeface="Calibri"/>
                <a:ea typeface="宋体"/>
                <a:cs typeface="+mn-cs"/>
              </a:rPr>
              <a:t>www.1ppt.com/jiaoan/  </a:t>
            </a:r>
            <a:r>
              <a:rPr lang="en-US" altLang="zh-CN" sz="100" dirty="0" smtClean="0">
                <a:solidFill>
                  <a:prstClr val="white"/>
                </a:solidFill>
                <a:latin typeface="Calibri"/>
                <a:ea typeface="宋体"/>
                <a:cs typeface="+mn-cs"/>
              </a:rPr>
              <a:t>      </a:t>
            </a:r>
            <a:endParaRPr lang="en-US" altLang="zh-CN" sz="100" dirty="0">
              <a:solidFill>
                <a:prstClr val="white"/>
              </a:solidFill>
              <a:latin typeface="Calibri"/>
              <a:ea typeface="宋体"/>
              <a:cs typeface="+mn-cs"/>
            </a:endParaRPr>
          </a:p>
          <a:p>
            <a:pPr rtl="0" fontAlgn="auto">
              <a:spcBef>
                <a:spcPts val="0"/>
              </a:spcBef>
              <a:spcAft>
                <a:spcPts val="0"/>
              </a:spcAft>
              <a:buFontTx/>
              <a:buNone/>
            </a:pPr>
            <a:r>
              <a:rPr lang="zh-CN" altLang="en-US" sz="100" dirty="0" smtClean="0">
                <a:solidFill>
                  <a:prstClr val="white"/>
                </a:solidFill>
                <a:latin typeface="Calibri"/>
                <a:ea typeface="宋体"/>
                <a:cs typeface="+mn-cs"/>
              </a:rPr>
              <a:t>字体下载：</a:t>
            </a:r>
            <a:r>
              <a:rPr lang="en-US" altLang="zh-CN" sz="100" dirty="0" smtClean="0">
                <a:solidFill>
                  <a:prstClr val="white"/>
                </a:solidFill>
                <a:latin typeface="Calibri"/>
                <a:ea typeface="宋体"/>
                <a:cs typeface="+mn-cs"/>
              </a:rPr>
              <a:t>www.1ppt.com/ziti/</a:t>
            </a:r>
            <a:endParaRPr lang="en-US" altLang="zh-CN" sz="100" dirty="0">
              <a:solidFill>
                <a:prstClr val="white"/>
              </a:solidFill>
              <a:latin typeface="Calibri"/>
              <a:ea typeface="宋体"/>
              <a:cs typeface="+mn-cs"/>
            </a:endParaRPr>
          </a:p>
          <a:p>
            <a:pPr rtl="0" fontAlgn="auto">
              <a:spcBef>
                <a:spcPts val="0"/>
              </a:spcBef>
              <a:spcAft>
                <a:spcPts val="0"/>
              </a:spcAft>
              <a:buFontTx/>
              <a:buNone/>
            </a:pPr>
            <a:r>
              <a:rPr lang="en-US" altLang="zh-CN" sz="100" dirty="0">
                <a:solidFill>
                  <a:prstClr val="white"/>
                </a:solidFill>
                <a:latin typeface="Calibri"/>
                <a:ea typeface="宋体"/>
                <a:cs typeface="+mn-cs"/>
              </a:rPr>
              <a:t> </a:t>
            </a:r>
            <a:endParaRPr lang="zh-CN" altLang="en-US" sz="100" dirty="0">
              <a:solidFill>
                <a:prstClr val="white"/>
              </a:solidFill>
              <a:latin typeface="Calibri"/>
              <a:ea typeface="宋体"/>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138" y="457200"/>
            <a:ext cx="39338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5348" y="987425"/>
            <a:ext cx="6174772"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40138" y="2057400"/>
            <a:ext cx="39338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138" y="457200"/>
            <a:ext cx="416708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5348" y="457201"/>
            <a:ext cx="6174772"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40138" y="2057400"/>
            <a:ext cx="4167085"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609600" y="908050"/>
            <a:ext cx="10977563" cy="635000"/>
          </a:xfrm>
          <a:prstGeom prst="rect">
            <a:avLst/>
          </a:prstGeom>
          <a:noFill/>
          <a:ln w="9525">
            <a:noFill/>
          </a:ln>
        </p:spPr>
        <p:txBody>
          <a:bodyPr anchor="ctr"/>
          <a:lstStyle/>
          <a:p>
            <a:pPr lvl="0"/>
            <a:r>
              <a:rPr lang="zh-CN" altLang="en-US"/>
              <a:t>单击此处编辑母版标题样式</a:t>
            </a:r>
          </a:p>
        </p:txBody>
      </p:sp>
      <p:sp>
        <p:nvSpPr>
          <p:cNvPr id="1027" name="Rectangle 3"/>
          <p:cNvSpPr>
            <a:spLocks noGrp="1"/>
          </p:cNvSpPr>
          <p:nvPr>
            <p:ph type="body" idx="1"/>
          </p:nvPr>
        </p:nvSpPr>
        <p:spPr>
          <a:xfrm>
            <a:off x="609600" y="1600200"/>
            <a:ext cx="10977563" cy="4525963"/>
          </a:xfrm>
          <a:prstGeom prst="rect">
            <a:avLst/>
          </a:prstGeom>
          <a:noFill/>
          <a:ln w="9525">
            <a:noFill/>
          </a:ln>
        </p:spPr>
        <p:txBody>
          <a:bodyPr/>
          <a:lstStyle/>
          <a:p>
            <a:pPr lvl="0"/>
            <a:r>
              <a:rPr lang="zh-CN" altLang="en-US"/>
              <a:t>单击此处编辑母版文本样式</a:t>
            </a:r>
          </a:p>
          <a:p>
            <a:pPr lvl="1"/>
            <a:r>
              <a:rPr lang="zh-CN" altLang="en-US"/>
              <a:t>第二级</a:t>
            </a:r>
          </a:p>
        </p:txBody>
      </p:sp>
      <p:sp>
        <p:nvSpPr>
          <p:cNvPr id="1028" name="矩形 1"/>
          <p:cNvSpPr/>
          <p:nvPr userDrawn="1"/>
        </p:nvSpPr>
        <p:spPr>
          <a:xfrm>
            <a:off x="0" y="6742113"/>
            <a:ext cx="12196763" cy="115887"/>
          </a:xfrm>
          <a:prstGeom prst="rect">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l" defTabSz="914400" eaLnBrk="0" fontAlgn="base" latinLnBrk="0" hangingPunct="0">
        <a:lnSpc>
          <a:spcPct val="100000"/>
        </a:lnSpc>
        <a:spcBef>
          <a:spcPct val="0"/>
        </a:spcBef>
        <a:spcAft>
          <a:spcPct val="0"/>
        </a:spcAft>
        <a:buNone/>
        <a:defRPr sz="2400" b="0" i="0" u="none" kern="1200" baseline="0">
          <a:solidFill>
            <a:schemeClr val="accent1"/>
          </a:solidFill>
          <a:latin typeface="+mj-lt"/>
          <a:ea typeface="+mj-ea"/>
          <a:cs typeface="+mj-cs"/>
        </a:defRPr>
      </a:lvl1pPr>
    </p:titleStyle>
    <p:bodyStyle>
      <a:lvl1pPr marL="342900" lvl="0" indent="-342900" algn="l" defTabSz="914400" eaLnBrk="0" fontAlgn="base" latinLnBrk="0" hangingPunct="0">
        <a:lnSpc>
          <a:spcPct val="100000"/>
        </a:lnSpc>
        <a:spcBef>
          <a:spcPct val="20000"/>
        </a:spcBef>
        <a:spcAft>
          <a:spcPct val="0"/>
        </a:spcAft>
        <a:buChar char="•"/>
        <a:defRPr sz="2000" b="0" i="0" u="none" kern="1200" baseline="0">
          <a:solidFill>
            <a:schemeClr val="accent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000" b="0" i="0" u="none" kern="1200" baseline="0">
          <a:solidFill>
            <a:schemeClr val="accent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cs typeface="+mn-cs"/>
              </a:rPr>
              <a:pPr rtl="0" fontAlgn="auto">
                <a:spcBef>
                  <a:spcPts val="0"/>
                </a:spcBef>
                <a:spcAft>
                  <a:spcPts val="0"/>
                </a:spcAft>
                <a:buFontTx/>
                <a:buNone/>
              </a:pPr>
              <a:t>2019/7/28</a:t>
            </a:fld>
            <a:endParaRPr lang="zh-CN" altLang="en-US">
              <a:solidFill>
                <a:prstClr val="black">
                  <a:tint val="75000"/>
                </a:prstClr>
              </a:solidFill>
              <a:latin typeface="Calibri"/>
              <a:ea typeface="宋体"/>
              <a:cs typeface="+mn-cs"/>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fontAlgn="auto">
              <a:spcBef>
                <a:spcPts val="0"/>
              </a:spcBef>
              <a:spcAft>
                <a:spcPts val="0"/>
              </a:spcAft>
              <a:buFontTx/>
              <a:buNone/>
            </a:pPr>
            <a:endParaRPr lang="zh-CN" altLang="en-US">
              <a:solidFill>
                <a:prstClr val="black">
                  <a:tint val="75000"/>
                </a:prstClr>
              </a:solidFill>
              <a:latin typeface="Calibri"/>
              <a:ea typeface="宋体"/>
              <a:cs typeface="+mn-cs"/>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cs typeface="+mn-cs"/>
              </a:rPr>
              <a:pPr rtl="0" fontAlgn="auto">
                <a:spcBef>
                  <a:spcPts val="0"/>
                </a:spcBef>
                <a:spcAft>
                  <a:spcPts val="0"/>
                </a:spcAft>
                <a:buFontTx/>
                <a:buNone/>
              </a:pPr>
              <a:t>‹#›</a:t>
            </a:fld>
            <a:endParaRPr lang="zh-CN" altLang="en-US">
              <a:solidFill>
                <a:prstClr val="black">
                  <a:tint val="75000"/>
                </a:prstClr>
              </a:solidFill>
              <a:latin typeface="Calibri"/>
              <a:ea typeface="宋体"/>
              <a:cs typeface="+mn-cs"/>
            </a:endParaRPr>
          </a:p>
        </p:txBody>
      </p:sp>
    </p:spTree>
    <p:extLst>
      <p:ext uri="{BB962C8B-B14F-4D97-AF65-F5344CB8AC3E}">
        <p14:creationId xmlns:p14="http://schemas.microsoft.com/office/powerpoint/2010/main" val="21525537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jpe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6.jpeg"/><Relationship Id="rId4" Type="http://schemas.openxmlformats.org/officeDocument/2006/relationships/image" Target="../media/image55.jpeg"/></Relationships>
</file>

<file path=ppt/slides/_rels/slide2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59.jpeg"/><Relationship Id="rId4" Type="http://schemas.openxmlformats.org/officeDocument/2006/relationships/image" Target="../media/image58.jpeg"/></Relationships>
</file>

<file path=ppt/slides/_rels/slide2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image" Target="../media/image61.jpeg"/><Relationship Id="rId7" Type="http://schemas.openxmlformats.org/officeDocument/2006/relationships/image" Target="../media/image65.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4.jpeg"/><Relationship Id="rId5" Type="http://schemas.openxmlformats.org/officeDocument/2006/relationships/image" Target="../media/image63.jpeg"/><Relationship Id="rId10" Type="http://schemas.openxmlformats.org/officeDocument/2006/relationships/image" Target="../media/image68.jpeg"/><Relationship Id="rId4" Type="http://schemas.openxmlformats.org/officeDocument/2006/relationships/image" Target="../media/image62.jpeg"/><Relationship Id="rId9" Type="http://schemas.openxmlformats.org/officeDocument/2006/relationships/image" Target="../media/image67.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5122"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12196763" cy="4500563"/>
          </a:xfrm>
          <a:prstGeom prst="rect">
            <a:avLst/>
          </a:prstGeom>
          <a:noFill/>
          <a:ln w="9525">
            <a:noFill/>
          </a:ln>
        </p:spPr>
      </p:pic>
      <p:pic>
        <p:nvPicPr>
          <p:cNvPr id="5123" name="图片 4"/>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0" y="2047875"/>
            <a:ext cx="12196763" cy="2482850"/>
          </a:xfrm>
          <a:prstGeom prst="rect">
            <a:avLst/>
          </a:prstGeom>
          <a:noFill/>
          <a:ln w="9525">
            <a:noFill/>
          </a:ln>
        </p:spPr>
      </p:pic>
      <p:sp>
        <p:nvSpPr>
          <p:cNvPr id="5124" name="Freeform 10"/>
          <p:cNvSpPr>
            <a:spLocks noEditPoints="1"/>
          </p:cNvSpPr>
          <p:nvPr/>
        </p:nvSpPr>
        <p:spPr>
          <a:xfrm>
            <a:off x="781050" y="6208713"/>
            <a:ext cx="455613" cy="458787"/>
          </a:xfrm>
          <a:custGeom>
            <a:avLst/>
            <a:gdLst/>
            <a:ahLst/>
            <a:cxnLst>
              <a:cxn ang="0">
                <a:pos x="228065" y="0"/>
              </a:cxn>
              <a:cxn ang="0">
                <a:pos x="456130" y="229022"/>
              </a:cxn>
              <a:cxn ang="0">
                <a:pos x="228065" y="458044"/>
              </a:cxn>
              <a:cxn ang="0">
                <a:pos x="0" y="229022"/>
              </a:cxn>
              <a:cxn ang="0">
                <a:pos x="228065" y="0"/>
              </a:cxn>
              <a:cxn ang="0">
                <a:pos x="405863" y="233696"/>
              </a:cxn>
              <a:cxn ang="0">
                <a:pos x="397485" y="239305"/>
              </a:cxn>
              <a:cxn ang="0">
                <a:pos x="366766" y="239305"/>
              </a:cxn>
              <a:cxn ang="0">
                <a:pos x="359319" y="236500"/>
              </a:cxn>
              <a:cxn ang="0">
                <a:pos x="228065" y="98152"/>
              </a:cxn>
              <a:cxn ang="0">
                <a:pos x="96811" y="236500"/>
              </a:cxn>
              <a:cxn ang="0">
                <a:pos x="89364" y="239305"/>
              </a:cxn>
              <a:cxn ang="0">
                <a:pos x="58645" y="239305"/>
              </a:cxn>
              <a:cxn ang="0">
                <a:pos x="50267" y="233696"/>
              </a:cxn>
              <a:cxn ang="0">
                <a:pos x="52129" y="223413"/>
              </a:cxn>
              <a:cxn ang="0">
                <a:pos x="219687" y="48609"/>
              </a:cxn>
              <a:cxn ang="0">
                <a:pos x="228065" y="44870"/>
              </a:cxn>
              <a:cxn ang="0">
                <a:pos x="236443" y="48609"/>
              </a:cxn>
              <a:cxn ang="0">
                <a:pos x="404001" y="223413"/>
              </a:cxn>
              <a:cxn ang="0">
                <a:pos x="405863" y="233696"/>
              </a:cxn>
              <a:cxn ang="0">
                <a:pos x="105189" y="249587"/>
              </a:cxn>
              <a:cxn ang="0">
                <a:pos x="105189" y="249587"/>
              </a:cxn>
              <a:cxn ang="0">
                <a:pos x="105189" y="354283"/>
              </a:cxn>
              <a:cxn ang="0">
                <a:pos x="120083" y="372044"/>
              </a:cxn>
              <a:cxn ang="0">
                <a:pos x="188037" y="372044"/>
              </a:cxn>
              <a:cxn ang="0">
                <a:pos x="188037" y="258000"/>
              </a:cxn>
              <a:cxn ang="0">
                <a:pos x="205724" y="240239"/>
              </a:cxn>
              <a:cxn ang="0">
                <a:pos x="250406" y="240239"/>
              </a:cxn>
              <a:cxn ang="0">
                <a:pos x="268093" y="258000"/>
              </a:cxn>
              <a:cxn ang="0">
                <a:pos x="268093" y="372044"/>
              </a:cxn>
              <a:cxn ang="0">
                <a:pos x="336047" y="372044"/>
              </a:cxn>
              <a:cxn ang="0">
                <a:pos x="350941" y="354283"/>
              </a:cxn>
              <a:cxn ang="0">
                <a:pos x="350941" y="250522"/>
              </a:cxn>
              <a:cxn ang="0">
                <a:pos x="228065" y="121522"/>
              </a:cxn>
              <a:cxn ang="0">
                <a:pos x="105189" y="249587"/>
              </a:cxn>
            </a:cxnLst>
            <a:rect l="0" t="0" r="0" b="0"/>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tx1">
              <a:alpha val="100000"/>
            </a:schemeClr>
          </a:solidFill>
          <a:ln w="9525">
            <a:noFill/>
          </a:ln>
        </p:spPr>
        <p:txBody>
          <a:bodyPr/>
          <a:lstStyle/>
          <a:p>
            <a:endParaRPr lang="zh-CN" altLang="en-US"/>
          </a:p>
        </p:txBody>
      </p:sp>
      <p:sp>
        <p:nvSpPr>
          <p:cNvPr id="5125" name="Rectangle 3"/>
          <p:cNvSpPr txBox="1"/>
          <p:nvPr/>
        </p:nvSpPr>
        <p:spPr>
          <a:xfrm>
            <a:off x="622300" y="4718050"/>
            <a:ext cx="7559675" cy="790575"/>
          </a:xfrm>
          <a:prstGeom prst="rect">
            <a:avLst/>
          </a:prstGeom>
          <a:noFill/>
          <a:ln w="9525">
            <a:noFill/>
          </a:ln>
        </p:spPr>
        <p:txBody>
          <a:bodyPr anchor="ctr"/>
          <a:lstStyle/>
          <a:p>
            <a:pPr lvl="0" eaLnBrk="1" hangingPunct="1"/>
            <a:r>
              <a:rPr lang="zh-CN" altLang="en-US" sz="6000" b="1" dirty="0">
                <a:latin typeface="微软雅黑" panose="020B0503020204020204" pitchFamily="2" charset="-122"/>
                <a:ea typeface="微软雅黑" panose="020B0503020204020204" pitchFamily="2" charset="-122"/>
              </a:rPr>
              <a:t>企业宣传及产品推介</a:t>
            </a:r>
          </a:p>
        </p:txBody>
      </p:sp>
      <p:sp>
        <p:nvSpPr>
          <p:cNvPr id="5126" name="Rectangle 4"/>
          <p:cNvSpPr txBox="1"/>
          <p:nvPr/>
        </p:nvSpPr>
        <p:spPr>
          <a:xfrm>
            <a:off x="1222375" y="6276975"/>
            <a:ext cx="5235575" cy="341313"/>
          </a:xfrm>
          <a:prstGeom prst="rect">
            <a:avLst/>
          </a:prstGeom>
          <a:noFill/>
          <a:ln w="9525">
            <a:noFill/>
          </a:ln>
        </p:spPr>
        <p:txBody>
          <a:bodyPr anchor="ctr"/>
          <a:lstStyle/>
          <a:p>
            <a:pPr lvl="0" eaLnBrk="1" hangingPunct="1"/>
            <a:r>
              <a:rPr lang="zh-CN" altLang="en-US" sz="2800" dirty="0">
                <a:solidFill>
                  <a:schemeClr val="accent1"/>
                </a:solidFill>
                <a:latin typeface="Arial" panose="020B0604020202020204" pitchFamily="34" charset="0"/>
                <a:ea typeface="微软雅黑" panose="020B0503020204020204" pitchFamily="2" charset="-122"/>
              </a:rPr>
              <a:t>这里可以输入公司名称</a:t>
            </a:r>
          </a:p>
        </p:txBody>
      </p:sp>
      <p:sp>
        <p:nvSpPr>
          <p:cNvPr id="5127" name="Rectangle 4"/>
          <p:cNvSpPr txBox="1"/>
          <p:nvPr/>
        </p:nvSpPr>
        <p:spPr>
          <a:xfrm>
            <a:off x="655638" y="5586413"/>
            <a:ext cx="8248650" cy="365125"/>
          </a:xfrm>
          <a:prstGeom prst="rect">
            <a:avLst/>
          </a:prstGeom>
          <a:noFill/>
          <a:ln w="9525">
            <a:noFill/>
          </a:ln>
        </p:spPr>
        <p:txBody>
          <a:bodyPr anchor="ct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本模板结构框架完整，文字内容详实，更贴近实用，右侧三个圆内图片可更换。</a:t>
            </a:r>
          </a:p>
        </p:txBody>
      </p:sp>
      <p:sp>
        <p:nvSpPr>
          <p:cNvPr id="5128" name="Freeform 7"/>
          <p:cNvSpPr/>
          <p:nvPr/>
        </p:nvSpPr>
        <p:spPr>
          <a:xfrm>
            <a:off x="10625138" y="5300663"/>
            <a:ext cx="1335087" cy="1336675"/>
          </a:xfrm>
          <a:custGeom>
            <a:avLst/>
            <a:gdLst/>
            <a:ahLst/>
            <a:cxnLst>
              <a:cxn ang="0">
                <a:pos x="1172245" y="0"/>
              </a:cxn>
              <a:cxn ang="0">
                <a:pos x="1334835" y="0"/>
              </a:cxn>
              <a:cxn ang="0">
                <a:pos x="1334835" y="1336294"/>
              </a:cxn>
              <a:cxn ang="0">
                <a:pos x="0" y="1336294"/>
              </a:cxn>
              <a:cxn ang="0">
                <a:pos x="0" y="1173527"/>
              </a:cxn>
              <a:cxn ang="0">
                <a:pos x="1050170" y="1173527"/>
              </a:cxn>
              <a:cxn ang="0">
                <a:pos x="46378" y="168104"/>
              </a:cxn>
              <a:cxn ang="0">
                <a:pos x="161524" y="52833"/>
              </a:cxn>
              <a:cxn ang="0">
                <a:pos x="1172245" y="1065193"/>
              </a:cxn>
              <a:cxn ang="0">
                <a:pos x="1172245" y="0"/>
              </a:cxn>
            </a:cxnLst>
            <a:rect l="0" t="0" r="0" b="0"/>
            <a:pathLst>
              <a:path w="2504" h="2504">
                <a:moveTo>
                  <a:pt x="2199" y="0"/>
                </a:moveTo>
                <a:lnTo>
                  <a:pt x="2504" y="0"/>
                </a:lnTo>
                <a:lnTo>
                  <a:pt x="2504" y="2504"/>
                </a:lnTo>
                <a:lnTo>
                  <a:pt x="0" y="2504"/>
                </a:lnTo>
                <a:lnTo>
                  <a:pt x="0" y="2199"/>
                </a:lnTo>
                <a:lnTo>
                  <a:pt x="1970" y="2199"/>
                </a:lnTo>
                <a:lnTo>
                  <a:pt x="87" y="315"/>
                </a:lnTo>
                <a:lnTo>
                  <a:pt x="303" y="99"/>
                </a:lnTo>
                <a:lnTo>
                  <a:pt x="2199" y="1996"/>
                </a:lnTo>
                <a:lnTo>
                  <a:pt x="2199" y="0"/>
                </a:lnTo>
                <a:close/>
              </a:path>
            </a:pathLst>
          </a:custGeom>
          <a:solidFill>
            <a:srgbClr val="969696">
              <a:alpha val="100000"/>
            </a:srgbClr>
          </a:solidFill>
          <a:ln w="9525">
            <a:noFill/>
          </a:ln>
        </p:spPr>
        <p:txBody>
          <a:bodyPr/>
          <a:lstStyle/>
          <a:p>
            <a:endParaRPr lang="zh-CN" altLang="en-US"/>
          </a:p>
        </p:txBody>
      </p:sp>
      <p:sp>
        <p:nvSpPr>
          <p:cNvPr id="5129" name="Oval 5"/>
          <p:cNvSpPr/>
          <p:nvPr/>
        </p:nvSpPr>
        <p:spPr>
          <a:xfrm>
            <a:off x="7391400" y="3438525"/>
            <a:ext cx="1184275" cy="1189038"/>
          </a:xfrm>
          <a:prstGeom prst="ellipse">
            <a:avLst/>
          </a:prstGeom>
          <a:blipFill rotWithShape="1">
            <a:blip r:embed="rId6" cstate="email">
              <a:extLst>
                <a:ext uri="{28A0092B-C50C-407E-A947-70E740481C1C}">
                  <a14:useLocalDpi xmlns:a14="http://schemas.microsoft.com/office/drawing/2010/main"/>
                </a:ext>
              </a:extLst>
            </a:blip>
            <a:stretch>
              <a:fillRect/>
            </a:stretch>
          </a:blipFill>
          <a:ln w="381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5130" name="Oval 6"/>
          <p:cNvSpPr/>
          <p:nvPr/>
        </p:nvSpPr>
        <p:spPr>
          <a:xfrm>
            <a:off x="8904288" y="2935288"/>
            <a:ext cx="1236662" cy="1243012"/>
          </a:xfrm>
          <a:prstGeom prst="ellipse">
            <a:avLst/>
          </a:prstGeom>
          <a:blipFill rotWithShape="1">
            <a:blip r:embed="rId7" cstate="email">
              <a:extLst>
                <a:ext uri="{28A0092B-C50C-407E-A947-70E740481C1C}">
                  <a14:useLocalDpi xmlns:a14="http://schemas.microsoft.com/office/drawing/2010/main"/>
                </a:ext>
              </a:extLst>
            </a:blip>
            <a:stretch>
              <a:fillRect/>
            </a:stretch>
          </a:blipFill>
          <a:ln w="381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5131" name="Oval 7"/>
          <p:cNvSpPr/>
          <p:nvPr/>
        </p:nvSpPr>
        <p:spPr>
          <a:xfrm>
            <a:off x="10506075" y="2249488"/>
            <a:ext cx="1422400" cy="1430337"/>
          </a:xfrm>
          <a:prstGeom prst="ellipse">
            <a:avLst/>
          </a:prstGeom>
          <a:blipFill rotWithShape="1">
            <a:blip r:embed="rId8" cstate="email">
              <a:extLst>
                <a:ext uri="{28A0092B-C50C-407E-A947-70E740481C1C}">
                  <a14:useLocalDpi xmlns:a14="http://schemas.microsoft.com/office/drawing/2010/main"/>
                </a:ext>
              </a:extLst>
            </a:blip>
            <a:stretch>
              <a:fillRect/>
            </a:stretch>
          </a:blipFill>
          <a:ln w="381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grpSp>
        <p:nvGrpSpPr>
          <p:cNvPr id="5132" name="组合 1"/>
          <p:cNvGrpSpPr/>
          <p:nvPr/>
        </p:nvGrpSpPr>
        <p:grpSpPr>
          <a:xfrm>
            <a:off x="8181975" y="392113"/>
            <a:ext cx="419100" cy="438150"/>
            <a:chOff x="0" y="0"/>
            <a:chExt cx="420096" cy="437973"/>
          </a:xfrm>
        </p:grpSpPr>
        <p:sp>
          <p:nvSpPr>
            <p:cNvPr id="5133" name="Oval 11"/>
            <p:cNvSpPr/>
            <p:nvPr/>
          </p:nvSpPr>
          <p:spPr>
            <a:xfrm>
              <a:off x="0" y="0"/>
              <a:ext cx="420096" cy="437973"/>
            </a:xfrm>
            <a:prstGeom prst="ellipse">
              <a:avLst/>
            </a:prstGeom>
            <a:solidFill>
              <a:schemeClr val="accent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5134" name="Freeform 14"/>
            <p:cNvSpPr>
              <a:spLocks noEditPoints="1"/>
            </p:cNvSpPr>
            <p:nvPr/>
          </p:nvSpPr>
          <p:spPr>
            <a:xfrm>
              <a:off x="72783" y="76613"/>
              <a:ext cx="321776" cy="268147"/>
            </a:xfrm>
            <a:custGeom>
              <a:avLst/>
              <a:gdLst/>
              <a:ahLst/>
              <a:cxnLst>
                <a:cxn ang="0">
                  <a:pos x="248143" y="256622"/>
                </a:cxn>
                <a:cxn ang="0">
                  <a:pos x="0" y="256622"/>
                </a:cxn>
                <a:cxn ang="0">
                  <a:pos x="128858" y="99115"/>
                </a:cxn>
                <a:cxn ang="0">
                  <a:pos x="123703" y="94505"/>
                </a:cxn>
                <a:cxn ang="0">
                  <a:pos x="234889" y="110639"/>
                </a:cxn>
                <a:cxn ang="0">
                  <a:pos x="13254" y="90663"/>
                </a:cxn>
                <a:cxn ang="0">
                  <a:pos x="88360" y="194387"/>
                </a:cxn>
                <a:cxn ang="0">
                  <a:pos x="41971" y="163654"/>
                </a:cxn>
                <a:cxn ang="0">
                  <a:pos x="41971" y="173642"/>
                </a:cxn>
                <a:cxn ang="0">
                  <a:pos x="134012" y="142909"/>
                </a:cxn>
                <a:cxn ang="0">
                  <a:pos x="41971" y="142909"/>
                </a:cxn>
                <a:cxn ang="0">
                  <a:pos x="134012" y="133689"/>
                </a:cxn>
                <a:cxn ang="0">
                  <a:pos x="237834" y="112176"/>
                </a:cxn>
                <a:cxn ang="0">
                  <a:pos x="237834" y="112176"/>
                </a:cxn>
                <a:cxn ang="0">
                  <a:pos x="238571" y="16903"/>
                </a:cxn>
                <a:cxn ang="0">
                  <a:pos x="145793" y="60698"/>
                </a:cxn>
                <a:cxn ang="0">
                  <a:pos x="251825" y="66845"/>
                </a:cxn>
                <a:cxn ang="0">
                  <a:pos x="161256" y="46100"/>
                </a:cxn>
                <a:cxn ang="0">
                  <a:pos x="254770" y="116786"/>
                </a:cxn>
                <a:cxn ang="0">
                  <a:pos x="291586" y="69918"/>
                </a:cxn>
                <a:cxn ang="0">
                  <a:pos x="301159" y="80675"/>
                </a:cxn>
                <a:cxn ang="0">
                  <a:pos x="296004" y="68381"/>
                </a:cxn>
                <a:cxn ang="0">
                  <a:pos x="293795" y="131384"/>
                </a:cxn>
                <a:cxn ang="0">
                  <a:pos x="293059" y="143678"/>
                </a:cxn>
                <a:cxn ang="0">
                  <a:pos x="303368" y="143678"/>
                </a:cxn>
                <a:cxn ang="0">
                  <a:pos x="302631" y="131384"/>
                </a:cxn>
                <a:cxn ang="0">
                  <a:pos x="301159" y="102956"/>
                </a:cxn>
                <a:cxn ang="0">
                  <a:pos x="148002" y="144446"/>
                </a:cxn>
                <a:cxn ang="0">
                  <a:pos x="161992" y="201302"/>
                </a:cxn>
                <a:cxn ang="0">
                  <a:pos x="167883" y="196692"/>
                </a:cxn>
                <a:cxn ang="0">
                  <a:pos x="170092" y="189777"/>
                </a:cxn>
                <a:cxn ang="0">
                  <a:pos x="176719" y="194387"/>
                </a:cxn>
                <a:cxn ang="0">
                  <a:pos x="181137" y="205144"/>
                </a:cxn>
                <a:cxn ang="0">
                  <a:pos x="187028" y="209754"/>
                </a:cxn>
                <a:cxn ang="0">
                  <a:pos x="196600" y="208217"/>
                </a:cxn>
                <a:cxn ang="0">
                  <a:pos x="195127" y="202839"/>
                </a:cxn>
                <a:cxn ang="0">
                  <a:pos x="189973" y="192082"/>
                </a:cxn>
                <a:cxn ang="0">
                  <a:pos x="183346" y="187472"/>
                </a:cxn>
                <a:cxn ang="0">
                  <a:pos x="199545" y="178252"/>
                </a:cxn>
                <a:cxn ang="0">
                  <a:pos x="192918" y="175947"/>
                </a:cxn>
                <a:cxn ang="0">
                  <a:pos x="188500" y="169801"/>
                </a:cxn>
                <a:cxn ang="0">
                  <a:pos x="181873" y="168264"/>
                </a:cxn>
                <a:cxn ang="0">
                  <a:pos x="177455" y="162118"/>
                </a:cxn>
                <a:cxn ang="0">
                  <a:pos x="170828" y="159813"/>
                </a:cxn>
                <a:cxn ang="0">
                  <a:pos x="166410" y="154434"/>
                </a:cxn>
                <a:cxn ang="0">
                  <a:pos x="159047" y="152129"/>
                </a:cxn>
                <a:cxn ang="0">
                  <a:pos x="154629" y="145983"/>
                </a:cxn>
                <a:cxn ang="0">
                  <a:pos x="29453" y="108334"/>
                </a:cxn>
                <a:cxn ang="0">
                  <a:pos x="29453" y="224352"/>
                </a:cxn>
              </a:cxnLst>
              <a:rect l="0" t="0" r="0" b="0"/>
              <a:pathLst>
                <a:path w="437" h="349">
                  <a:moveTo>
                    <a:pt x="0" y="322"/>
                  </a:moveTo>
                  <a:lnTo>
                    <a:pt x="337" y="322"/>
                  </a:lnTo>
                  <a:lnTo>
                    <a:pt x="337" y="334"/>
                  </a:lnTo>
                  <a:cubicBezTo>
                    <a:pt x="337" y="342"/>
                    <a:pt x="331" y="349"/>
                    <a:pt x="323" y="349"/>
                  </a:cubicBezTo>
                  <a:lnTo>
                    <a:pt x="14" y="349"/>
                  </a:lnTo>
                  <a:cubicBezTo>
                    <a:pt x="6" y="349"/>
                    <a:pt x="0" y="342"/>
                    <a:pt x="0" y="334"/>
                  </a:cubicBezTo>
                  <a:lnTo>
                    <a:pt x="0" y="322"/>
                  </a:lnTo>
                  <a:close/>
                  <a:moveTo>
                    <a:pt x="168" y="123"/>
                  </a:moveTo>
                  <a:cubicBezTo>
                    <a:pt x="172" y="123"/>
                    <a:pt x="175" y="126"/>
                    <a:pt x="175" y="129"/>
                  </a:cubicBezTo>
                  <a:cubicBezTo>
                    <a:pt x="175" y="133"/>
                    <a:pt x="172" y="135"/>
                    <a:pt x="168" y="135"/>
                  </a:cubicBezTo>
                  <a:cubicBezTo>
                    <a:pt x="165" y="135"/>
                    <a:pt x="162" y="133"/>
                    <a:pt x="162" y="129"/>
                  </a:cubicBezTo>
                  <a:cubicBezTo>
                    <a:pt x="162" y="126"/>
                    <a:pt x="165" y="123"/>
                    <a:pt x="168" y="123"/>
                  </a:cubicBezTo>
                  <a:close/>
                  <a:moveTo>
                    <a:pt x="18" y="118"/>
                  </a:moveTo>
                  <a:lnTo>
                    <a:pt x="208" y="118"/>
                  </a:lnTo>
                  <a:cubicBezTo>
                    <a:pt x="246" y="120"/>
                    <a:pt x="283" y="128"/>
                    <a:pt x="319" y="144"/>
                  </a:cubicBezTo>
                  <a:lnTo>
                    <a:pt x="319" y="315"/>
                  </a:lnTo>
                  <a:lnTo>
                    <a:pt x="18" y="315"/>
                  </a:lnTo>
                  <a:lnTo>
                    <a:pt x="18" y="118"/>
                  </a:lnTo>
                  <a:close/>
                  <a:moveTo>
                    <a:pt x="57" y="239"/>
                  </a:moveTo>
                  <a:lnTo>
                    <a:pt x="120" y="239"/>
                  </a:lnTo>
                  <a:lnTo>
                    <a:pt x="120" y="253"/>
                  </a:lnTo>
                  <a:lnTo>
                    <a:pt x="57" y="253"/>
                  </a:lnTo>
                  <a:lnTo>
                    <a:pt x="57" y="239"/>
                  </a:lnTo>
                  <a:close/>
                  <a:moveTo>
                    <a:pt x="57" y="213"/>
                  </a:moveTo>
                  <a:lnTo>
                    <a:pt x="182" y="213"/>
                  </a:lnTo>
                  <a:lnTo>
                    <a:pt x="182" y="226"/>
                  </a:lnTo>
                  <a:lnTo>
                    <a:pt x="57" y="226"/>
                  </a:lnTo>
                  <a:lnTo>
                    <a:pt x="57" y="213"/>
                  </a:lnTo>
                  <a:close/>
                  <a:moveTo>
                    <a:pt x="57" y="186"/>
                  </a:moveTo>
                  <a:lnTo>
                    <a:pt x="182" y="186"/>
                  </a:lnTo>
                  <a:lnTo>
                    <a:pt x="182" y="200"/>
                  </a:lnTo>
                  <a:lnTo>
                    <a:pt x="57" y="200"/>
                  </a:lnTo>
                  <a:lnTo>
                    <a:pt x="57" y="186"/>
                  </a:lnTo>
                  <a:close/>
                  <a:moveTo>
                    <a:pt x="57" y="160"/>
                  </a:moveTo>
                  <a:lnTo>
                    <a:pt x="182" y="160"/>
                  </a:lnTo>
                  <a:lnTo>
                    <a:pt x="182" y="174"/>
                  </a:lnTo>
                  <a:lnTo>
                    <a:pt x="57" y="174"/>
                  </a:lnTo>
                  <a:lnTo>
                    <a:pt x="57" y="160"/>
                  </a:lnTo>
                  <a:close/>
                  <a:moveTo>
                    <a:pt x="323" y="146"/>
                  </a:moveTo>
                  <a:cubicBezTo>
                    <a:pt x="328" y="148"/>
                    <a:pt x="339" y="154"/>
                    <a:pt x="342" y="156"/>
                  </a:cubicBezTo>
                  <a:cubicBezTo>
                    <a:pt x="350" y="161"/>
                    <a:pt x="330" y="164"/>
                    <a:pt x="323" y="165"/>
                  </a:cubicBezTo>
                  <a:lnTo>
                    <a:pt x="323" y="146"/>
                  </a:lnTo>
                  <a:close/>
                  <a:moveTo>
                    <a:pt x="396" y="91"/>
                  </a:moveTo>
                  <a:cubicBezTo>
                    <a:pt x="377" y="71"/>
                    <a:pt x="359" y="50"/>
                    <a:pt x="341" y="30"/>
                  </a:cubicBezTo>
                  <a:cubicBezTo>
                    <a:pt x="335" y="23"/>
                    <a:pt x="332" y="23"/>
                    <a:pt x="324" y="22"/>
                  </a:cubicBezTo>
                  <a:lnTo>
                    <a:pt x="133" y="1"/>
                  </a:lnTo>
                  <a:cubicBezTo>
                    <a:pt x="129" y="0"/>
                    <a:pt x="128" y="3"/>
                    <a:pt x="130" y="6"/>
                  </a:cubicBezTo>
                  <a:lnTo>
                    <a:pt x="198" y="79"/>
                  </a:lnTo>
                  <a:cubicBezTo>
                    <a:pt x="209" y="57"/>
                    <a:pt x="217" y="46"/>
                    <a:pt x="251" y="50"/>
                  </a:cubicBezTo>
                  <a:cubicBezTo>
                    <a:pt x="275" y="53"/>
                    <a:pt x="292" y="58"/>
                    <a:pt x="314" y="66"/>
                  </a:cubicBezTo>
                  <a:cubicBezTo>
                    <a:pt x="328" y="72"/>
                    <a:pt x="335" y="76"/>
                    <a:pt x="342" y="87"/>
                  </a:cubicBezTo>
                  <a:cubicBezTo>
                    <a:pt x="336" y="80"/>
                    <a:pt x="327" y="75"/>
                    <a:pt x="317" y="71"/>
                  </a:cubicBezTo>
                  <a:cubicBezTo>
                    <a:pt x="297" y="63"/>
                    <a:pt x="275" y="58"/>
                    <a:pt x="253" y="55"/>
                  </a:cubicBezTo>
                  <a:cubicBezTo>
                    <a:pt x="240" y="54"/>
                    <a:pt x="227" y="54"/>
                    <a:pt x="219" y="60"/>
                  </a:cubicBezTo>
                  <a:cubicBezTo>
                    <a:pt x="211" y="66"/>
                    <a:pt x="199" y="93"/>
                    <a:pt x="194" y="103"/>
                  </a:cubicBezTo>
                  <a:cubicBezTo>
                    <a:pt x="191" y="110"/>
                    <a:pt x="195" y="112"/>
                    <a:pt x="200" y="112"/>
                  </a:cubicBezTo>
                  <a:cubicBezTo>
                    <a:pt x="251" y="115"/>
                    <a:pt x="301" y="128"/>
                    <a:pt x="346" y="152"/>
                  </a:cubicBezTo>
                  <a:lnTo>
                    <a:pt x="347" y="126"/>
                  </a:lnTo>
                  <a:cubicBezTo>
                    <a:pt x="363" y="128"/>
                    <a:pt x="379" y="130"/>
                    <a:pt x="396" y="133"/>
                  </a:cubicBezTo>
                  <a:lnTo>
                    <a:pt x="396" y="91"/>
                  </a:lnTo>
                  <a:close/>
                  <a:moveTo>
                    <a:pt x="433" y="138"/>
                  </a:moveTo>
                  <a:cubicBezTo>
                    <a:pt x="435" y="138"/>
                    <a:pt x="437" y="135"/>
                    <a:pt x="435" y="133"/>
                  </a:cubicBezTo>
                  <a:cubicBezTo>
                    <a:pt x="426" y="124"/>
                    <a:pt x="417" y="114"/>
                    <a:pt x="409" y="105"/>
                  </a:cubicBezTo>
                  <a:lnTo>
                    <a:pt x="409" y="93"/>
                  </a:lnTo>
                  <a:cubicBezTo>
                    <a:pt x="409" y="91"/>
                    <a:pt x="407" y="90"/>
                    <a:pt x="405" y="90"/>
                  </a:cubicBezTo>
                  <a:lnTo>
                    <a:pt x="402" y="89"/>
                  </a:lnTo>
                  <a:lnTo>
                    <a:pt x="402" y="163"/>
                  </a:lnTo>
                  <a:cubicBezTo>
                    <a:pt x="400" y="163"/>
                    <a:pt x="400" y="164"/>
                    <a:pt x="400" y="165"/>
                  </a:cubicBezTo>
                  <a:lnTo>
                    <a:pt x="399" y="171"/>
                  </a:lnTo>
                  <a:cubicBezTo>
                    <a:pt x="399" y="173"/>
                    <a:pt x="400" y="174"/>
                    <a:pt x="400" y="176"/>
                  </a:cubicBezTo>
                  <a:lnTo>
                    <a:pt x="400" y="182"/>
                  </a:lnTo>
                  <a:cubicBezTo>
                    <a:pt x="400" y="184"/>
                    <a:pt x="399" y="185"/>
                    <a:pt x="398" y="187"/>
                  </a:cubicBezTo>
                  <a:lnTo>
                    <a:pt x="393" y="231"/>
                  </a:lnTo>
                  <a:cubicBezTo>
                    <a:pt x="396" y="236"/>
                    <a:pt x="414" y="236"/>
                    <a:pt x="417" y="231"/>
                  </a:cubicBezTo>
                  <a:lnTo>
                    <a:pt x="412" y="187"/>
                  </a:lnTo>
                  <a:cubicBezTo>
                    <a:pt x="412" y="185"/>
                    <a:pt x="411" y="184"/>
                    <a:pt x="411" y="182"/>
                  </a:cubicBezTo>
                  <a:lnTo>
                    <a:pt x="410" y="176"/>
                  </a:lnTo>
                  <a:cubicBezTo>
                    <a:pt x="410" y="174"/>
                    <a:pt x="412" y="174"/>
                    <a:pt x="411" y="171"/>
                  </a:cubicBezTo>
                  <a:lnTo>
                    <a:pt x="411" y="165"/>
                  </a:lnTo>
                  <a:cubicBezTo>
                    <a:pt x="411" y="164"/>
                    <a:pt x="410" y="163"/>
                    <a:pt x="409" y="163"/>
                  </a:cubicBezTo>
                  <a:lnTo>
                    <a:pt x="409" y="134"/>
                  </a:lnTo>
                  <a:cubicBezTo>
                    <a:pt x="417" y="135"/>
                    <a:pt x="425" y="137"/>
                    <a:pt x="433" y="138"/>
                  </a:cubicBezTo>
                  <a:close/>
                  <a:moveTo>
                    <a:pt x="206" y="187"/>
                  </a:moveTo>
                  <a:lnTo>
                    <a:pt x="201" y="188"/>
                  </a:lnTo>
                  <a:lnTo>
                    <a:pt x="217" y="267"/>
                  </a:lnTo>
                  <a:lnTo>
                    <a:pt x="221" y="266"/>
                  </a:lnTo>
                  <a:lnTo>
                    <a:pt x="220" y="262"/>
                  </a:lnTo>
                  <a:lnTo>
                    <a:pt x="224" y="261"/>
                  </a:lnTo>
                  <a:lnTo>
                    <a:pt x="224" y="257"/>
                  </a:lnTo>
                  <a:lnTo>
                    <a:pt x="228" y="256"/>
                  </a:lnTo>
                  <a:lnTo>
                    <a:pt x="227" y="252"/>
                  </a:lnTo>
                  <a:lnTo>
                    <a:pt x="231" y="251"/>
                  </a:lnTo>
                  <a:lnTo>
                    <a:pt x="231" y="247"/>
                  </a:lnTo>
                  <a:lnTo>
                    <a:pt x="235" y="246"/>
                  </a:lnTo>
                  <a:lnTo>
                    <a:pt x="236" y="253"/>
                  </a:lnTo>
                  <a:lnTo>
                    <a:pt x="240" y="253"/>
                  </a:lnTo>
                  <a:lnTo>
                    <a:pt x="241" y="260"/>
                  </a:lnTo>
                  <a:lnTo>
                    <a:pt x="245" y="260"/>
                  </a:lnTo>
                  <a:lnTo>
                    <a:pt x="246" y="267"/>
                  </a:lnTo>
                  <a:lnTo>
                    <a:pt x="250" y="266"/>
                  </a:lnTo>
                  <a:lnTo>
                    <a:pt x="251" y="274"/>
                  </a:lnTo>
                  <a:lnTo>
                    <a:pt x="254" y="273"/>
                  </a:lnTo>
                  <a:lnTo>
                    <a:pt x="255" y="277"/>
                  </a:lnTo>
                  <a:lnTo>
                    <a:pt x="267" y="275"/>
                  </a:lnTo>
                  <a:lnTo>
                    <a:pt x="267" y="271"/>
                  </a:lnTo>
                  <a:lnTo>
                    <a:pt x="270" y="271"/>
                  </a:lnTo>
                  <a:lnTo>
                    <a:pt x="268" y="263"/>
                  </a:lnTo>
                  <a:lnTo>
                    <a:pt x="265" y="264"/>
                  </a:lnTo>
                  <a:lnTo>
                    <a:pt x="263" y="257"/>
                  </a:lnTo>
                  <a:lnTo>
                    <a:pt x="259" y="257"/>
                  </a:lnTo>
                  <a:lnTo>
                    <a:pt x="258" y="250"/>
                  </a:lnTo>
                  <a:lnTo>
                    <a:pt x="254" y="251"/>
                  </a:lnTo>
                  <a:lnTo>
                    <a:pt x="253" y="243"/>
                  </a:lnTo>
                  <a:lnTo>
                    <a:pt x="249" y="244"/>
                  </a:lnTo>
                  <a:lnTo>
                    <a:pt x="248" y="240"/>
                  </a:lnTo>
                  <a:lnTo>
                    <a:pt x="272" y="235"/>
                  </a:lnTo>
                  <a:lnTo>
                    <a:pt x="271" y="232"/>
                  </a:lnTo>
                  <a:lnTo>
                    <a:pt x="267" y="233"/>
                  </a:lnTo>
                  <a:lnTo>
                    <a:pt x="267" y="228"/>
                  </a:lnTo>
                  <a:lnTo>
                    <a:pt x="262" y="229"/>
                  </a:lnTo>
                  <a:lnTo>
                    <a:pt x="262" y="225"/>
                  </a:lnTo>
                  <a:lnTo>
                    <a:pt x="257" y="226"/>
                  </a:lnTo>
                  <a:lnTo>
                    <a:pt x="256" y="221"/>
                  </a:lnTo>
                  <a:lnTo>
                    <a:pt x="252" y="222"/>
                  </a:lnTo>
                  <a:lnTo>
                    <a:pt x="251" y="218"/>
                  </a:lnTo>
                  <a:lnTo>
                    <a:pt x="247" y="219"/>
                  </a:lnTo>
                  <a:lnTo>
                    <a:pt x="246" y="215"/>
                  </a:lnTo>
                  <a:lnTo>
                    <a:pt x="242" y="215"/>
                  </a:lnTo>
                  <a:lnTo>
                    <a:pt x="241" y="211"/>
                  </a:lnTo>
                  <a:lnTo>
                    <a:pt x="237" y="212"/>
                  </a:lnTo>
                  <a:lnTo>
                    <a:pt x="236" y="208"/>
                  </a:lnTo>
                  <a:lnTo>
                    <a:pt x="232" y="208"/>
                  </a:lnTo>
                  <a:lnTo>
                    <a:pt x="231" y="204"/>
                  </a:lnTo>
                  <a:lnTo>
                    <a:pt x="227" y="205"/>
                  </a:lnTo>
                  <a:lnTo>
                    <a:pt x="226" y="201"/>
                  </a:lnTo>
                  <a:lnTo>
                    <a:pt x="221" y="202"/>
                  </a:lnTo>
                  <a:lnTo>
                    <a:pt x="221" y="197"/>
                  </a:lnTo>
                  <a:lnTo>
                    <a:pt x="216" y="198"/>
                  </a:lnTo>
                  <a:lnTo>
                    <a:pt x="215" y="194"/>
                  </a:lnTo>
                  <a:lnTo>
                    <a:pt x="211" y="195"/>
                  </a:lnTo>
                  <a:lnTo>
                    <a:pt x="210" y="190"/>
                  </a:lnTo>
                  <a:lnTo>
                    <a:pt x="207" y="191"/>
                  </a:lnTo>
                  <a:lnTo>
                    <a:pt x="206" y="187"/>
                  </a:lnTo>
                  <a:close/>
                  <a:moveTo>
                    <a:pt x="40" y="141"/>
                  </a:moveTo>
                  <a:lnTo>
                    <a:pt x="297" y="141"/>
                  </a:lnTo>
                  <a:lnTo>
                    <a:pt x="297" y="292"/>
                  </a:lnTo>
                  <a:lnTo>
                    <a:pt x="40" y="292"/>
                  </a:lnTo>
                  <a:lnTo>
                    <a:pt x="40" y="141"/>
                  </a:lnTo>
                  <a:close/>
                </a:path>
              </a:pathLst>
            </a:custGeom>
            <a:solidFill>
              <a:schemeClr val="tx1">
                <a:alpha val="100000"/>
              </a:schemeClr>
            </a:solidFill>
            <a:ln w="9525">
              <a:noFill/>
            </a:ln>
          </p:spPr>
          <p:txBody>
            <a:bodyPr/>
            <a:lstStyle/>
            <a:p>
              <a:endParaRPr lang="zh-CN" altLang="en-US"/>
            </a:p>
          </p:txBody>
        </p:sp>
      </p:grpSp>
      <p:grpSp>
        <p:nvGrpSpPr>
          <p:cNvPr id="5135" name="组合 3"/>
          <p:cNvGrpSpPr/>
          <p:nvPr/>
        </p:nvGrpSpPr>
        <p:grpSpPr>
          <a:xfrm>
            <a:off x="10487025" y="392113"/>
            <a:ext cx="420688" cy="438150"/>
            <a:chOff x="0" y="0"/>
            <a:chExt cx="421373" cy="437973"/>
          </a:xfrm>
        </p:grpSpPr>
        <p:sp>
          <p:nvSpPr>
            <p:cNvPr id="5136" name="Oval 13"/>
            <p:cNvSpPr/>
            <p:nvPr/>
          </p:nvSpPr>
          <p:spPr>
            <a:xfrm>
              <a:off x="0" y="0"/>
              <a:ext cx="421373" cy="437973"/>
            </a:xfrm>
            <a:prstGeom prst="ellipse">
              <a:avLst/>
            </a:prstGeom>
            <a:solidFill>
              <a:schemeClr val="accent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5137" name="Freeform 15"/>
            <p:cNvSpPr>
              <a:spLocks noEditPoints="1"/>
            </p:cNvSpPr>
            <p:nvPr/>
          </p:nvSpPr>
          <p:spPr>
            <a:xfrm>
              <a:off x="45968" y="63844"/>
              <a:ext cx="334545" cy="293685"/>
            </a:xfrm>
            <a:custGeom>
              <a:avLst/>
              <a:gdLst/>
              <a:ahLst/>
              <a:cxnLst>
                <a:cxn ang="0">
                  <a:pos x="234329" y="182499"/>
                </a:cxn>
                <a:cxn ang="0">
                  <a:pos x="184958" y="182499"/>
                </a:cxn>
                <a:cxn ang="0">
                  <a:pos x="184958" y="233874"/>
                </a:cxn>
                <a:cxn ang="0">
                  <a:pos x="148850" y="233874"/>
                </a:cxn>
                <a:cxn ang="0">
                  <a:pos x="148850" y="182499"/>
                </a:cxn>
                <a:cxn ang="0">
                  <a:pos x="99479" y="182499"/>
                </a:cxn>
                <a:cxn ang="0">
                  <a:pos x="99479" y="144925"/>
                </a:cxn>
                <a:cxn ang="0">
                  <a:pos x="148850" y="144925"/>
                </a:cxn>
                <a:cxn ang="0">
                  <a:pos x="148850" y="93550"/>
                </a:cxn>
                <a:cxn ang="0">
                  <a:pos x="184958" y="93550"/>
                </a:cxn>
                <a:cxn ang="0">
                  <a:pos x="184958" y="144925"/>
                </a:cxn>
                <a:cxn ang="0">
                  <a:pos x="234329" y="144925"/>
                </a:cxn>
                <a:cxn ang="0">
                  <a:pos x="234329" y="182499"/>
                </a:cxn>
                <a:cxn ang="0">
                  <a:pos x="307280" y="94317"/>
                </a:cxn>
                <a:cxn ang="0">
                  <a:pos x="167273" y="69779"/>
                </a:cxn>
                <a:cxn ang="0">
                  <a:pos x="27265" y="94317"/>
                </a:cxn>
                <a:cxn ang="0">
                  <a:pos x="167273" y="293685"/>
                </a:cxn>
                <a:cxn ang="0">
                  <a:pos x="307280" y="94317"/>
                </a:cxn>
              </a:cxnLst>
              <a:rect l="0" t="0" r="0" b="0"/>
              <a:pathLst>
                <a:path w="454" h="383">
                  <a:moveTo>
                    <a:pt x="318" y="238"/>
                  </a:moveTo>
                  <a:lnTo>
                    <a:pt x="251" y="238"/>
                  </a:lnTo>
                  <a:lnTo>
                    <a:pt x="251" y="305"/>
                  </a:lnTo>
                  <a:lnTo>
                    <a:pt x="202" y="305"/>
                  </a:lnTo>
                  <a:lnTo>
                    <a:pt x="202" y="238"/>
                  </a:lnTo>
                  <a:lnTo>
                    <a:pt x="135" y="238"/>
                  </a:lnTo>
                  <a:lnTo>
                    <a:pt x="135" y="189"/>
                  </a:lnTo>
                  <a:lnTo>
                    <a:pt x="202" y="189"/>
                  </a:lnTo>
                  <a:lnTo>
                    <a:pt x="202" y="122"/>
                  </a:lnTo>
                  <a:lnTo>
                    <a:pt x="251" y="122"/>
                  </a:lnTo>
                  <a:lnTo>
                    <a:pt x="251" y="189"/>
                  </a:lnTo>
                  <a:lnTo>
                    <a:pt x="318" y="189"/>
                  </a:lnTo>
                  <a:lnTo>
                    <a:pt x="318" y="238"/>
                  </a:lnTo>
                  <a:close/>
                  <a:moveTo>
                    <a:pt x="417" y="123"/>
                  </a:moveTo>
                  <a:cubicBezTo>
                    <a:pt x="384" y="0"/>
                    <a:pt x="249" y="77"/>
                    <a:pt x="227" y="91"/>
                  </a:cubicBezTo>
                  <a:cubicBezTo>
                    <a:pt x="204" y="77"/>
                    <a:pt x="69" y="1"/>
                    <a:pt x="37" y="123"/>
                  </a:cubicBezTo>
                  <a:cubicBezTo>
                    <a:pt x="0" y="265"/>
                    <a:pt x="226" y="382"/>
                    <a:pt x="227" y="383"/>
                  </a:cubicBezTo>
                  <a:cubicBezTo>
                    <a:pt x="227" y="383"/>
                    <a:pt x="454" y="263"/>
                    <a:pt x="417" y="123"/>
                  </a:cubicBezTo>
                  <a:close/>
                </a:path>
              </a:pathLst>
            </a:custGeom>
            <a:solidFill>
              <a:schemeClr val="bg2">
                <a:alpha val="100000"/>
              </a:schemeClr>
            </a:solidFill>
            <a:ln w="9525">
              <a:noFill/>
            </a:ln>
          </p:spPr>
          <p:txBody>
            <a:bodyPr/>
            <a:lstStyle/>
            <a:p>
              <a:endParaRPr lang="zh-CN" altLang="en-US"/>
            </a:p>
          </p:txBody>
        </p:sp>
      </p:grpSp>
      <p:sp>
        <p:nvSpPr>
          <p:cNvPr id="5138" name="Freeform 16"/>
          <p:cNvSpPr>
            <a:spLocks noEditPoints="1"/>
          </p:cNvSpPr>
          <p:nvPr/>
        </p:nvSpPr>
        <p:spPr>
          <a:xfrm>
            <a:off x="8642350" y="481013"/>
            <a:ext cx="514350" cy="258762"/>
          </a:xfrm>
          <a:custGeom>
            <a:avLst/>
            <a:gdLst/>
            <a:ahLst/>
            <a:cxnLst>
              <a:cxn ang="0">
                <a:pos x="49324" y="162581"/>
              </a:cxn>
              <a:cxn ang="0">
                <a:pos x="49324" y="143409"/>
              </a:cxn>
              <a:cxn ang="0">
                <a:pos x="60366" y="110432"/>
              </a:cxn>
              <a:cxn ang="0">
                <a:pos x="0" y="110432"/>
              </a:cxn>
              <a:cxn ang="0">
                <a:pos x="0" y="91260"/>
              </a:cxn>
              <a:cxn ang="0">
                <a:pos x="68464" y="91260"/>
              </a:cxn>
              <a:cxn ang="0">
                <a:pos x="82452" y="55216"/>
              </a:cxn>
              <a:cxn ang="0">
                <a:pos x="15460" y="55216"/>
              </a:cxn>
              <a:cxn ang="0">
                <a:pos x="15460" y="34510"/>
              </a:cxn>
              <a:cxn ang="0">
                <a:pos x="89813" y="34510"/>
              </a:cxn>
              <a:cxn ang="0">
                <a:pos x="103064" y="0"/>
              </a:cxn>
              <a:cxn ang="0">
                <a:pos x="125150" y="0"/>
              </a:cxn>
              <a:cxn ang="0">
                <a:pos x="111899" y="34510"/>
              </a:cxn>
              <a:cxn ang="0">
                <a:pos x="231159" y="34510"/>
              </a:cxn>
              <a:cxn ang="0">
                <a:pos x="231159" y="55216"/>
              </a:cxn>
              <a:cxn ang="0">
                <a:pos x="103064" y="55216"/>
              </a:cxn>
              <a:cxn ang="0">
                <a:pos x="89813" y="91260"/>
              </a:cxn>
              <a:cxn ang="0">
                <a:pos x="248091" y="91260"/>
              </a:cxn>
              <a:cxn ang="0">
                <a:pos x="248091" y="110432"/>
              </a:cxn>
              <a:cxn ang="0">
                <a:pos x="82452" y="110432"/>
              </a:cxn>
              <a:cxn ang="0">
                <a:pos x="69937" y="143409"/>
              </a:cxn>
              <a:cxn ang="0">
                <a:pos x="217908" y="143409"/>
              </a:cxn>
              <a:cxn ang="0">
                <a:pos x="217908" y="164115"/>
              </a:cxn>
              <a:cxn ang="0">
                <a:pos x="150916" y="223932"/>
              </a:cxn>
              <a:cxn ang="0">
                <a:pos x="185516" y="240037"/>
              </a:cxn>
              <a:cxn ang="0">
                <a:pos x="173001" y="259209"/>
              </a:cxn>
              <a:cxn ang="0">
                <a:pos x="50060" y="197858"/>
              </a:cxn>
              <a:cxn ang="0">
                <a:pos x="60366" y="180219"/>
              </a:cxn>
              <a:cxn ang="0">
                <a:pos x="132511" y="214729"/>
              </a:cxn>
              <a:cxn ang="0">
                <a:pos x="189933" y="162581"/>
              </a:cxn>
              <a:cxn ang="0">
                <a:pos x="49324" y="162581"/>
              </a:cxn>
              <a:cxn ang="0">
                <a:pos x="411522" y="4601"/>
              </a:cxn>
              <a:cxn ang="0">
                <a:pos x="432134" y="4601"/>
              </a:cxn>
              <a:cxn ang="0">
                <a:pos x="432134" y="221631"/>
              </a:cxn>
              <a:cxn ang="0">
                <a:pos x="514586" y="221631"/>
              </a:cxn>
              <a:cxn ang="0">
                <a:pos x="514586" y="240037"/>
              </a:cxn>
              <a:cxn ang="0">
                <a:pos x="265759" y="240037"/>
              </a:cxn>
              <a:cxn ang="0">
                <a:pos x="265759" y="221631"/>
              </a:cxn>
              <a:cxn ang="0">
                <a:pos x="346738" y="221631"/>
              </a:cxn>
              <a:cxn ang="0">
                <a:pos x="346738" y="4601"/>
              </a:cxn>
              <a:cxn ang="0">
                <a:pos x="368087" y="4601"/>
              </a:cxn>
              <a:cxn ang="0">
                <a:pos x="368087" y="221631"/>
              </a:cxn>
              <a:cxn ang="0">
                <a:pos x="411522" y="221631"/>
              </a:cxn>
              <a:cxn ang="0">
                <a:pos x="411522" y="4601"/>
              </a:cxn>
              <a:cxn ang="0">
                <a:pos x="295206" y="56750"/>
              </a:cxn>
              <a:cxn ang="0">
                <a:pos x="334223" y="164115"/>
              </a:cxn>
              <a:cxn ang="0">
                <a:pos x="315083" y="172550"/>
              </a:cxn>
              <a:cxn ang="0">
                <a:pos x="276065" y="62885"/>
              </a:cxn>
              <a:cxn ang="0">
                <a:pos x="295206" y="56750"/>
              </a:cxn>
              <a:cxn ang="0">
                <a:pos x="441705" y="164115"/>
              </a:cxn>
              <a:cxn ang="0">
                <a:pos x="484403" y="56750"/>
              </a:cxn>
              <a:cxn ang="0">
                <a:pos x="504280" y="65186"/>
              </a:cxn>
              <a:cxn ang="0">
                <a:pos x="459373" y="172550"/>
              </a:cxn>
              <a:cxn ang="0">
                <a:pos x="441705" y="164115"/>
              </a:cxn>
            </a:cxnLst>
            <a:rect l="0" t="0" r="0" b="0"/>
            <a:pathLst>
              <a:path w="699" h="338">
                <a:moveTo>
                  <a:pt x="67" y="212"/>
                </a:moveTo>
                <a:lnTo>
                  <a:pt x="67" y="187"/>
                </a:lnTo>
                <a:lnTo>
                  <a:pt x="82" y="144"/>
                </a:lnTo>
                <a:lnTo>
                  <a:pt x="0" y="144"/>
                </a:lnTo>
                <a:lnTo>
                  <a:pt x="0" y="119"/>
                </a:lnTo>
                <a:lnTo>
                  <a:pt x="93" y="119"/>
                </a:lnTo>
                <a:lnTo>
                  <a:pt x="112" y="72"/>
                </a:lnTo>
                <a:lnTo>
                  <a:pt x="21" y="72"/>
                </a:lnTo>
                <a:lnTo>
                  <a:pt x="21" y="45"/>
                </a:lnTo>
                <a:lnTo>
                  <a:pt x="122" y="45"/>
                </a:lnTo>
                <a:lnTo>
                  <a:pt x="140" y="0"/>
                </a:lnTo>
                <a:lnTo>
                  <a:pt x="170" y="0"/>
                </a:lnTo>
                <a:lnTo>
                  <a:pt x="152" y="45"/>
                </a:lnTo>
                <a:lnTo>
                  <a:pt x="314" y="45"/>
                </a:lnTo>
                <a:lnTo>
                  <a:pt x="314" y="72"/>
                </a:lnTo>
                <a:lnTo>
                  <a:pt x="140" y="72"/>
                </a:lnTo>
                <a:lnTo>
                  <a:pt x="122" y="119"/>
                </a:lnTo>
                <a:lnTo>
                  <a:pt x="337" y="119"/>
                </a:lnTo>
                <a:lnTo>
                  <a:pt x="337" y="144"/>
                </a:lnTo>
                <a:lnTo>
                  <a:pt x="112" y="144"/>
                </a:lnTo>
                <a:lnTo>
                  <a:pt x="95" y="187"/>
                </a:lnTo>
                <a:lnTo>
                  <a:pt x="296" y="187"/>
                </a:lnTo>
                <a:lnTo>
                  <a:pt x="296" y="214"/>
                </a:lnTo>
                <a:lnTo>
                  <a:pt x="205" y="292"/>
                </a:lnTo>
                <a:cubicBezTo>
                  <a:pt x="221" y="297"/>
                  <a:pt x="237" y="304"/>
                  <a:pt x="252" y="313"/>
                </a:cubicBezTo>
                <a:lnTo>
                  <a:pt x="235" y="338"/>
                </a:lnTo>
                <a:cubicBezTo>
                  <a:pt x="183" y="311"/>
                  <a:pt x="127" y="284"/>
                  <a:pt x="68" y="258"/>
                </a:cubicBezTo>
                <a:lnTo>
                  <a:pt x="82" y="235"/>
                </a:lnTo>
                <a:cubicBezTo>
                  <a:pt x="112" y="248"/>
                  <a:pt x="145" y="263"/>
                  <a:pt x="180" y="280"/>
                </a:cubicBezTo>
                <a:lnTo>
                  <a:pt x="258" y="212"/>
                </a:lnTo>
                <a:lnTo>
                  <a:pt x="67" y="212"/>
                </a:lnTo>
                <a:close/>
                <a:moveTo>
                  <a:pt x="559" y="6"/>
                </a:moveTo>
                <a:lnTo>
                  <a:pt x="587" y="6"/>
                </a:lnTo>
                <a:lnTo>
                  <a:pt x="587" y="289"/>
                </a:lnTo>
                <a:lnTo>
                  <a:pt x="699" y="289"/>
                </a:lnTo>
                <a:lnTo>
                  <a:pt x="699" y="313"/>
                </a:lnTo>
                <a:lnTo>
                  <a:pt x="361" y="313"/>
                </a:lnTo>
                <a:lnTo>
                  <a:pt x="361" y="289"/>
                </a:lnTo>
                <a:lnTo>
                  <a:pt x="471" y="289"/>
                </a:lnTo>
                <a:lnTo>
                  <a:pt x="471" y="6"/>
                </a:lnTo>
                <a:lnTo>
                  <a:pt x="500" y="6"/>
                </a:lnTo>
                <a:lnTo>
                  <a:pt x="500" y="289"/>
                </a:lnTo>
                <a:lnTo>
                  <a:pt x="559" y="289"/>
                </a:lnTo>
                <a:lnTo>
                  <a:pt x="559" y="6"/>
                </a:lnTo>
                <a:close/>
                <a:moveTo>
                  <a:pt x="401" y="74"/>
                </a:moveTo>
                <a:cubicBezTo>
                  <a:pt x="420" y="121"/>
                  <a:pt x="438" y="167"/>
                  <a:pt x="454" y="214"/>
                </a:cubicBezTo>
                <a:lnTo>
                  <a:pt x="428" y="225"/>
                </a:lnTo>
                <a:cubicBezTo>
                  <a:pt x="412" y="177"/>
                  <a:pt x="394" y="129"/>
                  <a:pt x="375" y="82"/>
                </a:cubicBezTo>
                <a:lnTo>
                  <a:pt x="401" y="74"/>
                </a:lnTo>
                <a:close/>
                <a:moveTo>
                  <a:pt x="600" y="214"/>
                </a:moveTo>
                <a:cubicBezTo>
                  <a:pt x="618" y="179"/>
                  <a:pt x="637" y="132"/>
                  <a:pt x="658" y="74"/>
                </a:cubicBezTo>
                <a:lnTo>
                  <a:pt x="685" y="85"/>
                </a:lnTo>
                <a:cubicBezTo>
                  <a:pt x="660" y="151"/>
                  <a:pt x="639" y="198"/>
                  <a:pt x="624" y="225"/>
                </a:cubicBezTo>
                <a:lnTo>
                  <a:pt x="600" y="214"/>
                </a:lnTo>
                <a:close/>
              </a:path>
            </a:pathLst>
          </a:custGeom>
          <a:solidFill>
            <a:srgbClr val="FFFFFF">
              <a:alpha val="100000"/>
            </a:srgbClr>
          </a:solidFill>
          <a:ln w="9525">
            <a:noFill/>
          </a:ln>
        </p:spPr>
        <p:txBody>
          <a:bodyPr/>
          <a:lstStyle/>
          <a:p>
            <a:endParaRPr lang="zh-CN" altLang="en-US"/>
          </a:p>
        </p:txBody>
      </p:sp>
      <p:sp>
        <p:nvSpPr>
          <p:cNvPr id="5139" name="Freeform 17"/>
          <p:cNvSpPr>
            <a:spLocks noEditPoints="1"/>
          </p:cNvSpPr>
          <p:nvPr/>
        </p:nvSpPr>
        <p:spPr>
          <a:xfrm>
            <a:off x="9826625" y="484188"/>
            <a:ext cx="501650" cy="254000"/>
          </a:xfrm>
          <a:custGeom>
            <a:avLst/>
            <a:gdLst/>
            <a:ahLst/>
            <a:cxnLst>
              <a:cxn ang="0">
                <a:pos x="197931" y="6930"/>
              </a:cxn>
              <a:cxn ang="0">
                <a:pos x="25017" y="102410"/>
              </a:cxn>
              <a:cxn ang="0">
                <a:pos x="0" y="132441"/>
              </a:cxn>
              <a:cxn ang="0">
                <a:pos x="95654" y="251791"/>
              </a:cxn>
              <a:cxn ang="0">
                <a:pos x="75788" y="234851"/>
              </a:cxn>
              <a:cxn ang="0">
                <a:pos x="18395" y="251791"/>
              </a:cxn>
              <a:cxn ang="0">
                <a:pos x="0" y="132441"/>
              </a:cxn>
              <a:cxn ang="0">
                <a:pos x="222948" y="132441"/>
              </a:cxn>
              <a:cxn ang="0">
                <a:pos x="203817" y="251791"/>
              </a:cxn>
              <a:cxn ang="0">
                <a:pos x="146425" y="234851"/>
              </a:cxn>
              <a:cxn ang="0">
                <a:pos x="126558" y="251791"/>
              </a:cxn>
              <a:cxn ang="0">
                <a:pos x="44884" y="25410"/>
              </a:cxn>
              <a:cxn ang="0">
                <a:pos x="178064" y="83930"/>
              </a:cxn>
              <a:cxn ang="0">
                <a:pos x="44884" y="25410"/>
              </a:cxn>
              <a:cxn ang="0">
                <a:pos x="146425" y="219451"/>
              </a:cxn>
              <a:cxn ang="0">
                <a:pos x="203817" y="150921"/>
              </a:cxn>
              <a:cxn ang="0">
                <a:pos x="18395" y="150921"/>
              </a:cxn>
              <a:cxn ang="0">
                <a:pos x="75788" y="217911"/>
              </a:cxn>
              <a:cxn ang="0">
                <a:pos x="18395" y="150921"/>
              </a:cxn>
              <a:cxn ang="0">
                <a:pos x="409106" y="29260"/>
              </a:cxn>
              <a:cxn ang="0">
                <a:pos x="495195" y="59290"/>
              </a:cxn>
              <a:cxn ang="0">
                <a:pos x="409106" y="76230"/>
              </a:cxn>
              <a:cxn ang="0">
                <a:pos x="477536" y="107800"/>
              </a:cxn>
              <a:cxn ang="0">
                <a:pos x="459140" y="200971"/>
              </a:cxn>
              <a:cxn ang="0">
                <a:pos x="341412" y="125510"/>
              </a:cxn>
              <a:cxn ang="0">
                <a:pos x="323017" y="200971"/>
              </a:cxn>
              <a:cxn ang="0">
                <a:pos x="390711" y="107800"/>
              </a:cxn>
              <a:cxn ang="0">
                <a:pos x="306829" y="76230"/>
              </a:cxn>
              <a:cxn ang="0">
                <a:pos x="390711" y="59290"/>
              </a:cxn>
              <a:cxn ang="0">
                <a:pos x="276662" y="10010"/>
              </a:cxn>
              <a:cxn ang="0">
                <a:pos x="497402" y="20020"/>
              </a:cxn>
              <a:cxn ang="0">
                <a:pos x="296528" y="97020"/>
              </a:cxn>
              <a:cxn ang="0">
                <a:pos x="265625" y="253331"/>
              </a:cxn>
              <a:cxn ang="0">
                <a:pos x="276662" y="97020"/>
              </a:cxn>
              <a:cxn ang="0">
                <a:pos x="409842" y="139371"/>
              </a:cxn>
              <a:cxn ang="0">
                <a:pos x="437066" y="201741"/>
              </a:cxn>
              <a:cxn ang="0">
                <a:pos x="491516" y="251791"/>
              </a:cxn>
              <a:cxn ang="0">
                <a:pos x="303150" y="254101"/>
              </a:cxn>
              <a:cxn ang="0">
                <a:pos x="391447" y="139371"/>
              </a:cxn>
            </a:cxnLst>
            <a:rect l="0" t="0" r="0" b="0"/>
            <a:pathLst>
              <a:path w="682" h="330">
                <a:moveTo>
                  <a:pt x="34" y="9"/>
                </a:moveTo>
                <a:lnTo>
                  <a:pt x="269" y="9"/>
                </a:lnTo>
                <a:lnTo>
                  <a:pt x="269" y="133"/>
                </a:lnTo>
                <a:lnTo>
                  <a:pt x="34" y="133"/>
                </a:lnTo>
                <a:lnTo>
                  <a:pt x="34" y="9"/>
                </a:lnTo>
                <a:close/>
                <a:moveTo>
                  <a:pt x="0" y="172"/>
                </a:moveTo>
                <a:lnTo>
                  <a:pt x="130" y="172"/>
                </a:lnTo>
                <a:lnTo>
                  <a:pt x="130" y="327"/>
                </a:lnTo>
                <a:lnTo>
                  <a:pt x="103" y="327"/>
                </a:lnTo>
                <a:lnTo>
                  <a:pt x="103" y="305"/>
                </a:lnTo>
                <a:lnTo>
                  <a:pt x="25" y="305"/>
                </a:lnTo>
                <a:lnTo>
                  <a:pt x="25" y="327"/>
                </a:lnTo>
                <a:lnTo>
                  <a:pt x="0" y="327"/>
                </a:lnTo>
                <a:lnTo>
                  <a:pt x="0" y="172"/>
                </a:lnTo>
                <a:close/>
                <a:moveTo>
                  <a:pt x="172" y="172"/>
                </a:moveTo>
                <a:lnTo>
                  <a:pt x="303" y="172"/>
                </a:lnTo>
                <a:lnTo>
                  <a:pt x="303" y="327"/>
                </a:lnTo>
                <a:lnTo>
                  <a:pt x="277" y="327"/>
                </a:lnTo>
                <a:lnTo>
                  <a:pt x="277" y="305"/>
                </a:lnTo>
                <a:lnTo>
                  <a:pt x="199" y="305"/>
                </a:lnTo>
                <a:lnTo>
                  <a:pt x="199" y="327"/>
                </a:lnTo>
                <a:lnTo>
                  <a:pt x="172" y="327"/>
                </a:lnTo>
                <a:lnTo>
                  <a:pt x="172" y="172"/>
                </a:lnTo>
                <a:close/>
                <a:moveTo>
                  <a:pt x="61" y="33"/>
                </a:moveTo>
                <a:lnTo>
                  <a:pt x="61" y="109"/>
                </a:lnTo>
                <a:lnTo>
                  <a:pt x="242" y="109"/>
                </a:lnTo>
                <a:lnTo>
                  <a:pt x="242" y="33"/>
                </a:lnTo>
                <a:lnTo>
                  <a:pt x="61" y="33"/>
                </a:lnTo>
                <a:close/>
                <a:moveTo>
                  <a:pt x="199" y="196"/>
                </a:moveTo>
                <a:lnTo>
                  <a:pt x="199" y="285"/>
                </a:lnTo>
                <a:lnTo>
                  <a:pt x="277" y="285"/>
                </a:lnTo>
                <a:lnTo>
                  <a:pt x="277" y="196"/>
                </a:lnTo>
                <a:lnTo>
                  <a:pt x="199" y="196"/>
                </a:lnTo>
                <a:close/>
                <a:moveTo>
                  <a:pt x="25" y="196"/>
                </a:moveTo>
                <a:lnTo>
                  <a:pt x="25" y="283"/>
                </a:lnTo>
                <a:lnTo>
                  <a:pt x="103" y="283"/>
                </a:lnTo>
                <a:lnTo>
                  <a:pt x="103" y="196"/>
                </a:lnTo>
                <a:lnTo>
                  <a:pt x="25" y="196"/>
                </a:lnTo>
                <a:close/>
                <a:moveTo>
                  <a:pt x="531" y="38"/>
                </a:moveTo>
                <a:lnTo>
                  <a:pt x="556" y="38"/>
                </a:lnTo>
                <a:lnTo>
                  <a:pt x="556" y="77"/>
                </a:lnTo>
                <a:lnTo>
                  <a:pt x="673" y="77"/>
                </a:lnTo>
                <a:lnTo>
                  <a:pt x="673" y="99"/>
                </a:lnTo>
                <a:lnTo>
                  <a:pt x="556" y="99"/>
                </a:lnTo>
                <a:lnTo>
                  <a:pt x="556" y="140"/>
                </a:lnTo>
                <a:lnTo>
                  <a:pt x="649" y="140"/>
                </a:lnTo>
                <a:lnTo>
                  <a:pt x="649" y="261"/>
                </a:lnTo>
                <a:lnTo>
                  <a:pt x="624" y="261"/>
                </a:lnTo>
                <a:lnTo>
                  <a:pt x="624" y="163"/>
                </a:lnTo>
                <a:lnTo>
                  <a:pt x="464" y="163"/>
                </a:lnTo>
                <a:lnTo>
                  <a:pt x="464" y="261"/>
                </a:lnTo>
                <a:lnTo>
                  <a:pt x="439" y="261"/>
                </a:lnTo>
                <a:lnTo>
                  <a:pt x="439" y="140"/>
                </a:lnTo>
                <a:lnTo>
                  <a:pt x="531" y="140"/>
                </a:lnTo>
                <a:lnTo>
                  <a:pt x="531" y="99"/>
                </a:lnTo>
                <a:lnTo>
                  <a:pt x="417" y="99"/>
                </a:lnTo>
                <a:lnTo>
                  <a:pt x="417" y="77"/>
                </a:lnTo>
                <a:lnTo>
                  <a:pt x="531" y="77"/>
                </a:lnTo>
                <a:lnTo>
                  <a:pt x="531" y="38"/>
                </a:lnTo>
                <a:close/>
                <a:moveTo>
                  <a:pt x="376" y="13"/>
                </a:moveTo>
                <a:cubicBezTo>
                  <a:pt x="490" y="13"/>
                  <a:pt x="588" y="9"/>
                  <a:pt x="669" y="0"/>
                </a:cubicBezTo>
                <a:lnTo>
                  <a:pt x="676" y="26"/>
                </a:lnTo>
                <a:cubicBezTo>
                  <a:pt x="607" y="30"/>
                  <a:pt x="516" y="34"/>
                  <a:pt x="403" y="37"/>
                </a:cubicBezTo>
                <a:lnTo>
                  <a:pt x="403" y="126"/>
                </a:lnTo>
                <a:cubicBezTo>
                  <a:pt x="403" y="182"/>
                  <a:pt x="400" y="224"/>
                  <a:pt x="395" y="252"/>
                </a:cubicBezTo>
                <a:cubicBezTo>
                  <a:pt x="388" y="281"/>
                  <a:pt x="377" y="307"/>
                  <a:pt x="361" y="329"/>
                </a:cubicBezTo>
                <a:cubicBezTo>
                  <a:pt x="354" y="321"/>
                  <a:pt x="347" y="314"/>
                  <a:pt x="339" y="307"/>
                </a:cubicBezTo>
                <a:cubicBezTo>
                  <a:pt x="366" y="280"/>
                  <a:pt x="378" y="220"/>
                  <a:pt x="376" y="126"/>
                </a:cubicBezTo>
                <a:lnTo>
                  <a:pt x="376" y="13"/>
                </a:lnTo>
                <a:close/>
                <a:moveTo>
                  <a:pt x="557" y="181"/>
                </a:moveTo>
                <a:cubicBezTo>
                  <a:pt x="557" y="202"/>
                  <a:pt x="555" y="222"/>
                  <a:pt x="550" y="241"/>
                </a:cubicBezTo>
                <a:cubicBezTo>
                  <a:pt x="560" y="246"/>
                  <a:pt x="574" y="253"/>
                  <a:pt x="594" y="262"/>
                </a:cubicBezTo>
                <a:cubicBezTo>
                  <a:pt x="636" y="282"/>
                  <a:pt x="665" y="296"/>
                  <a:pt x="682" y="303"/>
                </a:cubicBezTo>
                <a:lnTo>
                  <a:pt x="668" y="327"/>
                </a:lnTo>
                <a:cubicBezTo>
                  <a:pt x="634" y="308"/>
                  <a:pt x="591" y="287"/>
                  <a:pt x="540" y="264"/>
                </a:cubicBezTo>
                <a:cubicBezTo>
                  <a:pt x="523" y="292"/>
                  <a:pt x="481" y="314"/>
                  <a:pt x="412" y="330"/>
                </a:cubicBezTo>
                <a:cubicBezTo>
                  <a:pt x="408" y="323"/>
                  <a:pt x="403" y="315"/>
                  <a:pt x="398" y="305"/>
                </a:cubicBezTo>
                <a:cubicBezTo>
                  <a:pt x="495" y="294"/>
                  <a:pt x="540" y="253"/>
                  <a:pt x="532" y="181"/>
                </a:cubicBezTo>
                <a:lnTo>
                  <a:pt x="557" y="181"/>
                </a:lnTo>
                <a:close/>
              </a:path>
            </a:pathLst>
          </a:custGeom>
          <a:solidFill>
            <a:srgbClr val="FFFFFF">
              <a:alpha val="100000"/>
            </a:srgbClr>
          </a:solidFill>
          <a:ln w="9525">
            <a:noFill/>
          </a:ln>
        </p:spPr>
        <p:txBody>
          <a:bodyPr/>
          <a:lstStyle/>
          <a:p>
            <a:endParaRPr lang="zh-CN" altLang="en-US"/>
          </a:p>
        </p:txBody>
      </p:sp>
      <p:sp>
        <p:nvSpPr>
          <p:cNvPr id="5140" name="Freeform 18"/>
          <p:cNvSpPr>
            <a:spLocks noEditPoints="1"/>
          </p:cNvSpPr>
          <p:nvPr/>
        </p:nvSpPr>
        <p:spPr>
          <a:xfrm>
            <a:off x="10955338" y="479425"/>
            <a:ext cx="519112" cy="261938"/>
          </a:xfrm>
          <a:custGeom>
            <a:avLst/>
            <a:gdLst/>
            <a:ahLst/>
            <a:cxnLst>
              <a:cxn ang="0">
                <a:pos x="235152" y="19135"/>
              </a:cxn>
              <a:cxn ang="0">
                <a:pos x="193135" y="93377"/>
              </a:cxn>
              <a:cxn ang="0">
                <a:pos x="158488" y="81896"/>
              </a:cxn>
              <a:cxn ang="0">
                <a:pos x="190186" y="73477"/>
              </a:cxn>
              <a:cxn ang="0">
                <a:pos x="215249" y="37504"/>
              </a:cxn>
              <a:cxn ang="0">
                <a:pos x="129739" y="112512"/>
              </a:cxn>
              <a:cxn ang="0">
                <a:pos x="235889" y="127819"/>
              </a:cxn>
              <a:cxn ang="0">
                <a:pos x="252844" y="240331"/>
              </a:cxn>
              <a:cxn ang="0">
                <a:pos x="185763" y="222727"/>
              </a:cxn>
              <a:cxn ang="0">
                <a:pos x="129739" y="239566"/>
              </a:cxn>
              <a:cxn ang="0">
                <a:pos x="140797" y="130116"/>
              </a:cxn>
              <a:cxn ang="0">
                <a:pos x="129739" y="258700"/>
              </a:cxn>
              <a:cxn ang="0">
                <a:pos x="109836" y="19135"/>
              </a:cxn>
              <a:cxn ang="0">
                <a:pos x="89196" y="17604"/>
              </a:cxn>
              <a:cxn ang="0">
                <a:pos x="64870" y="255639"/>
              </a:cxn>
              <a:cxn ang="0">
                <a:pos x="39069" y="237270"/>
              </a:cxn>
              <a:cxn ang="0">
                <a:pos x="71504" y="227320"/>
              </a:cxn>
              <a:cxn ang="0">
                <a:pos x="35383" y="169150"/>
              </a:cxn>
              <a:cxn ang="0">
                <a:pos x="0" y="244924"/>
              </a:cxn>
              <a:cxn ang="0">
                <a:pos x="17692" y="17604"/>
              </a:cxn>
              <a:cxn ang="0">
                <a:pos x="157751" y="130116"/>
              </a:cxn>
              <a:cxn ang="0">
                <a:pos x="215986" y="130116"/>
              </a:cxn>
              <a:cxn ang="0">
                <a:pos x="35383" y="152312"/>
              </a:cxn>
              <a:cxn ang="0">
                <a:pos x="71504" y="101796"/>
              </a:cxn>
              <a:cxn ang="0">
                <a:pos x="35383" y="34442"/>
              </a:cxn>
              <a:cxn ang="0">
                <a:pos x="71504" y="84192"/>
              </a:cxn>
              <a:cxn ang="0">
                <a:pos x="35383" y="34442"/>
              </a:cxn>
              <a:cxn ang="0">
                <a:pos x="363417" y="8419"/>
              </a:cxn>
              <a:cxn ang="0">
                <a:pos x="349411" y="26789"/>
              </a:cxn>
              <a:cxn ang="0">
                <a:pos x="484311" y="45158"/>
              </a:cxn>
              <a:cxn ang="0">
                <a:pos x="519694" y="117104"/>
              </a:cxn>
              <a:cxn ang="0">
                <a:pos x="396589" y="107919"/>
              </a:cxn>
              <a:cxn ang="0">
                <a:pos x="263901" y="124758"/>
              </a:cxn>
              <a:cxn ang="0">
                <a:pos x="328771" y="52812"/>
              </a:cxn>
              <a:cxn ang="0">
                <a:pos x="271273" y="83427"/>
              </a:cxn>
              <a:cxn ang="0">
                <a:pos x="287490" y="153843"/>
              </a:cxn>
              <a:cxn ang="0">
                <a:pos x="361206" y="151546"/>
              </a:cxn>
              <a:cxn ang="0">
                <a:pos x="384058" y="125523"/>
              </a:cxn>
              <a:cxn ang="0">
                <a:pos x="482099" y="153843"/>
              </a:cxn>
              <a:cxn ang="0">
                <a:pos x="479150" y="205889"/>
              </a:cxn>
              <a:cxn ang="0">
                <a:pos x="390692" y="254108"/>
              </a:cxn>
              <a:cxn ang="0">
                <a:pos x="387006" y="232677"/>
              </a:cxn>
              <a:cxn ang="0">
                <a:pos x="429024" y="234973"/>
              </a:cxn>
              <a:cxn ang="0">
                <a:pos x="461459" y="188285"/>
              </a:cxn>
              <a:cxn ang="0">
                <a:pos x="378160" y="172212"/>
              </a:cxn>
              <a:cxn ang="0">
                <a:pos x="271273" y="244924"/>
              </a:cxn>
              <a:cxn ang="0">
                <a:pos x="287490" y="172212"/>
              </a:cxn>
              <a:cxn ang="0">
                <a:pos x="456299" y="45158"/>
              </a:cxn>
              <a:cxn ang="0">
                <a:pos x="396589" y="86489"/>
              </a:cxn>
            </a:cxnLst>
            <a:rect l="0" t="0" r="0" b="0"/>
            <a:pathLst>
              <a:path w="705" h="342">
                <a:moveTo>
                  <a:pt x="149" y="25"/>
                </a:moveTo>
                <a:lnTo>
                  <a:pt x="319" y="25"/>
                </a:lnTo>
                <a:lnTo>
                  <a:pt x="316" y="76"/>
                </a:lnTo>
                <a:cubicBezTo>
                  <a:pt x="317" y="108"/>
                  <a:pt x="299" y="124"/>
                  <a:pt x="262" y="122"/>
                </a:cubicBezTo>
                <a:cubicBezTo>
                  <a:pt x="248" y="122"/>
                  <a:pt x="233" y="122"/>
                  <a:pt x="218" y="122"/>
                </a:cubicBezTo>
                <a:cubicBezTo>
                  <a:pt x="218" y="119"/>
                  <a:pt x="217" y="114"/>
                  <a:pt x="215" y="107"/>
                </a:cubicBezTo>
                <a:cubicBezTo>
                  <a:pt x="215" y="102"/>
                  <a:pt x="214" y="98"/>
                  <a:pt x="213" y="95"/>
                </a:cubicBezTo>
                <a:cubicBezTo>
                  <a:pt x="227" y="96"/>
                  <a:pt x="242" y="96"/>
                  <a:pt x="258" y="96"/>
                </a:cubicBezTo>
                <a:cubicBezTo>
                  <a:pt x="281" y="98"/>
                  <a:pt x="291" y="91"/>
                  <a:pt x="291" y="75"/>
                </a:cubicBezTo>
                <a:lnTo>
                  <a:pt x="292" y="49"/>
                </a:lnTo>
                <a:lnTo>
                  <a:pt x="176" y="49"/>
                </a:lnTo>
                <a:lnTo>
                  <a:pt x="176" y="147"/>
                </a:lnTo>
                <a:lnTo>
                  <a:pt x="320" y="147"/>
                </a:lnTo>
                <a:lnTo>
                  <a:pt x="320" y="167"/>
                </a:lnTo>
                <a:cubicBezTo>
                  <a:pt x="310" y="210"/>
                  <a:pt x="293" y="246"/>
                  <a:pt x="269" y="273"/>
                </a:cubicBezTo>
                <a:cubicBezTo>
                  <a:pt x="286" y="289"/>
                  <a:pt x="311" y="303"/>
                  <a:pt x="343" y="314"/>
                </a:cubicBezTo>
                <a:cubicBezTo>
                  <a:pt x="335" y="324"/>
                  <a:pt x="329" y="332"/>
                  <a:pt x="323" y="338"/>
                </a:cubicBezTo>
                <a:cubicBezTo>
                  <a:pt x="295" y="324"/>
                  <a:pt x="271" y="308"/>
                  <a:pt x="252" y="291"/>
                </a:cubicBezTo>
                <a:cubicBezTo>
                  <a:pt x="235" y="307"/>
                  <a:pt x="215" y="321"/>
                  <a:pt x="190" y="335"/>
                </a:cubicBezTo>
                <a:cubicBezTo>
                  <a:pt x="185" y="328"/>
                  <a:pt x="181" y="320"/>
                  <a:pt x="176" y="313"/>
                </a:cubicBezTo>
                <a:cubicBezTo>
                  <a:pt x="203" y="300"/>
                  <a:pt x="223" y="287"/>
                  <a:pt x="235" y="273"/>
                </a:cubicBezTo>
                <a:cubicBezTo>
                  <a:pt x="214" y="245"/>
                  <a:pt x="199" y="210"/>
                  <a:pt x="191" y="170"/>
                </a:cubicBezTo>
                <a:lnTo>
                  <a:pt x="176" y="170"/>
                </a:lnTo>
                <a:lnTo>
                  <a:pt x="176" y="338"/>
                </a:lnTo>
                <a:lnTo>
                  <a:pt x="149" y="338"/>
                </a:lnTo>
                <a:lnTo>
                  <a:pt x="149" y="25"/>
                </a:lnTo>
                <a:close/>
                <a:moveTo>
                  <a:pt x="24" y="23"/>
                </a:moveTo>
                <a:lnTo>
                  <a:pt x="121" y="23"/>
                </a:lnTo>
                <a:lnTo>
                  <a:pt x="121" y="300"/>
                </a:lnTo>
                <a:cubicBezTo>
                  <a:pt x="122" y="323"/>
                  <a:pt x="111" y="334"/>
                  <a:pt x="88" y="334"/>
                </a:cubicBezTo>
                <a:cubicBezTo>
                  <a:pt x="80" y="334"/>
                  <a:pt x="69" y="334"/>
                  <a:pt x="57" y="334"/>
                </a:cubicBezTo>
                <a:cubicBezTo>
                  <a:pt x="56" y="326"/>
                  <a:pt x="55" y="318"/>
                  <a:pt x="53" y="310"/>
                </a:cubicBezTo>
                <a:cubicBezTo>
                  <a:pt x="57" y="310"/>
                  <a:pt x="67" y="310"/>
                  <a:pt x="81" y="310"/>
                </a:cubicBezTo>
                <a:cubicBezTo>
                  <a:pt x="92" y="311"/>
                  <a:pt x="97" y="307"/>
                  <a:pt x="97" y="297"/>
                </a:cubicBezTo>
                <a:lnTo>
                  <a:pt x="97" y="221"/>
                </a:lnTo>
                <a:lnTo>
                  <a:pt x="48" y="221"/>
                </a:lnTo>
                <a:cubicBezTo>
                  <a:pt x="49" y="273"/>
                  <a:pt x="40" y="312"/>
                  <a:pt x="20" y="338"/>
                </a:cubicBezTo>
                <a:cubicBezTo>
                  <a:pt x="14" y="332"/>
                  <a:pt x="8" y="326"/>
                  <a:pt x="0" y="320"/>
                </a:cubicBezTo>
                <a:cubicBezTo>
                  <a:pt x="18" y="299"/>
                  <a:pt x="26" y="264"/>
                  <a:pt x="24" y="215"/>
                </a:cubicBezTo>
                <a:lnTo>
                  <a:pt x="24" y="23"/>
                </a:lnTo>
                <a:close/>
                <a:moveTo>
                  <a:pt x="293" y="170"/>
                </a:moveTo>
                <a:lnTo>
                  <a:pt x="214" y="170"/>
                </a:lnTo>
                <a:cubicBezTo>
                  <a:pt x="222" y="202"/>
                  <a:pt x="234" y="230"/>
                  <a:pt x="252" y="255"/>
                </a:cubicBezTo>
                <a:cubicBezTo>
                  <a:pt x="272" y="229"/>
                  <a:pt x="286" y="201"/>
                  <a:pt x="293" y="170"/>
                </a:cubicBezTo>
                <a:close/>
                <a:moveTo>
                  <a:pt x="48" y="133"/>
                </a:moveTo>
                <a:lnTo>
                  <a:pt x="48" y="199"/>
                </a:lnTo>
                <a:lnTo>
                  <a:pt x="97" y="199"/>
                </a:lnTo>
                <a:lnTo>
                  <a:pt x="97" y="133"/>
                </a:lnTo>
                <a:lnTo>
                  <a:pt x="48" y="133"/>
                </a:lnTo>
                <a:close/>
                <a:moveTo>
                  <a:pt x="48" y="45"/>
                </a:moveTo>
                <a:lnTo>
                  <a:pt x="48" y="110"/>
                </a:lnTo>
                <a:lnTo>
                  <a:pt x="97" y="110"/>
                </a:lnTo>
                <a:lnTo>
                  <a:pt x="97" y="45"/>
                </a:lnTo>
                <a:lnTo>
                  <a:pt x="48" y="45"/>
                </a:lnTo>
                <a:close/>
                <a:moveTo>
                  <a:pt x="467" y="0"/>
                </a:moveTo>
                <a:lnTo>
                  <a:pt x="493" y="11"/>
                </a:lnTo>
                <a:cubicBezTo>
                  <a:pt x="490" y="14"/>
                  <a:pt x="486" y="19"/>
                  <a:pt x="482" y="25"/>
                </a:cubicBezTo>
                <a:cubicBezTo>
                  <a:pt x="479" y="30"/>
                  <a:pt x="476" y="33"/>
                  <a:pt x="474" y="35"/>
                </a:cubicBezTo>
                <a:lnTo>
                  <a:pt x="657" y="35"/>
                </a:lnTo>
                <a:lnTo>
                  <a:pt x="657" y="59"/>
                </a:lnTo>
                <a:cubicBezTo>
                  <a:pt x="631" y="87"/>
                  <a:pt x="601" y="109"/>
                  <a:pt x="568" y="126"/>
                </a:cubicBezTo>
                <a:cubicBezTo>
                  <a:pt x="608" y="141"/>
                  <a:pt x="653" y="150"/>
                  <a:pt x="705" y="153"/>
                </a:cubicBezTo>
                <a:cubicBezTo>
                  <a:pt x="699" y="163"/>
                  <a:pt x="692" y="173"/>
                  <a:pt x="687" y="181"/>
                </a:cubicBezTo>
                <a:cubicBezTo>
                  <a:pt x="627" y="173"/>
                  <a:pt x="578" y="159"/>
                  <a:pt x="538" y="141"/>
                </a:cubicBezTo>
                <a:cubicBezTo>
                  <a:pt x="495" y="158"/>
                  <a:pt x="440" y="174"/>
                  <a:pt x="373" y="187"/>
                </a:cubicBezTo>
                <a:cubicBezTo>
                  <a:pt x="369" y="178"/>
                  <a:pt x="364" y="170"/>
                  <a:pt x="358" y="163"/>
                </a:cubicBezTo>
                <a:cubicBezTo>
                  <a:pt x="415" y="154"/>
                  <a:pt x="465" y="142"/>
                  <a:pt x="508" y="126"/>
                </a:cubicBezTo>
                <a:cubicBezTo>
                  <a:pt x="484" y="111"/>
                  <a:pt x="463" y="92"/>
                  <a:pt x="446" y="69"/>
                </a:cubicBezTo>
                <a:cubicBezTo>
                  <a:pt x="424" y="94"/>
                  <a:pt x="404" y="113"/>
                  <a:pt x="387" y="127"/>
                </a:cubicBezTo>
                <a:cubicBezTo>
                  <a:pt x="380" y="121"/>
                  <a:pt x="374" y="115"/>
                  <a:pt x="368" y="109"/>
                </a:cubicBezTo>
                <a:cubicBezTo>
                  <a:pt x="407" y="79"/>
                  <a:pt x="440" y="42"/>
                  <a:pt x="467" y="0"/>
                </a:cubicBezTo>
                <a:close/>
                <a:moveTo>
                  <a:pt x="390" y="201"/>
                </a:moveTo>
                <a:lnTo>
                  <a:pt x="490" y="201"/>
                </a:lnTo>
                <a:cubicBezTo>
                  <a:pt x="490" y="200"/>
                  <a:pt x="490" y="199"/>
                  <a:pt x="490" y="198"/>
                </a:cubicBezTo>
                <a:cubicBezTo>
                  <a:pt x="492" y="188"/>
                  <a:pt x="493" y="176"/>
                  <a:pt x="493" y="164"/>
                </a:cubicBezTo>
                <a:lnTo>
                  <a:pt x="521" y="164"/>
                </a:lnTo>
                <a:cubicBezTo>
                  <a:pt x="520" y="177"/>
                  <a:pt x="519" y="190"/>
                  <a:pt x="517" y="201"/>
                </a:cubicBezTo>
                <a:lnTo>
                  <a:pt x="654" y="201"/>
                </a:lnTo>
                <a:cubicBezTo>
                  <a:pt x="654" y="210"/>
                  <a:pt x="653" y="225"/>
                  <a:pt x="651" y="246"/>
                </a:cubicBezTo>
                <a:cubicBezTo>
                  <a:pt x="650" y="257"/>
                  <a:pt x="650" y="264"/>
                  <a:pt x="650" y="269"/>
                </a:cubicBezTo>
                <a:cubicBezTo>
                  <a:pt x="651" y="314"/>
                  <a:pt x="629" y="335"/>
                  <a:pt x="583" y="332"/>
                </a:cubicBezTo>
                <a:cubicBezTo>
                  <a:pt x="563" y="332"/>
                  <a:pt x="545" y="332"/>
                  <a:pt x="530" y="332"/>
                </a:cubicBezTo>
                <a:cubicBezTo>
                  <a:pt x="530" y="331"/>
                  <a:pt x="529" y="328"/>
                  <a:pt x="528" y="324"/>
                </a:cubicBezTo>
                <a:cubicBezTo>
                  <a:pt x="527" y="314"/>
                  <a:pt x="526" y="307"/>
                  <a:pt x="525" y="304"/>
                </a:cubicBezTo>
                <a:cubicBezTo>
                  <a:pt x="531" y="305"/>
                  <a:pt x="541" y="306"/>
                  <a:pt x="554" y="306"/>
                </a:cubicBezTo>
                <a:cubicBezTo>
                  <a:pt x="565" y="307"/>
                  <a:pt x="574" y="307"/>
                  <a:pt x="582" y="307"/>
                </a:cubicBezTo>
                <a:cubicBezTo>
                  <a:pt x="609" y="310"/>
                  <a:pt x="624" y="297"/>
                  <a:pt x="624" y="267"/>
                </a:cubicBezTo>
                <a:cubicBezTo>
                  <a:pt x="624" y="264"/>
                  <a:pt x="625" y="257"/>
                  <a:pt x="626" y="246"/>
                </a:cubicBezTo>
                <a:cubicBezTo>
                  <a:pt x="626" y="235"/>
                  <a:pt x="626" y="228"/>
                  <a:pt x="626" y="225"/>
                </a:cubicBezTo>
                <a:lnTo>
                  <a:pt x="513" y="225"/>
                </a:lnTo>
                <a:cubicBezTo>
                  <a:pt x="501" y="278"/>
                  <a:pt x="459" y="317"/>
                  <a:pt x="385" y="342"/>
                </a:cubicBezTo>
                <a:cubicBezTo>
                  <a:pt x="380" y="335"/>
                  <a:pt x="374" y="327"/>
                  <a:pt x="368" y="320"/>
                </a:cubicBezTo>
                <a:cubicBezTo>
                  <a:pt x="435" y="299"/>
                  <a:pt x="474" y="267"/>
                  <a:pt x="484" y="225"/>
                </a:cubicBezTo>
                <a:lnTo>
                  <a:pt x="390" y="225"/>
                </a:lnTo>
                <a:lnTo>
                  <a:pt x="390" y="201"/>
                </a:lnTo>
                <a:close/>
                <a:moveTo>
                  <a:pt x="619" y="59"/>
                </a:moveTo>
                <a:lnTo>
                  <a:pt x="467" y="59"/>
                </a:lnTo>
                <a:cubicBezTo>
                  <a:pt x="486" y="81"/>
                  <a:pt x="510" y="99"/>
                  <a:pt x="538" y="113"/>
                </a:cubicBezTo>
                <a:cubicBezTo>
                  <a:pt x="569" y="98"/>
                  <a:pt x="596" y="80"/>
                  <a:pt x="619" y="59"/>
                </a:cubicBezTo>
                <a:close/>
              </a:path>
            </a:pathLst>
          </a:custGeom>
          <a:solidFill>
            <a:srgbClr val="FFFFFF">
              <a:alpha val="100000"/>
            </a:srgbClr>
          </a:solidFill>
          <a:ln w="9525">
            <a:noFill/>
          </a:ln>
        </p:spPr>
        <p:txBody>
          <a:bodyPr/>
          <a:lstStyle/>
          <a:p>
            <a:endParaRPr lang="zh-CN" altLang="en-US"/>
          </a:p>
        </p:txBody>
      </p:sp>
      <p:grpSp>
        <p:nvGrpSpPr>
          <p:cNvPr id="5141" name="组合 2"/>
          <p:cNvGrpSpPr/>
          <p:nvPr/>
        </p:nvGrpSpPr>
        <p:grpSpPr>
          <a:xfrm>
            <a:off x="9337675" y="392113"/>
            <a:ext cx="420688" cy="438150"/>
            <a:chOff x="0" y="0"/>
            <a:chExt cx="420096" cy="437973"/>
          </a:xfrm>
        </p:grpSpPr>
        <p:sp>
          <p:nvSpPr>
            <p:cNvPr id="5142" name="Oval 12"/>
            <p:cNvSpPr/>
            <p:nvPr/>
          </p:nvSpPr>
          <p:spPr>
            <a:xfrm>
              <a:off x="0" y="0"/>
              <a:ext cx="420096" cy="437973"/>
            </a:xfrm>
            <a:prstGeom prst="ellipse">
              <a:avLst/>
            </a:prstGeom>
            <a:solidFill>
              <a:schemeClr val="accent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5143" name="Freeform 19"/>
            <p:cNvSpPr>
              <a:spLocks noEditPoints="1"/>
            </p:cNvSpPr>
            <p:nvPr/>
          </p:nvSpPr>
          <p:spPr>
            <a:xfrm>
              <a:off x="60014" y="103428"/>
              <a:ext cx="315391" cy="277085"/>
            </a:xfrm>
            <a:custGeom>
              <a:avLst/>
              <a:gdLst/>
              <a:ahLst/>
              <a:cxnLst>
                <a:cxn ang="0">
                  <a:pos x="165064" y="270177"/>
                </a:cxn>
                <a:cxn ang="0">
                  <a:pos x="307285" y="80593"/>
                </a:cxn>
                <a:cxn ang="0">
                  <a:pos x="298442" y="76755"/>
                </a:cxn>
                <a:cxn ang="0">
                  <a:pos x="212226" y="77522"/>
                </a:cxn>
                <a:cxn ang="0">
                  <a:pos x="165064" y="270177"/>
                </a:cxn>
                <a:cxn ang="0">
                  <a:pos x="310233" y="80593"/>
                </a:cxn>
                <a:cxn ang="0">
                  <a:pos x="310233" y="80593"/>
                </a:cxn>
                <a:cxn ang="0">
                  <a:pos x="5158" y="79057"/>
                </a:cxn>
                <a:cxn ang="0">
                  <a:pos x="146642" y="267107"/>
                </a:cxn>
                <a:cxn ang="0">
                  <a:pos x="100955" y="76755"/>
                </a:cxn>
                <a:cxn ang="0">
                  <a:pos x="16949" y="77522"/>
                </a:cxn>
                <a:cxn ang="0">
                  <a:pos x="5158" y="79057"/>
                </a:cxn>
                <a:cxn ang="0">
                  <a:pos x="145905" y="270945"/>
                </a:cxn>
                <a:cxn ang="0">
                  <a:pos x="145905" y="270945"/>
                </a:cxn>
                <a:cxn ang="0">
                  <a:pos x="156222" y="271712"/>
                </a:cxn>
                <a:cxn ang="0">
                  <a:pos x="204857" y="77522"/>
                </a:cxn>
                <a:cxn ang="0">
                  <a:pos x="202646" y="80593"/>
                </a:cxn>
                <a:cxn ang="0">
                  <a:pos x="108324" y="77522"/>
                </a:cxn>
                <a:cxn ang="0">
                  <a:pos x="156222" y="271712"/>
                </a:cxn>
                <a:cxn ang="0">
                  <a:pos x="220332" y="69847"/>
                </a:cxn>
                <a:cxn ang="0">
                  <a:pos x="313917" y="69847"/>
                </a:cxn>
                <a:cxn ang="0">
                  <a:pos x="259387" y="768"/>
                </a:cxn>
                <a:cxn ang="0">
                  <a:pos x="220332" y="69847"/>
                </a:cxn>
                <a:cxn ang="0">
                  <a:pos x="0" y="68312"/>
                </a:cxn>
                <a:cxn ang="0">
                  <a:pos x="92112" y="69847"/>
                </a:cxn>
                <a:cxn ang="0">
                  <a:pos x="54530" y="0"/>
                </a:cxn>
                <a:cxn ang="0">
                  <a:pos x="0" y="68312"/>
                </a:cxn>
                <a:cxn ang="0">
                  <a:pos x="109060" y="69847"/>
                </a:cxn>
                <a:cxn ang="0">
                  <a:pos x="203383" y="69079"/>
                </a:cxn>
                <a:cxn ang="0">
                  <a:pos x="155485" y="1535"/>
                </a:cxn>
                <a:cxn ang="0">
                  <a:pos x="109060" y="69847"/>
                </a:cxn>
                <a:cxn ang="0">
                  <a:pos x="101691" y="71382"/>
                </a:cxn>
                <a:cxn ang="0">
                  <a:pos x="148853" y="768"/>
                </a:cxn>
                <a:cxn ang="0">
                  <a:pos x="61162" y="1535"/>
                </a:cxn>
                <a:cxn ang="0">
                  <a:pos x="101691" y="71382"/>
                </a:cxn>
                <a:cxn ang="0">
                  <a:pos x="212963" y="71382"/>
                </a:cxn>
                <a:cxn ang="0">
                  <a:pos x="250544" y="768"/>
                </a:cxn>
                <a:cxn ang="0">
                  <a:pos x="165801" y="2303"/>
                </a:cxn>
                <a:cxn ang="0">
                  <a:pos x="212963" y="71382"/>
                </a:cxn>
              </a:cxnLst>
              <a:rect l="0" t="0" r="0" b="0"/>
              <a:pathLst>
                <a:path w="428" h="361">
                  <a:moveTo>
                    <a:pt x="224" y="352"/>
                  </a:moveTo>
                  <a:lnTo>
                    <a:pt x="417" y="105"/>
                  </a:lnTo>
                  <a:cubicBezTo>
                    <a:pt x="412" y="102"/>
                    <a:pt x="413" y="100"/>
                    <a:pt x="405" y="100"/>
                  </a:cubicBezTo>
                  <a:lnTo>
                    <a:pt x="288" y="101"/>
                  </a:lnTo>
                  <a:lnTo>
                    <a:pt x="224" y="352"/>
                  </a:lnTo>
                  <a:close/>
                  <a:moveTo>
                    <a:pt x="421" y="105"/>
                  </a:moveTo>
                  <a:cubicBezTo>
                    <a:pt x="428" y="97"/>
                    <a:pt x="414" y="113"/>
                    <a:pt x="421" y="105"/>
                  </a:cubicBezTo>
                  <a:close/>
                  <a:moveTo>
                    <a:pt x="7" y="103"/>
                  </a:moveTo>
                  <a:lnTo>
                    <a:pt x="199" y="348"/>
                  </a:lnTo>
                  <a:lnTo>
                    <a:pt x="137" y="100"/>
                  </a:lnTo>
                  <a:lnTo>
                    <a:pt x="23" y="101"/>
                  </a:lnTo>
                  <a:lnTo>
                    <a:pt x="7" y="103"/>
                  </a:lnTo>
                  <a:close/>
                  <a:moveTo>
                    <a:pt x="198" y="353"/>
                  </a:moveTo>
                  <a:cubicBezTo>
                    <a:pt x="205" y="361"/>
                    <a:pt x="191" y="345"/>
                    <a:pt x="198" y="353"/>
                  </a:cubicBezTo>
                  <a:close/>
                  <a:moveTo>
                    <a:pt x="212" y="354"/>
                  </a:moveTo>
                  <a:lnTo>
                    <a:pt x="278" y="101"/>
                  </a:lnTo>
                  <a:lnTo>
                    <a:pt x="275" y="105"/>
                  </a:lnTo>
                  <a:lnTo>
                    <a:pt x="147" y="101"/>
                  </a:lnTo>
                  <a:lnTo>
                    <a:pt x="212" y="354"/>
                  </a:lnTo>
                  <a:close/>
                  <a:moveTo>
                    <a:pt x="299" y="91"/>
                  </a:moveTo>
                  <a:lnTo>
                    <a:pt x="426" y="91"/>
                  </a:lnTo>
                  <a:lnTo>
                    <a:pt x="352" y="1"/>
                  </a:lnTo>
                  <a:lnTo>
                    <a:pt x="299" y="91"/>
                  </a:lnTo>
                  <a:close/>
                  <a:moveTo>
                    <a:pt x="0" y="89"/>
                  </a:moveTo>
                  <a:lnTo>
                    <a:pt x="125" y="91"/>
                  </a:lnTo>
                  <a:lnTo>
                    <a:pt x="74" y="0"/>
                  </a:lnTo>
                  <a:lnTo>
                    <a:pt x="0" y="89"/>
                  </a:lnTo>
                  <a:close/>
                  <a:moveTo>
                    <a:pt x="148" y="91"/>
                  </a:moveTo>
                  <a:lnTo>
                    <a:pt x="276" y="90"/>
                  </a:lnTo>
                  <a:lnTo>
                    <a:pt x="211" y="2"/>
                  </a:lnTo>
                  <a:lnTo>
                    <a:pt x="148" y="91"/>
                  </a:lnTo>
                  <a:close/>
                  <a:moveTo>
                    <a:pt x="138" y="93"/>
                  </a:moveTo>
                  <a:lnTo>
                    <a:pt x="202" y="1"/>
                  </a:lnTo>
                  <a:lnTo>
                    <a:pt x="83" y="2"/>
                  </a:lnTo>
                  <a:lnTo>
                    <a:pt x="138" y="93"/>
                  </a:lnTo>
                  <a:close/>
                  <a:moveTo>
                    <a:pt x="289" y="93"/>
                  </a:moveTo>
                  <a:lnTo>
                    <a:pt x="340" y="1"/>
                  </a:lnTo>
                  <a:lnTo>
                    <a:pt x="225" y="3"/>
                  </a:lnTo>
                  <a:lnTo>
                    <a:pt x="289" y="93"/>
                  </a:lnTo>
                  <a:close/>
                </a:path>
              </a:pathLst>
            </a:custGeom>
            <a:solidFill>
              <a:srgbClr val="00B0D8">
                <a:alpha val="100000"/>
              </a:srgbClr>
            </a:solidFill>
            <a:ln w="9525">
              <a:noFill/>
            </a:ln>
          </p:spPr>
          <p:txBody>
            <a:bodyPr/>
            <a:lstStyle/>
            <a:p>
              <a:endParaRPr lang="zh-CN" altLang="en-US"/>
            </a:p>
          </p:txBody>
        </p:sp>
      </p:grpSp>
      <p:sp>
        <p:nvSpPr>
          <p:cNvPr id="5144" name="Freeform 19"/>
          <p:cNvSpPr>
            <a:spLocks noEditPoints="1"/>
          </p:cNvSpPr>
          <p:nvPr/>
        </p:nvSpPr>
        <p:spPr>
          <a:xfrm>
            <a:off x="781050" y="392113"/>
            <a:ext cx="1597025" cy="671512"/>
          </a:xfrm>
          <a:custGeom>
            <a:avLst/>
            <a:gdLst/>
            <a:ahLst/>
            <a:cxnLst>
              <a:cxn ang="0">
                <a:pos x="13486" y="7362"/>
              </a:cxn>
              <a:cxn ang="0">
                <a:pos x="534453" y="0"/>
              </a:cxn>
              <a:cxn ang="0">
                <a:pos x="577038" y="370303"/>
              </a:cxn>
              <a:cxn ang="0">
                <a:pos x="1136333" y="435824"/>
              </a:cxn>
              <a:cxn ang="0">
                <a:pos x="840361" y="62576"/>
              </a:cxn>
              <a:cxn ang="0">
                <a:pos x="995800" y="39018"/>
              </a:cxn>
              <a:cxn ang="0">
                <a:pos x="1026319" y="247359"/>
              </a:cxn>
              <a:cxn ang="0">
                <a:pos x="1214407" y="216439"/>
              </a:cxn>
              <a:cxn ang="0">
                <a:pos x="1398236" y="408585"/>
              </a:cxn>
              <a:cxn ang="0">
                <a:pos x="1596970" y="478523"/>
              </a:cxn>
              <a:cxn ang="0">
                <a:pos x="132016" y="536681"/>
              </a:cxn>
              <a:cxn ang="0">
                <a:pos x="104335" y="555822"/>
              </a:cxn>
              <a:cxn ang="0">
                <a:pos x="106465" y="647110"/>
              </a:cxn>
              <a:cxn ang="0">
                <a:pos x="166085" y="513860"/>
              </a:cxn>
              <a:cxn ang="0">
                <a:pos x="166085" y="513860"/>
              </a:cxn>
              <a:cxn ang="0">
                <a:pos x="245578" y="562448"/>
              </a:cxn>
              <a:cxn ang="0">
                <a:pos x="225705" y="585270"/>
              </a:cxn>
              <a:cxn ang="0">
                <a:pos x="146211" y="654472"/>
              </a:cxn>
              <a:cxn ang="0">
                <a:pos x="238481" y="652999"/>
              </a:cxn>
              <a:cxn ang="0">
                <a:pos x="295262" y="589687"/>
              </a:cxn>
              <a:cxn ang="0">
                <a:pos x="295972" y="611037"/>
              </a:cxn>
              <a:cxn ang="0">
                <a:pos x="295262" y="553614"/>
              </a:cxn>
              <a:cxn ang="0">
                <a:pos x="383983" y="555822"/>
              </a:cxn>
              <a:cxn ang="0">
                <a:pos x="376885" y="633858"/>
              </a:cxn>
              <a:cxn ang="0">
                <a:pos x="263323" y="526375"/>
              </a:cxn>
              <a:cxn ang="0">
                <a:pos x="498255" y="644165"/>
              </a:cxn>
              <a:cxn ang="0">
                <a:pos x="498255" y="644165"/>
              </a:cxn>
              <a:cxn ang="0">
                <a:pos x="570651" y="645637"/>
              </a:cxn>
              <a:cxn ang="0">
                <a:pos x="758738" y="578644"/>
              </a:cxn>
              <a:cxn ang="0">
                <a:pos x="742414" y="556559"/>
              </a:cxn>
              <a:cxn ang="0">
                <a:pos x="706216" y="591159"/>
              </a:cxn>
              <a:cxn ang="0">
                <a:pos x="835393" y="528583"/>
              </a:cxn>
              <a:cxn ang="0">
                <a:pos x="907789" y="518277"/>
              </a:cxn>
              <a:cxn ang="0">
                <a:pos x="1025610" y="524902"/>
              </a:cxn>
              <a:cxn ang="0">
                <a:pos x="1016383" y="629441"/>
              </a:cxn>
              <a:cxn ang="0">
                <a:pos x="923404" y="552141"/>
              </a:cxn>
              <a:cxn ang="0">
                <a:pos x="976636" y="552141"/>
              </a:cxn>
              <a:cxn ang="0">
                <a:pos x="980894" y="602938"/>
              </a:cxn>
              <a:cxn ang="0">
                <a:pos x="1132074" y="548461"/>
              </a:cxn>
              <a:cxn ang="0">
                <a:pos x="1163304" y="610300"/>
              </a:cxn>
              <a:cxn ang="0">
                <a:pos x="1124977" y="608828"/>
              </a:cxn>
              <a:cxn ang="0">
                <a:pos x="1173241" y="509443"/>
              </a:cxn>
              <a:cxn ang="0">
                <a:pos x="1160465" y="603675"/>
              </a:cxn>
              <a:cxn ang="0">
                <a:pos x="1322291" y="617662"/>
              </a:cxn>
              <a:cxn ang="0">
                <a:pos x="1324420" y="651527"/>
              </a:cxn>
              <a:cxn ang="0">
                <a:pos x="1317323" y="571282"/>
              </a:cxn>
              <a:cxn ang="0">
                <a:pos x="1256283" y="521222"/>
              </a:cxn>
              <a:cxn ang="0">
                <a:pos x="1251315" y="647846"/>
              </a:cxn>
              <a:cxn ang="0">
                <a:pos x="1229312" y="513123"/>
              </a:cxn>
              <a:cxn ang="0">
                <a:pos x="1229312" y="513123"/>
              </a:cxn>
              <a:cxn ang="0">
                <a:pos x="1301708" y="513123"/>
              </a:cxn>
              <a:cxn ang="0">
                <a:pos x="1295320" y="641220"/>
              </a:cxn>
              <a:cxn ang="0">
                <a:pos x="1270478" y="652999"/>
              </a:cxn>
              <a:cxn ang="0">
                <a:pos x="1389009" y="653735"/>
              </a:cxn>
              <a:cxn ang="0">
                <a:pos x="1408882" y="566865"/>
              </a:cxn>
              <a:cxn ang="0">
                <a:pos x="1412431" y="602938"/>
              </a:cxn>
              <a:cxn ang="0">
                <a:pos x="1498313" y="555822"/>
              </a:cxn>
              <a:cxn ang="0">
                <a:pos x="1513218" y="594104"/>
              </a:cxn>
              <a:cxn ang="0">
                <a:pos x="1458566" y="650791"/>
              </a:cxn>
              <a:cxn ang="0">
                <a:pos x="1440822" y="605147"/>
              </a:cxn>
              <a:cxn ang="0">
                <a:pos x="1517476" y="637539"/>
              </a:cxn>
              <a:cxn ang="0">
                <a:pos x="1521025" y="556559"/>
              </a:cxn>
              <a:cxn ang="0">
                <a:pos x="1474181" y="506498"/>
              </a:cxn>
            </a:cxnLst>
            <a:rect l="0" t="0" r="0" b="0"/>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chemeClr val="accent2">
              <a:alpha val="100000"/>
            </a:schemeClr>
          </a:solidFill>
          <a:ln w="9525">
            <a:noFill/>
          </a:ln>
        </p:spPr>
        <p:txBody>
          <a:bodyPr/>
          <a:lstStyle/>
          <a:p>
            <a:endParaRPr lang="zh-CN" altLang="en-US"/>
          </a:p>
        </p:txBody>
      </p:sp>
    </p:spTree>
  </p:cSld>
  <p:clrMapOvr>
    <a:masterClrMapping/>
  </p:clrMapOvr>
  <p:transition spd="slow" advTm="2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wipe(left)">
                                      <p:cBhvr>
                                        <p:cTn id="7" dur="1000"/>
                                        <p:tgtEl>
                                          <p:spTgt spid="5123"/>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wipe(down)">
                                      <p:cBhvr>
                                        <p:cTn id="11" dur="1000"/>
                                        <p:tgtEl>
                                          <p:spTgt spid="512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132"/>
                                        </p:tgtEl>
                                        <p:attrNameLst>
                                          <p:attrName>style.visibility</p:attrName>
                                        </p:attrNameLst>
                                      </p:cBhvr>
                                      <p:to>
                                        <p:strVal val="visible"/>
                                      </p:to>
                                    </p:set>
                                    <p:anim calcmode="lin" valueType="num">
                                      <p:cBhvr>
                                        <p:cTn id="15" dur="500" fill="hold"/>
                                        <p:tgtEl>
                                          <p:spTgt spid="5132"/>
                                        </p:tgtEl>
                                        <p:attrNameLst>
                                          <p:attrName>ppt_w</p:attrName>
                                        </p:attrNameLst>
                                      </p:cBhvr>
                                      <p:tavLst>
                                        <p:tav tm="0">
                                          <p:val>
                                            <p:fltVal val="0"/>
                                          </p:val>
                                        </p:tav>
                                        <p:tav tm="100000">
                                          <p:val>
                                            <p:strVal val="#ppt_w"/>
                                          </p:val>
                                        </p:tav>
                                      </p:tavLst>
                                    </p:anim>
                                    <p:anim calcmode="lin" valueType="num">
                                      <p:cBhvr>
                                        <p:cTn id="16" dur="500" fill="hold"/>
                                        <p:tgtEl>
                                          <p:spTgt spid="5132"/>
                                        </p:tgtEl>
                                        <p:attrNameLst>
                                          <p:attrName>ppt_h</p:attrName>
                                        </p:attrNameLst>
                                      </p:cBhvr>
                                      <p:tavLst>
                                        <p:tav tm="0">
                                          <p:val>
                                            <p:fltVal val="0"/>
                                          </p:val>
                                        </p:tav>
                                        <p:tav tm="100000">
                                          <p:val>
                                            <p:strVal val="#ppt_h"/>
                                          </p:val>
                                        </p:tav>
                                      </p:tavLst>
                                    </p:anim>
                                    <p:animEffect transition="in" filter="fade">
                                      <p:cBhvr>
                                        <p:cTn id="17" dur="500"/>
                                        <p:tgtEl>
                                          <p:spTgt spid="5132"/>
                                        </p:tgtEl>
                                      </p:cBhvr>
                                    </p:animEffect>
                                  </p:childTnLst>
                                </p:cTn>
                              </p:par>
                              <p:par>
                                <p:cTn id="18" presetID="10" presetClass="entr" presetSubtype="0" fill="hold" nodeType="withEffect">
                                  <p:stCondLst>
                                    <p:cond delay="100"/>
                                  </p:stCondLst>
                                  <p:childTnLst>
                                    <p:set>
                                      <p:cBhvr>
                                        <p:cTn id="19" dur="1" fill="hold">
                                          <p:stCondLst>
                                            <p:cond delay="0"/>
                                          </p:stCondLst>
                                        </p:cTn>
                                        <p:tgtEl>
                                          <p:spTgt spid="5141"/>
                                        </p:tgtEl>
                                        <p:attrNameLst>
                                          <p:attrName>style.visibility</p:attrName>
                                        </p:attrNameLst>
                                      </p:cBhvr>
                                      <p:to>
                                        <p:strVal val="visible"/>
                                      </p:to>
                                    </p:set>
                                    <p:anim calcmode="lin" valueType="num">
                                      <p:cBhvr>
                                        <p:cTn id="20" dur="500" fill="hold"/>
                                        <p:tgtEl>
                                          <p:spTgt spid="5141"/>
                                        </p:tgtEl>
                                        <p:attrNameLst>
                                          <p:attrName>ppt_w</p:attrName>
                                        </p:attrNameLst>
                                      </p:cBhvr>
                                      <p:tavLst>
                                        <p:tav tm="0">
                                          <p:val>
                                            <p:fltVal val="0"/>
                                          </p:val>
                                        </p:tav>
                                        <p:tav tm="100000">
                                          <p:val>
                                            <p:strVal val="#ppt_w"/>
                                          </p:val>
                                        </p:tav>
                                      </p:tavLst>
                                    </p:anim>
                                    <p:anim calcmode="lin" valueType="num">
                                      <p:cBhvr>
                                        <p:cTn id="21" dur="500" fill="hold"/>
                                        <p:tgtEl>
                                          <p:spTgt spid="5141"/>
                                        </p:tgtEl>
                                        <p:attrNameLst>
                                          <p:attrName>ppt_h</p:attrName>
                                        </p:attrNameLst>
                                      </p:cBhvr>
                                      <p:tavLst>
                                        <p:tav tm="0">
                                          <p:val>
                                            <p:fltVal val="0"/>
                                          </p:val>
                                        </p:tav>
                                        <p:tav tm="100000">
                                          <p:val>
                                            <p:strVal val="#ppt_h"/>
                                          </p:val>
                                        </p:tav>
                                      </p:tavLst>
                                    </p:anim>
                                    <p:animEffect transition="in" filter="fade">
                                      <p:cBhvr>
                                        <p:cTn id="22" dur="500"/>
                                        <p:tgtEl>
                                          <p:spTgt spid="5141"/>
                                        </p:tgtEl>
                                      </p:cBhvr>
                                    </p:animEffect>
                                  </p:childTnLst>
                                </p:cTn>
                              </p:par>
                              <p:par>
                                <p:cTn id="23" presetID="10" presetClass="entr" presetSubtype="0" fill="hold" nodeType="withEffect">
                                  <p:stCondLst>
                                    <p:cond delay="200"/>
                                  </p:stCondLst>
                                  <p:childTnLst>
                                    <p:set>
                                      <p:cBhvr>
                                        <p:cTn id="24" dur="1" fill="hold">
                                          <p:stCondLst>
                                            <p:cond delay="0"/>
                                          </p:stCondLst>
                                        </p:cTn>
                                        <p:tgtEl>
                                          <p:spTgt spid="5135"/>
                                        </p:tgtEl>
                                        <p:attrNameLst>
                                          <p:attrName>style.visibility</p:attrName>
                                        </p:attrNameLst>
                                      </p:cBhvr>
                                      <p:to>
                                        <p:strVal val="visible"/>
                                      </p:to>
                                    </p:set>
                                    <p:anim calcmode="lin" valueType="num">
                                      <p:cBhvr>
                                        <p:cTn id="25" dur="500" fill="hold"/>
                                        <p:tgtEl>
                                          <p:spTgt spid="5135"/>
                                        </p:tgtEl>
                                        <p:attrNameLst>
                                          <p:attrName>ppt_w</p:attrName>
                                        </p:attrNameLst>
                                      </p:cBhvr>
                                      <p:tavLst>
                                        <p:tav tm="0">
                                          <p:val>
                                            <p:fltVal val="0"/>
                                          </p:val>
                                        </p:tav>
                                        <p:tav tm="100000">
                                          <p:val>
                                            <p:strVal val="#ppt_w"/>
                                          </p:val>
                                        </p:tav>
                                      </p:tavLst>
                                    </p:anim>
                                    <p:anim calcmode="lin" valueType="num">
                                      <p:cBhvr>
                                        <p:cTn id="26" dur="500" fill="hold"/>
                                        <p:tgtEl>
                                          <p:spTgt spid="5135"/>
                                        </p:tgtEl>
                                        <p:attrNameLst>
                                          <p:attrName>ppt_h</p:attrName>
                                        </p:attrNameLst>
                                      </p:cBhvr>
                                      <p:tavLst>
                                        <p:tav tm="0">
                                          <p:val>
                                            <p:fltVal val="0"/>
                                          </p:val>
                                        </p:tav>
                                        <p:tav tm="100000">
                                          <p:val>
                                            <p:strVal val="#ppt_h"/>
                                          </p:val>
                                        </p:tav>
                                      </p:tavLst>
                                    </p:anim>
                                    <p:animEffect transition="in" filter="fade">
                                      <p:cBhvr>
                                        <p:cTn id="27" dur="500"/>
                                        <p:tgtEl>
                                          <p:spTgt spid="5135"/>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5138"/>
                                        </p:tgtEl>
                                        <p:attrNameLst>
                                          <p:attrName>style.visibility</p:attrName>
                                        </p:attrNameLst>
                                      </p:cBhvr>
                                      <p:to>
                                        <p:strVal val="visible"/>
                                      </p:to>
                                    </p:set>
                                    <p:animEffect transition="in" filter="wipe(left)">
                                      <p:cBhvr>
                                        <p:cTn id="31" dur="500"/>
                                        <p:tgtEl>
                                          <p:spTgt spid="5138"/>
                                        </p:tgtEl>
                                      </p:cBhvr>
                                    </p:animEffect>
                                  </p:childTnLst>
                                </p:cTn>
                              </p:par>
                              <p:par>
                                <p:cTn id="32" presetID="22" presetClass="entr" presetSubtype="8" fill="hold" nodeType="withEffect">
                                  <p:stCondLst>
                                    <p:cond delay="0"/>
                                  </p:stCondLst>
                                  <p:childTnLst>
                                    <p:set>
                                      <p:cBhvr>
                                        <p:cTn id="33" dur="1" fill="hold">
                                          <p:stCondLst>
                                            <p:cond delay="0"/>
                                          </p:stCondLst>
                                        </p:cTn>
                                        <p:tgtEl>
                                          <p:spTgt spid="5139"/>
                                        </p:tgtEl>
                                        <p:attrNameLst>
                                          <p:attrName>style.visibility</p:attrName>
                                        </p:attrNameLst>
                                      </p:cBhvr>
                                      <p:to>
                                        <p:strVal val="visible"/>
                                      </p:to>
                                    </p:set>
                                    <p:animEffect transition="in" filter="wipe(left)">
                                      <p:cBhvr>
                                        <p:cTn id="34" dur="500"/>
                                        <p:tgtEl>
                                          <p:spTgt spid="5139"/>
                                        </p:tgtEl>
                                      </p:cBhvr>
                                    </p:animEffect>
                                  </p:childTnLst>
                                </p:cTn>
                              </p:par>
                              <p:par>
                                <p:cTn id="35" presetID="22" presetClass="entr" presetSubtype="8" fill="hold" nodeType="withEffect">
                                  <p:stCondLst>
                                    <p:cond delay="0"/>
                                  </p:stCondLst>
                                  <p:childTnLst>
                                    <p:set>
                                      <p:cBhvr>
                                        <p:cTn id="36" dur="1" fill="hold">
                                          <p:stCondLst>
                                            <p:cond delay="0"/>
                                          </p:stCondLst>
                                        </p:cTn>
                                        <p:tgtEl>
                                          <p:spTgt spid="5140"/>
                                        </p:tgtEl>
                                        <p:attrNameLst>
                                          <p:attrName>style.visibility</p:attrName>
                                        </p:attrNameLst>
                                      </p:cBhvr>
                                      <p:to>
                                        <p:strVal val="visible"/>
                                      </p:to>
                                    </p:set>
                                    <p:animEffect transition="in" filter="wipe(left)">
                                      <p:cBhvr>
                                        <p:cTn id="37" dur="500"/>
                                        <p:tgtEl>
                                          <p:spTgt spid="5140"/>
                                        </p:tgtEl>
                                      </p:cBhvr>
                                    </p:animEffect>
                                  </p:childTnLst>
                                </p:cTn>
                              </p:par>
                            </p:childTnLst>
                          </p:cTn>
                        </p:par>
                        <p:par>
                          <p:cTn id="38" fill="hold">
                            <p:stCondLst>
                              <p:cond delay="3000"/>
                            </p:stCondLst>
                            <p:childTnLst>
                              <p:par>
                                <p:cTn id="39" presetID="31" presetClass="entr" presetSubtype="0" fill="hold" nodeType="afterEffect">
                                  <p:stCondLst>
                                    <p:cond delay="0"/>
                                  </p:stCondLst>
                                  <p:childTnLst>
                                    <p:set>
                                      <p:cBhvr>
                                        <p:cTn id="40" dur="1" fill="hold">
                                          <p:stCondLst>
                                            <p:cond delay="0"/>
                                          </p:stCondLst>
                                        </p:cTn>
                                        <p:tgtEl>
                                          <p:spTgt spid="5144"/>
                                        </p:tgtEl>
                                        <p:attrNameLst>
                                          <p:attrName>style.visibility</p:attrName>
                                        </p:attrNameLst>
                                      </p:cBhvr>
                                      <p:to>
                                        <p:strVal val="visible"/>
                                      </p:to>
                                    </p:set>
                                    <p:anim calcmode="lin" valueType="num">
                                      <p:cBhvr>
                                        <p:cTn id="41" dur="500" fill="hold"/>
                                        <p:tgtEl>
                                          <p:spTgt spid="5144"/>
                                        </p:tgtEl>
                                        <p:attrNameLst>
                                          <p:attrName>ppt_w</p:attrName>
                                        </p:attrNameLst>
                                      </p:cBhvr>
                                      <p:tavLst>
                                        <p:tav tm="0">
                                          <p:val>
                                            <p:fltVal val="0"/>
                                          </p:val>
                                        </p:tav>
                                        <p:tav tm="100000">
                                          <p:val>
                                            <p:strVal val="#ppt_w"/>
                                          </p:val>
                                        </p:tav>
                                      </p:tavLst>
                                    </p:anim>
                                    <p:anim calcmode="lin" valueType="num">
                                      <p:cBhvr>
                                        <p:cTn id="42" dur="500" fill="hold"/>
                                        <p:tgtEl>
                                          <p:spTgt spid="5144"/>
                                        </p:tgtEl>
                                        <p:attrNameLst>
                                          <p:attrName>ppt_h</p:attrName>
                                        </p:attrNameLst>
                                      </p:cBhvr>
                                      <p:tavLst>
                                        <p:tav tm="0">
                                          <p:val>
                                            <p:fltVal val="0"/>
                                          </p:val>
                                        </p:tav>
                                        <p:tav tm="100000">
                                          <p:val>
                                            <p:strVal val="#ppt_h"/>
                                          </p:val>
                                        </p:tav>
                                      </p:tavLst>
                                    </p:anim>
                                    <p:anim calcmode="lin" valueType="num">
                                      <p:cBhvr>
                                        <p:cTn id="43" dur="500" fill="hold"/>
                                        <p:tgtEl>
                                          <p:spTgt spid="5144"/>
                                        </p:tgtEl>
                                        <p:attrNameLst>
                                          <p:attrName>style.rotation</p:attrName>
                                        </p:attrNameLst>
                                      </p:cBhvr>
                                      <p:tavLst>
                                        <p:tav tm="0">
                                          <p:val>
                                            <p:fltVal val="90"/>
                                          </p:val>
                                        </p:tav>
                                        <p:tav tm="100000">
                                          <p:val>
                                            <p:fltVal val="0"/>
                                          </p:val>
                                        </p:tav>
                                      </p:tavLst>
                                    </p:anim>
                                    <p:animEffect transition="in" filter="fade">
                                      <p:cBhvr>
                                        <p:cTn id="44" dur="500"/>
                                        <p:tgtEl>
                                          <p:spTgt spid="5144"/>
                                        </p:tgtEl>
                                      </p:cBhvr>
                                    </p:animEffect>
                                  </p:childTnLst>
                                </p:cTn>
                              </p:par>
                            </p:childTnLst>
                          </p:cTn>
                        </p:par>
                        <p:par>
                          <p:cTn id="45" fill="hold">
                            <p:stCondLst>
                              <p:cond delay="3500"/>
                            </p:stCondLst>
                            <p:childTnLst>
                              <p:par>
                                <p:cTn id="46" presetID="56" presetClass="entr" presetSubtype="0" fill="hold" grpId="0" nodeType="afterEffect">
                                  <p:stCondLst>
                                    <p:cond delay="0"/>
                                  </p:stCondLst>
                                  <p:iterate type="lt">
                                    <p:tmPct val="10000"/>
                                  </p:iterate>
                                  <p:childTnLst>
                                    <p:set>
                                      <p:cBhvr>
                                        <p:cTn id="47" dur="1" fill="hold">
                                          <p:stCondLst>
                                            <p:cond delay="0"/>
                                          </p:stCondLst>
                                        </p:cTn>
                                        <p:tgtEl>
                                          <p:spTgt spid="5125"/>
                                        </p:tgtEl>
                                        <p:attrNameLst>
                                          <p:attrName>style.visibility</p:attrName>
                                        </p:attrNameLst>
                                      </p:cBhvr>
                                      <p:to>
                                        <p:strVal val="visible"/>
                                      </p:to>
                                    </p:set>
                                    <p:anim by="(-#ppt_w*2)" calcmode="lin" valueType="num">
                                      <p:cBhvr rctx="PPT">
                                        <p:cTn id="48" dur="500" autoRev="1" fill="hold">
                                          <p:stCondLst>
                                            <p:cond delay="0"/>
                                          </p:stCondLst>
                                        </p:cTn>
                                        <p:tgtEl>
                                          <p:spTgt spid="5125"/>
                                        </p:tgtEl>
                                        <p:attrNameLst>
                                          <p:attrName>ppt_w</p:attrName>
                                        </p:attrNameLst>
                                      </p:cBhvr>
                                    </p:anim>
                                    <p:anim by="(#ppt_w*0.50)" calcmode="lin" valueType="num">
                                      <p:cBhvr>
                                        <p:cTn id="49" dur="500" decel="50000" autoRev="1" fill="hold">
                                          <p:stCondLst>
                                            <p:cond delay="0"/>
                                          </p:stCondLst>
                                        </p:cTn>
                                        <p:tgtEl>
                                          <p:spTgt spid="5125"/>
                                        </p:tgtEl>
                                        <p:attrNameLst>
                                          <p:attrName>ppt_x</p:attrName>
                                        </p:attrNameLst>
                                      </p:cBhvr>
                                    </p:anim>
                                    <p:anim from="(-#ppt_h/2)" to="(#ppt_y)" calcmode="lin" valueType="num">
                                      <p:cBhvr>
                                        <p:cTn id="50" dur="1000" fill="hold">
                                          <p:stCondLst>
                                            <p:cond delay="0"/>
                                          </p:stCondLst>
                                        </p:cTn>
                                        <p:tgtEl>
                                          <p:spTgt spid="5125"/>
                                        </p:tgtEl>
                                        <p:attrNameLst>
                                          <p:attrName>ppt_y</p:attrName>
                                        </p:attrNameLst>
                                      </p:cBhvr>
                                    </p:anim>
                                    <p:animRot by="21600000">
                                      <p:cBhvr>
                                        <p:cTn id="51" dur="1000" fill="hold">
                                          <p:stCondLst>
                                            <p:cond delay="0"/>
                                          </p:stCondLst>
                                        </p:cTn>
                                        <p:tgtEl>
                                          <p:spTgt spid="5125"/>
                                        </p:tgtEl>
                                        <p:attrNameLst>
                                          <p:attrName>r</p:attrName>
                                        </p:attrNameLst>
                                      </p:cBhvr>
                                    </p:animRo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127"/>
                                        </p:tgtEl>
                                        <p:attrNameLst>
                                          <p:attrName>style.visibility</p:attrName>
                                        </p:attrNameLst>
                                      </p:cBhvr>
                                      <p:to>
                                        <p:strVal val="visible"/>
                                      </p:to>
                                    </p:set>
                                    <p:animEffect transition="in" filter="wipe(left)">
                                      <p:cBhvr>
                                        <p:cTn id="55" dur="500"/>
                                        <p:tgtEl>
                                          <p:spTgt spid="5127"/>
                                        </p:tgtEl>
                                      </p:cBhvr>
                                    </p:animEffect>
                                  </p:childTnLst>
                                </p:cTn>
                              </p:par>
                            </p:childTnLst>
                          </p:cTn>
                        </p:par>
                        <p:par>
                          <p:cTn id="56" fill="hold">
                            <p:stCondLst>
                              <p:cond delay="6000"/>
                            </p:stCondLst>
                            <p:childTnLst>
                              <p:par>
                                <p:cTn id="57" presetID="2" presetClass="entr" presetSubtype="6" fill="hold" nodeType="afterEffect">
                                  <p:stCondLst>
                                    <p:cond delay="0"/>
                                  </p:stCondLst>
                                  <p:childTnLst>
                                    <p:set>
                                      <p:cBhvr>
                                        <p:cTn id="58" dur="1" fill="hold">
                                          <p:stCondLst>
                                            <p:cond delay="0"/>
                                          </p:stCondLst>
                                        </p:cTn>
                                        <p:tgtEl>
                                          <p:spTgt spid="5124"/>
                                        </p:tgtEl>
                                        <p:attrNameLst>
                                          <p:attrName>style.visibility</p:attrName>
                                        </p:attrNameLst>
                                      </p:cBhvr>
                                      <p:to>
                                        <p:strVal val="visible"/>
                                      </p:to>
                                    </p:set>
                                    <p:anim calcmode="lin" valueType="num">
                                      <p:cBhvr additive="base">
                                        <p:cTn id="59" dur="500" fill="hold"/>
                                        <p:tgtEl>
                                          <p:spTgt spid="5124"/>
                                        </p:tgtEl>
                                        <p:attrNameLst>
                                          <p:attrName>ppt_x</p:attrName>
                                        </p:attrNameLst>
                                      </p:cBhvr>
                                      <p:tavLst>
                                        <p:tav tm="0">
                                          <p:val>
                                            <p:strVal val="1+#ppt_w/2"/>
                                          </p:val>
                                        </p:tav>
                                        <p:tav tm="100000">
                                          <p:val>
                                            <p:strVal val="#ppt_x"/>
                                          </p:val>
                                        </p:tav>
                                      </p:tavLst>
                                    </p:anim>
                                    <p:anim calcmode="lin" valueType="num">
                                      <p:cBhvr additive="base">
                                        <p:cTn id="60" dur="500" fill="hold"/>
                                        <p:tgtEl>
                                          <p:spTgt spid="5124"/>
                                        </p:tgtEl>
                                        <p:attrNameLst>
                                          <p:attrName>ppt_y</p:attrName>
                                        </p:attrNameLst>
                                      </p:cBhvr>
                                      <p:tavLst>
                                        <p:tav tm="0">
                                          <p:val>
                                            <p:strVal val="1+#ppt_h/2"/>
                                          </p:val>
                                        </p:tav>
                                        <p:tav tm="100000">
                                          <p:val>
                                            <p:strVal val="#ppt_y"/>
                                          </p:val>
                                        </p:tav>
                                      </p:tavLst>
                                    </p:anim>
                                  </p:childTnLst>
                                </p:cTn>
                              </p:par>
                            </p:childTnLst>
                          </p:cTn>
                        </p:par>
                        <p:par>
                          <p:cTn id="61" fill="hold">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5126"/>
                                        </p:tgtEl>
                                        <p:attrNameLst>
                                          <p:attrName>style.visibility</p:attrName>
                                        </p:attrNameLst>
                                      </p:cBhvr>
                                      <p:to>
                                        <p:strVal val="visible"/>
                                      </p:to>
                                    </p:set>
                                    <p:animEffect transition="in" filter="wipe(left)">
                                      <p:cBhvr>
                                        <p:cTn id="64" dur="500"/>
                                        <p:tgtEl>
                                          <p:spTgt spid="5126"/>
                                        </p:tgtEl>
                                      </p:cBhvr>
                                    </p:animEffect>
                                  </p:childTnLst>
                                </p:cTn>
                              </p:par>
                            </p:childTnLst>
                          </p:cTn>
                        </p:par>
                        <p:par>
                          <p:cTn id="65" fill="hold">
                            <p:stCondLst>
                              <p:cond delay="7000"/>
                            </p:stCondLst>
                            <p:childTnLst>
                              <p:par>
                                <p:cTn id="66" presetID="2" presetClass="entr" presetSubtype="9" fill="hold" nodeType="afterEffect">
                                  <p:stCondLst>
                                    <p:cond delay="0"/>
                                  </p:stCondLst>
                                  <p:childTnLst>
                                    <p:set>
                                      <p:cBhvr>
                                        <p:cTn id="67" dur="1" fill="hold">
                                          <p:stCondLst>
                                            <p:cond delay="0"/>
                                          </p:stCondLst>
                                        </p:cTn>
                                        <p:tgtEl>
                                          <p:spTgt spid="5128"/>
                                        </p:tgtEl>
                                        <p:attrNameLst>
                                          <p:attrName>style.visibility</p:attrName>
                                        </p:attrNameLst>
                                      </p:cBhvr>
                                      <p:to>
                                        <p:strVal val="visible"/>
                                      </p:to>
                                    </p:set>
                                    <p:anim calcmode="lin" valueType="num">
                                      <p:cBhvr additive="base">
                                        <p:cTn id="68" dur="500" fill="hold"/>
                                        <p:tgtEl>
                                          <p:spTgt spid="5128"/>
                                        </p:tgtEl>
                                        <p:attrNameLst>
                                          <p:attrName>ppt_x</p:attrName>
                                        </p:attrNameLst>
                                      </p:cBhvr>
                                      <p:tavLst>
                                        <p:tav tm="0">
                                          <p:val>
                                            <p:strVal val="0-#ppt_w/2"/>
                                          </p:val>
                                        </p:tav>
                                        <p:tav tm="100000">
                                          <p:val>
                                            <p:strVal val="#ppt_x"/>
                                          </p:val>
                                        </p:tav>
                                      </p:tavLst>
                                    </p:anim>
                                    <p:anim calcmode="lin" valueType="num">
                                      <p:cBhvr additive="base">
                                        <p:cTn id="69" dur="500" fill="hold"/>
                                        <p:tgtEl>
                                          <p:spTgt spid="5128"/>
                                        </p:tgtEl>
                                        <p:attrNameLst>
                                          <p:attrName>ppt_y</p:attrName>
                                        </p:attrNameLst>
                                      </p:cBhvr>
                                      <p:tavLst>
                                        <p:tav tm="0">
                                          <p:val>
                                            <p:strVal val="0-#ppt_h/2"/>
                                          </p:val>
                                        </p:tav>
                                        <p:tav tm="100000">
                                          <p:val>
                                            <p:strVal val="#ppt_y"/>
                                          </p:val>
                                        </p:tav>
                                      </p:tavLst>
                                    </p:anim>
                                  </p:childTnLst>
                                </p:cTn>
                              </p:par>
                            </p:childTnLst>
                          </p:cTn>
                        </p:par>
                        <p:par>
                          <p:cTn id="70" fill="hold">
                            <p:stCondLst>
                              <p:cond delay="7500"/>
                            </p:stCondLst>
                            <p:childTnLst>
                              <p:par>
                                <p:cTn id="71" presetID="52" presetClass="entr" presetSubtype="0" fill="hold" grpId="0" nodeType="afterEffect">
                                  <p:stCondLst>
                                    <p:cond delay="0"/>
                                  </p:stCondLst>
                                  <p:childTnLst>
                                    <p:set>
                                      <p:cBhvr>
                                        <p:cTn id="72" dur="1" fill="hold">
                                          <p:stCondLst>
                                            <p:cond delay="0"/>
                                          </p:stCondLst>
                                        </p:cTn>
                                        <p:tgtEl>
                                          <p:spTgt spid="5129"/>
                                        </p:tgtEl>
                                        <p:attrNameLst>
                                          <p:attrName>style.visibility</p:attrName>
                                        </p:attrNameLst>
                                      </p:cBhvr>
                                      <p:to>
                                        <p:strVal val="visible"/>
                                      </p:to>
                                    </p:set>
                                    <p:animScale>
                                      <p:cBhvr>
                                        <p:cTn id="73" dur="1000" decel="50000" fill="hold">
                                          <p:stCondLst>
                                            <p:cond delay="0"/>
                                          </p:stCondLst>
                                        </p:cTn>
                                        <p:tgtEl>
                                          <p:spTgt spid="51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5129"/>
                                        </p:tgtEl>
                                        <p:attrNameLst>
                                          <p:attrName>ppt_x</p:attrName>
                                          <p:attrName>ppt_y</p:attrName>
                                        </p:attrNameLst>
                                      </p:cBhvr>
                                    </p:animMotion>
                                    <p:animEffect transition="in" filter="fade">
                                      <p:cBhvr>
                                        <p:cTn id="75" dur="1000"/>
                                        <p:tgtEl>
                                          <p:spTgt spid="5129"/>
                                        </p:tgtEl>
                                      </p:cBhvr>
                                    </p:animEffect>
                                  </p:childTnLst>
                                </p:cTn>
                              </p:par>
                              <p:par>
                                <p:cTn id="76" presetID="52" presetClass="entr" presetSubtype="0" fill="hold" grpId="0" nodeType="withEffect">
                                  <p:stCondLst>
                                    <p:cond delay="100"/>
                                  </p:stCondLst>
                                  <p:childTnLst>
                                    <p:set>
                                      <p:cBhvr>
                                        <p:cTn id="77" dur="1" fill="hold">
                                          <p:stCondLst>
                                            <p:cond delay="0"/>
                                          </p:stCondLst>
                                        </p:cTn>
                                        <p:tgtEl>
                                          <p:spTgt spid="5130"/>
                                        </p:tgtEl>
                                        <p:attrNameLst>
                                          <p:attrName>style.visibility</p:attrName>
                                        </p:attrNameLst>
                                      </p:cBhvr>
                                      <p:to>
                                        <p:strVal val="visible"/>
                                      </p:to>
                                    </p:set>
                                    <p:animScale>
                                      <p:cBhvr>
                                        <p:cTn id="78" dur="1000" decel="50000" fill="hold">
                                          <p:stCondLst>
                                            <p:cond delay="0"/>
                                          </p:stCondLst>
                                        </p:cTn>
                                        <p:tgtEl>
                                          <p:spTgt spid="51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5130"/>
                                        </p:tgtEl>
                                        <p:attrNameLst>
                                          <p:attrName>ppt_x</p:attrName>
                                          <p:attrName>ppt_y</p:attrName>
                                        </p:attrNameLst>
                                      </p:cBhvr>
                                    </p:animMotion>
                                    <p:animEffect transition="in" filter="fade">
                                      <p:cBhvr>
                                        <p:cTn id="80" dur="1000"/>
                                        <p:tgtEl>
                                          <p:spTgt spid="5130"/>
                                        </p:tgtEl>
                                      </p:cBhvr>
                                    </p:animEffect>
                                  </p:childTnLst>
                                </p:cTn>
                              </p:par>
                              <p:par>
                                <p:cTn id="81" presetID="52" presetClass="entr" presetSubtype="0" fill="hold" grpId="0" nodeType="withEffect">
                                  <p:stCondLst>
                                    <p:cond delay="200"/>
                                  </p:stCondLst>
                                  <p:childTnLst>
                                    <p:set>
                                      <p:cBhvr>
                                        <p:cTn id="82" dur="1" fill="hold">
                                          <p:stCondLst>
                                            <p:cond delay="0"/>
                                          </p:stCondLst>
                                        </p:cTn>
                                        <p:tgtEl>
                                          <p:spTgt spid="5131"/>
                                        </p:tgtEl>
                                        <p:attrNameLst>
                                          <p:attrName>style.visibility</p:attrName>
                                        </p:attrNameLst>
                                      </p:cBhvr>
                                      <p:to>
                                        <p:strVal val="visible"/>
                                      </p:to>
                                    </p:set>
                                    <p:animScale>
                                      <p:cBhvr>
                                        <p:cTn id="83" dur="1000" decel="50000" fill="hold">
                                          <p:stCondLst>
                                            <p:cond delay="0"/>
                                          </p:stCondLst>
                                        </p:cTn>
                                        <p:tgtEl>
                                          <p:spTgt spid="51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5131"/>
                                        </p:tgtEl>
                                        <p:attrNameLst>
                                          <p:attrName>ppt_x</p:attrName>
                                          <p:attrName>ppt_y</p:attrName>
                                        </p:attrNameLst>
                                      </p:cBhvr>
                                    </p:animMotion>
                                    <p:animEffect transition="in" filter="fade">
                                      <p:cBhvr>
                                        <p:cTn id="85" dur="1000"/>
                                        <p:tgtEl>
                                          <p:spTgt spid="5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5126" grpId="0"/>
      <p:bldP spid="5127" grpId="0"/>
      <p:bldP spid="5129" grpId="0" animBg="1"/>
      <p:bldP spid="5130" grpId="0" animBg="1"/>
      <p:bldP spid="513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8"/>
          <p:cNvSpPr txBox="1"/>
          <p:nvPr/>
        </p:nvSpPr>
        <p:spPr>
          <a:xfrm>
            <a:off x="4370388" y="3402013"/>
            <a:ext cx="6911975" cy="554037"/>
          </a:xfrm>
          <a:prstGeom prst="rect">
            <a:avLst/>
          </a:prstGeom>
          <a:noFill/>
          <a:ln w="9525">
            <a:noFill/>
          </a:ln>
        </p:spPr>
        <p:txBody>
          <a:bodyPr>
            <a:spAutoFit/>
          </a:bodyPr>
          <a:lstStyle/>
          <a:p>
            <a:pPr lvl="0" algn="just" eaLnBrk="1" hangingPunct="1">
              <a:lnSpc>
                <a:spcPct val="150000"/>
              </a:lnSpc>
            </a:pPr>
            <a:r>
              <a:rPr lang="zh-CN" altLang="en-US" sz="2000" dirty="0" smtClean="0">
                <a:solidFill>
                  <a:schemeClr val="accent1"/>
                </a:solidFill>
                <a:latin typeface="微软雅黑" panose="020B0503020204020204" pitchFamily="2" charset="-122"/>
                <a:ea typeface="微软雅黑" panose="020B0503020204020204" pitchFamily="2" charset="-122"/>
              </a:rPr>
              <a:t>儿</a:t>
            </a:r>
            <a:r>
              <a:rPr lang="zh-CN" altLang="en-US" sz="2000" dirty="0">
                <a:solidFill>
                  <a:schemeClr val="accent1"/>
                </a:solidFill>
                <a:latin typeface="微软雅黑" panose="020B0503020204020204" pitchFamily="2" charset="-122"/>
                <a:ea typeface="微软雅黑" panose="020B0503020204020204" pitchFamily="2" charset="-122"/>
              </a:rPr>
              <a:t>品牌荣获“中国著名品牌”</a:t>
            </a:r>
          </a:p>
        </p:txBody>
      </p:sp>
      <p:pic>
        <p:nvPicPr>
          <p:cNvPr id="15363"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213" y="1844675"/>
            <a:ext cx="3427412" cy="4846638"/>
          </a:xfrm>
          <a:prstGeom prst="rect">
            <a:avLst/>
          </a:prstGeom>
          <a:noFill/>
          <a:ln w="9525">
            <a:noFill/>
          </a:ln>
        </p:spPr>
      </p:pic>
      <p:sp>
        <p:nvSpPr>
          <p:cNvPr id="15364" name="Oval 7"/>
          <p:cNvSpPr/>
          <p:nvPr/>
        </p:nvSpPr>
        <p:spPr>
          <a:xfrm>
            <a:off x="3836988" y="3446463"/>
            <a:ext cx="409575" cy="409575"/>
          </a:xfrm>
          <a:prstGeom prst="ellipse">
            <a:avLst/>
          </a:prstGeom>
          <a:solidFill>
            <a:schemeClr val="bg2"/>
          </a:solidFill>
          <a:ln w="9525">
            <a:noFill/>
          </a:ln>
        </p:spPr>
        <p:txBody>
          <a:bodyPr/>
          <a:lstStyle/>
          <a:p>
            <a:pPr lvl="0" algn="ctr" eaLnBrk="1" hangingPunct="1"/>
            <a:r>
              <a:rPr lang="en-US" altLang="x-none" sz="1600" b="1" dirty="0">
                <a:solidFill>
                  <a:schemeClr val="accent2"/>
                </a:solidFill>
                <a:latin typeface="微软雅黑" panose="020B0503020204020204" pitchFamily="2" charset="-122"/>
                <a:ea typeface="微软雅黑" panose="020B0503020204020204" pitchFamily="2" charset="-122"/>
              </a:rPr>
              <a:t>1</a:t>
            </a:r>
            <a:endParaRPr lang="zh-CN" altLang="en-US" sz="1600" b="1" dirty="0">
              <a:solidFill>
                <a:schemeClr val="accent2"/>
              </a:solidFill>
              <a:latin typeface="微软雅黑" panose="020B0503020204020204" pitchFamily="2" charset="-122"/>
              <a:ea typeface="微软雅黑" panose="020B0503020204020204" pitchFamily="2" charset="-122"/>
            </a:endParaRPr>
          </a:p>
        </p:txBody>
      </p:sp>
      <p:sp>
        <p:nvSpPr>
          <p:cNvPr id="15365" name="Text Box 18"/>
          <p:cNvSpPr txBox="1"/>
          <p:nvPr/>
        </p:nvSpPr>
        <p:spPr>
          <a:xfrm>
            <a:off x="4370388" y="3987800"/>
            <a:ext cx="6911975" cy="554038"/>
          </a:xfrm>
          <a:prstGeom prst="rect">
            <a:avLst/>
          </a:prstGeom>
          <a:noFill/>
          <a:ln w="9525">
            <a:noFill/>
          </a:ln>
        </p:spPr>
        <p:txBody>
          <a:bodyPr>
            <a:spAutoFit/>
          </a:bodyPr>
          <a:lstStyle/>
          <a:p>
            <a:pPr lvl="0" algn="just" eaLnBrk="1" hangingPunct="1">
              <a:lnSpc>
                <a:spcPct val="150000"/>
              </a:lnSpc>
            </a:pPr>
            <a:r>
              <a:rPr lang="zh-CN" altLang="en-US" sz="2000" dirty="0" smtClean="0">
                <a:solidFill>
                  <a:schemeClr val="accent1"/>
                </a:solidFill>
                <a:latin typeface="微软雅黑" panose="020B0503020204020204" pitchFamily="2" charset="-122"/>
                <a:ea typeface="微软雅黑" panose="020B0503020204020204" pitchFamily="2" charset="-122"/>
              </a:rPr>
              <a:t>儿</a:t>
            </a:r>
            <a:r>
              <a:rPr lang="zh-CN" altLang="en-US" sz="2000" dirty="0">
                <a:solidFill>
                  <a:schemeClr val="accent1"/>
                </a:solidFill>
                <a:latin typeface="微软雅黑" panose="020B0503020204020204" pitchFamily="2" charset="-122"/>
                <a:ea typeface="微软雅黑" panose="020B0503020204020204" pitchFamily="2" charset="-122"/>
              </a:rPr>
              <a:t>品牌荣获“中国鞋业行业十大品牌”</a:t>
            </a:r>
          </a:p>
        </p:txBody>
      </p:sp>
      <p:sp>
        <p:nvSpPr>
          <p:cNvPr id="15366" name="Oval 7"/>
          <p:cNvSpPr/>
          <p:nvPr/>
        </p:nvSpPr>
        <p:spPr>
          <a:xfrm>
            <a:off x="3836988" y="4032250"/>
            <a:ext cx="409575" cy="411163"/>
          </a:xfrm>
          <a:prstGeom prst="ellipse">
            <a:avLst/>
          </a:prstGeom>
          <a:solidFill>
            <a:schemeClr val="bg2"/>
          </a:solidFill>
          <a:ln w="9525">
            <a:noFill/>
          </a:ln>
        </p:spPr>
        <p:txBody>
          <a:bodyPr/>
          <a:lstStyle/>
          <a:p>
            <a:pPr lvl="0" algn="ctr" eaLnBrk="1" hangingPunct="1"/>
            <a:r>
              <a:rPr lang="en-US" altLang="x-none" sz="1600" b="1" dirty="0">
                <a:solidFill>
                  <a:schemeClr val="accent2"/>
                </a:solidFill>
                <a:latin typeface="微软雅黑" panose="020B0503020204020204" pitchFamily="2" charset="-122"/>
                <a:ea typeface="微软雅黑" panose="020B0503020204020204" pitchFamily="2" charset="-122"/>
              </a:rPr>
              <a:t>2</a:t>
            </a:r>
            <a:endParaRPr lang="zh-CN" altLang="en-US" sz="1600" b="1" dirty="0">
              <a:solidFill>
                <a:schemeClr val="accent2"/>
              </a:solidFill>
              <a:latin typeface="微软雅黑" panose="020B0503020204020204" pitchFamily="2" charset="-122"/>
              <a:ea typeface="微软雅黑" panose="020B0503020204020204" pitchFamily="2" charset="-122"/>
            </a:endParaRPr>
          </a:p>
        </p:txBody>
      </p:sp>
      <p:sp>
        <p:nvSpPr>
          <p:cNvPr id="15367" name="Text Box 18"/>
          <p:cNvSpPr txBox="1"/>
          <p:nvPr/>
        </p:nvSpPr>
        <p:spPr>
          <a:xfrm>
            <a:off x="4370388" y="4548188"/>
            <a:ext cx="6911975" cy="554037"/>
          </a:xfrm>
          <a:prstGeom prst="rect">
            <a:avLst/>
          </a:prstGeom>
          <a:noFill/>
          <a:ln w="9525">
            <a:noFill/>
          </a:ln>
        </p:spPr>
        <p:txBody>
          <a:bodyPr>
            <a:spAutoFit/>
          </a:bodyPr>
          <a:lstStyle/>
          <a:p>
            <a:pPr lvl="0" algn="just" eaLnBrk="1" hangingPunct="1">
              <a:lnSpc>
                <a:spcPct val="150000"/>
              </a:lnSpc>
            </a:pPr>
            <a:r>
              <a:rPr lang="zh-CN" altLang="en-US" sz="2000" dirty="0" smtClean="0">
                <a:solidFill>
                  <a:schemeClr val="accent1"/>
                </a:solidFill>
                <a:latin typeface="微软雅黑" panose="020B0503020204020204" pitchFamily="2" charset="-122"/>
                <a:ea typeface="微软雅黑" panose="020B0503020204020204" pitchFamily="2" charset="-122"/>
              </a:rPr>
              <a:t>儿</a:t>
            </a:r>
            <a:r>
              <a:rPr lang="zh-CN" altLang="en-US" sz="2000" dirty="0">
                <a:solidFill>
                  <a:schemeClr val="accent1"/>
                </a:solidFill>
                <a:latin typeface="微软雅黑" panose="020B0503020204020204" pitchFamily="2" charset="-122"/>
                <a:ea typeface="微软雅黑" panose="020B0503020204020204" pitchFamily="2" charset="-122"/>
              </a:rPr>
              <a:t>品牌荣获质量、服务、诚信</a:t>
            </a:r>
            <a:r>
              <a:rPr lang="de-DE" altLang="en-US" sz="2000" dirty="0">
                <a:solidFill>
                  <a:schemeClr val="accent1"/>
                </a:solidFill>
                <a:latin typeface="微软雅黑" panose="020B0503020204020204" pitchFamily="2" charset="-122"/>
                <a:ea typeface="微软雅黑" panose="020B0503020204020204" pitchFamily="2" charset="-122"/>
              </a:rPr>
              <a:t>AAA</a:t>
            </a:r>
            <a:r>
              <a:rPr lang="zh-CN" altLang="en-US" sz="2000" dirty="0">
                <a:solidFill>
                  <a:schemeClr val="accent1"/>
                </a:solidFill>
                <a:latin typeface="微软雅黑" panose="020B0503020204020204" pitchFamily="2" charset="-122"/>
                <a:ea typeface="微软雅黑" panose="020B0503020204020204" pitchFamily="2" charset="-122"/>
              </a:rPr>
              <a:t>单位</a:t>
            </a:r>
          </a:p>
        </p:txBody>
      </p:sp>
      <p:sp>
        <p:nvSpPr>
          <p:cNvPr id="15368" name="Oval 7"/>
          <p:cNvSpPr/>
          <p:nvPr/>
        </p:nvSpPr>
        <p:spPr>
          <a:xfrm>
            <a:off x="3836988" y="4592638"/>
            <a:ext cx="409575" cy="409575"/>
          </a:xfrm>
          <a:prstGeom prst="ellipse">
            <a:avLst/>
          </a:prstGeom>
          <a:solidFill>
            <a:schemeClr val="bg2"/>
          </a:solidFill>
          <a:ln w="9525">
            <a:noFill/>
          </a:ln>
        </p:spPr>
        <p:txBody>
          <a:bodyPr/>
          <a:lstStyle/>
          <a:p>
            <a:pPr lvl="0" algn="ctr" eaLnBrk="1" hangingPunct="1"/>
            <a:r>
              <a:rPr lang="en-US" altLang="x-none" sz="1600" b="1" dirty="0">
                <a:solidFill>
                  <a:schemeClr val="accent2"/>
                </a:solidFill>
                <a:latin typeface="微软雅黑" panose="020B0503020204020204" pitchFamily="2" charset="-122"/>
                <a:ea typeface="微软雅黑" panose="020B0503020204020204" pitchFamily="2" charset="-122"/>
              </a:rPr>
              <a:t>3</a:t>
            </a:r>
            <a:endParaRPr lang="zh-CN" altLang="en-US" sz="1600" b="1" dirty="0">
              <a:solidFill>
                <a:schemeClr val="accent2"/>
              </a:solidFill>
              <a:latin typeface="微软雅黑" panose="020B0503020204020204" pitchFamily="2" charset="-122"/>
              <a:ea typeface="微软雅黑" panose="020B0503020204020204" pitchFamily="2" charset="-122"/>
            </a:endParaRPr>
          </a:p>
        </p:txBody>
      </p:sp>
      <p:sp>
        <p:nvSpPr>
          <p:cNvPr id="15369" name="Text Box 18"/>
          <p:cNvSpPr txBox="1"/>
          <p:nvPr/>
        </p:nvSpPr>
        <p:spPr>
          <a:xfrm>
            <a:off x="4370388" y="5094288"/>
            <a:ext cx="6911975" cy="554037"/>
          </a:xfrm>
          <a:prstGeom prst="rect">
            <a:avLst/>
          </a:prstGeom>
          <a:noFill/>
          <a:ln w="9525">
            <a:noFill/>
          </a:ln>
        </p:spPr>
        <p:txBody>
          <a:bodyPr>
            <a:spAutoFit/>
          </a:bodyPr>
          <a:lstStyle/>
          <a:p>
            <a:pPr lvl="0" algn="just" eaLnBrk="1" hangingPunct="1">
              <a:lnSpc>
                <a:spcPct val="150000"/>
              </a:lnSpc>
            </a:pPr>
            <a:r>
              <a:rPr lang="zh-CN" altLang="en-US" sz="2000" dirty="0" smtClean="0">
                <a:solidFill>
                  <a:schemeClr val="accent1"/>
                </a:solidFill>
                <a:latin typeface="微软雅黑" panose="020B0503020204020204" pitchFamily="2" charset="-122"/>
                <a:ea typeface="微软雅黑" panose="020B0503020204020204" pitchFamily="2" charset="-122"/>
              </a:rPr>
              <a:t>儿</a:t>
            </a:r>
            <a:r>
              <a:rPr lang="zh-CN" altLang="en-US" sz="2000" dirty="0">
                <a:solidFill>
                  <a:schemeClr val="accent1"/>
                </a:solidFill>
                <a:latin typeface="微软雅黑" panose="020B0503020204020204" pitchFamily="2" charset="-122"/>
                <a:ea typeface="微软雅黑" panose="020B0503020204020204" pitchFamily="2" charset="-122"/>
              </a:rPr>
              <a:t>品牌荣获“中国十优产品”</a:t>
            </a:r>
          </a:p>
        </p:txBody>
      </p:sp>
      <p:sp>
        <p:nvSpPr>
          <p:cNvPr id="15370" name="Oval 7"/>
          <p:cNvSpPr/>
          <p:nvPr/>
        </p:nvSpPr>
        <p:spPr>
          <a:xfrm>
            <a:off x="3836988" y="5138738"/>
            <a:ext cx="409575" cy="409575"/>
          </a:xfrm>
          <a:prstGeom prst="ellipse">
            <a:avLst/>
          </a:prstGeom>
          <a:solidFill>
            <a:schemeClr val="bg2"/>
          </a:solidFill>
          <a:ln w="9525">
            <a:noFill/>
          </a:ln>
        </p:spPr>
        <p:txBody>
          <a:bodyPr/>
          <a:lstStyle/>
          <a:p>
            <a:pPr lvl="0" algn="ctr" eaLnBrk="1" hangingPunct="1"/>
            <a:r>
              <a:rPr lang="en-US" altLang="x-none" sz="1600" b="1" dirty="0">
                <a:solidFill>
                  <a:schemeClr val="accent2"/>
                </a:solidFill>
                <a:latin typeface="微软雅黑" panose="020B0503020204020204" pitchFamily="2" charset="-122"/>
                <a:ea typeface="微软雅黑" panose="020B0503020204020204" pitchFamily="2" charset="-122"/>
              </a:rPr>
              <a:t>4</a:t>
            </a:r>
            <a:endParaRPr lang="zh-CN" altLang="en-US" sz="1600" b="1" dirty="0">
              <a:solidFill>
                <a:schemeClr val="accent2"/>
              </a:solidFill>
              <a:latin typeface="微软雅黑" panose="020B0503020204020204" pitchFamily="2" charset="-122"/>
              <a:ea typeface="微软雅黑" panose="020B0503020204020204" pitchFamily="2" charset="-122"/>
            </a:endParaRPr>
          </a:p>
        </p:txBody>
      </p:sp>
      <p:sp>
        <p:nvSpPr>
          <p:cNvPr id="15371" name="Text Box 18"/>
          <p:cNvSpPr txBox="1"/>
          <p:nvPr/>
        </p:nvSpPr>
        <p:spPr>
          <a:xfrm>
            <a:off x="4370388" y="5667375"/>
            <a:ext cx="6911975" cy="554038"/>
          </a:xfrm>
          <a:prstGeom prst="rect">
            <a:avLst/>
          </a:prstGeom>
          <a:noFill/>
          <a:ln w="9525">
            <a:noFill/>
          </a:ln>
        </p:spPr>
        <p:txBody>
          <a:bodyPr>
            <a:spAutoFit/>
          </a:bodyPr>
          <a:lstStyle/>
          <a:p>
            <a:pPr lvl="0" algn="just" eaLnBrk="1" hangingPunct="1">
              <a:lnSpc>
                <a:spcPct val="150000"/>
              </a:lnSpc>
            </a:pPr>
            <a:r>
              <a:rPr lang="zh-CN" altLang="en-US" sz="2000" dirty="0" smtClean="0">
                <a:solidFill>
                  <a:schemeClr val="accent1"/>
                </a:solidFill>
                <a:latin typeface="微软雅黑" panose="020B0503020204020204" pitchFamily="2" charset="-122"/>
                <a:ea typeface="微软雅黑" panose="020B0503020204020204" pitchFamily="2" charset="-122"/>
              </a:rPr>
              <a:t>儿</a:t>
            </a:r>
            <a:r>
              <a:rPr lang="zh-CN" altLang="en-US" sz="2000" dirty="0">
                <a:solidFill>
                  <a:schemeClr val="accent1"/>
                </a:solidFill>
                <a:latin typeface="微软雅黑" panose="020B0503020204020204" pitchFamily="2" charset="-122"/>
                <a:ea typeface="微软雅黑" panose="020B0503020204020204" pitchFamily="2" charset="-122"/>
              </a:rPr>
              <a:t>品牌再获殊荣，被评选为“全国消费者放心满意品牌”</a:t>
            </a:r>
          </a:p>
        </p:txBody>
      </p:sp>
      <p:sp>
        <p:nvSpPr>
          <p:cNvPr id="15372" name="Oval 7"/>
          <p:cNvSpPr/>
          <p:nvPr/>
        </p:nvSpPr>
        <p:spPr>
          <a:xfrm>
            <a:off x="3836988" y="5711825"/>
            <a:ext cx="409575" cy="409575"/>
          </a:xfrm>
          <a:prstGeom prst="ellipse">
            <a:avLst/>
          </a:prstGeom>
          <a:solidFill>
            <a:schemeClr val="bg2"/>
          </a:solidFill>
          <a:ln w="9525">
            <a:noFill/>
          </a:ln>
        </p:spPr>
        <p:txBody>
          <a:bodyPr/>
          <a:lstStyle/>
          <a:p>
            <a:pPr lvl="0" algn="ctr" eaLnBrk="1" hangingPunct="1"/>
            <a:r>
              <a:rPr lang="en-US" altLang="x-none" sz="1600" b="1" dirty="0">
                <a:solidFill>
                  <a:schemeClr val="accent2"/>
                </a:solidFill>
                <a:latin typeface="微软雅黑" panose="020B0503020204020204" pitchFamily="2" charset="-122"/>
                <a:ea typeface="微软雅黑" panose="020B0503020204020204" pitchFamily="2" charset="-122"/>
              </a:rPr>
              <a:t>5</a:t>
            </a:r>
            <a:endParaRPr lang="zh-CN" altLang="en-US" sz="1600" b="1" dirty="0">
              <a:solidFill>
                <a:schemeClr val="accent2"/>
              </a:solidFill>
              <a:latin typeface="微软雅黑" panose="020B0503020204020204" pitchFamily="2" charset="-122"/>
              <a:ea typeface="微软雅黑" panose="020B0503020204020204" pitchFamily="2" charset="-122"/>
            </a:endParaRPr>
          </a:p>
        </p:txBody>
      </p:sp>
      <p:sp>
        <p:nvSpPr>
          <p:cNvPr id="15373" name="TextBox 15"/>
          <p:cNvSpPr txBox="1"/>
          <p:nvPr/>
        </p:nvSpPr>
        <p:spPr>
          <a:xfrm>
            <a:off x="752475" y="187325"/>
            <a:ext cx="1947863"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资质</a:t>
            </a:r>
            <a:r>
              <a:rPr lang="en-US" altLang="x-none" sz="2800" b="1" dirty="0">
                <a:latin typeface="微软雅黑" panose="020B0503020204020204" pitchFamily="2" charset="-122"/>
                <a:ea typeface="微软雅黑" panose="020B0503020204020204" pitchFamily="2" charset="-122"/>
              </a:rPr>
              <a:t>&amp;</a:t>
            </a:r>
            <a:r>
              <a:rPr lang="zh-CN" altLang="en-US" sz="2800" b="1" dirty="0">
                <a:latin typeface="微软雅黑" panose="020B0503020204020204" pitchFamily="2" charset="-122"/>
                <a:ea typeface="微软雅黑" panose="020B0503020204020204" pitchFamily="2" charset="-122"/>
              </a:rPr>
              <a:t>荣誉</a:t>
            </a:r>
          </a:p>
        </p:txBody>
      </p:sp>
      <p:sp>
        <p:nvSpPr>
          <p:cNvPr id="15374"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5375"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5376"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15377" name="图片 1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41738" y="1193800"/>
            <a:ext cx="2379662" cy="1736725"/>
          </a:xfrm>
          <a:prstGeom prst="rect">
            <a:avLst/>
          </a:prstGeom>
          <a:noFill/>
          <a:ln w="9525">
            <a:noFill/>
          </a:ln>
        </p:spPr>
      </p:pic>
      <p:pic>
        <p:nvPicPr>
          <p:cNvPr id="15378" name="图片 2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38888" y="1193800"/>
            <a:ext cx="2379662" cy="1736725"/>
          </a:xfrm>
          <a:prstGeom prst="rect">
            <a:avLst/>
          </a:prstGeom>
          <a:noFill/>
          <a:ln w="9525">
            <a:noFill/>
          </a:ln>
        </p:spPr>
      </p:pic>
      <p:pic>
        <p:nvPicPr>
          <p:cNvPr id="15379" name="图片 2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967788" y="1193800"/>
            <a:ext cx="2382837" cy="1736725"/>
          </a:xfrm>
          <a:prstGeom prst="rect">
            <a:avLst/>
          </a:prstGeom>
          <a:noFill/>
          <a:ln w="9525">
            <a:noFill/>
          </a:ln>
        </p:spPr>
      </p:pic>
      <p:sp>
        <p:nvSpPr>
          <p:cNvPr id="15380" name="TextBox 22"/>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10</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374"/>
                                        </p:tgtEl>
                                        <p:attrNameLst>
                                          <p:attrName>style.visibility</p:attrName>
                                        </p:attrNameLst>
                                      </p:cBhvr>
                                      <p:to>
                                        <p:strVal val="visible"/>
                                      </p:to>
                                    </p:set>
                                    <p:anim calcmode="lin" valueType="num">
                                      <p:cBhvr additive="base">
                                        <p:cTn id="7" dur="300" fill="hold"/>
                                        <p:tgtEl>
                                          <p:spTgt spid="15374"/>
                                        </p:tgtEl>
                                        <p:attrNameLst>
                                          <p:attrName>ppt_x</p:attrName>
                                        </p:attrNameLst>
                                      </p:cBhvr>
                                      <p:tavLst>
                                        <p:tav tm="0">
                                          <p:val>
                                            <p:strVal val="0-#ppt_w/2"/>
                                          </p:val>
                                        </p:tav>
                                        <p:tav tm="100000">
                                          <p:val>
                                            <p:strVal val="#ppt_x"/>
                                          </p:val>
                                        </p:tav>
                                      </p:tavLst>
                                    </p:anim>
                                    <p:anim calcmode="lin" valueType="num">
                                      <p:cBhvr additive="base">
                                        <p:cTn id="8" dur="300" fill="hold"/>
                                        <p:tgtEl>
                                          <p:spTgt spid="1537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375"/>
                                        </p:tgtEl>
                                        <p:attrNameLst>
                                          <p:attrName>style.visibility</p:attrName>
                                        </p:attrNameLst>
                                      </p:cBhvr>
                                      <p:to>
                                        <p:strVal val="visible"/>
                                      </p:to>
                                    </p:set>
                                    <p:anim calcmode="lin" valueType="num">
                                      <p:cBhvr additive="base">
                                        <p:cTn id="11" dur="300" fill="hold"/>
                                        <p:tgtEl>
                                          <p:spTgt spid="15375"/>
                                        </p:tgtEl>
                                        <p:attrNameLst>
                                          <p:attrName>ppt_x</p:attrName>
                                        </p:attrNameLst>
                                      </p:cBhvr>
                                      <p:tavLst>
                                        <p:tav tm="0">
                                          <p:val>
                                            <p:strVal val="0-#ppt_w/2"/>
                                          </p:val>
                                        </p:tav>
                                        <p:tav tm="100000">
                                          <p:val>
                                            <p:strVal val="#ppt_x"/>
                                          </p:val>
                                        </p:tav>
                                      </p:tavLst>
                                    </p:anim>
                                    <p:anim calcmode="lin" valueType="num">
                                      <p:cBhvr additive="base">
                                        <p:cTn id="12" dur="300" fill="hold"/>
                                        <p:tgtEl>
                                          <p:spTgt spid="1537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5376"/>
                                        </p:tgtEl>
                                        <p:attrNameLst>
                                          <p:attrName>style.visibility</p:attrName>
                                        </p:attrNameLst>
                                      </p:cBhvr>
                                      <p:to>
                                        <p:strVal val="visible"/>
                                      </p:to>
                                    </p:set>
                                    <p:anim calcmode="lin" valueType="num">
                                      <p:cBhvr additive="base">
                                        <p:cTn id="15" dur="300" fill="hold"/>
                                        <p:tgtEl>
                                          <p:spTgt spid="15376"/>
                                        </p:tgtEl>
                                        <p:attrNameLst>
                                          <p:attrName>ppt_x</p:attrName>
                                        </p:attrNameLst>
                                      </p:cBhvr>
                                      <p:tavLst>
                                        <p:tav tm="0">
                                          <p:val>
                                            <p:strVal val="0-#ppt_w/2"/>
                                          </p:val>
                                        </p:tav>
                                        <p:tav tm="100000">
                                          <p:val>
                                            <p:strVal val="#ppt_x"/>
                                          </p:val>
                                        </p:tav>
                                      </p:tavLst>
                                    </p:anim>
                                    <p:anim calcmode="lin" valueType="num">
                                      <p:cBhvr additive="base">
                                        <p:cTn id="16" dur="300" fill="hold"/>
                                        <p:tgtEl>
                                          <p:spTgt spid="1537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5373"/>
                                        </p:tgtEl>
                                        <p:attrNameLst>
                                          <p:attrName>style.visibility</p:attrName>
                                        </p:attrNameLst>
                                      </p:cBhvr>
                                      <p:to>
                                        <p:strVal val="visible"/>
                                      </p:to>
                                    </p:set>
                                    <p:anim calcmode="lin" valueType="num">
                                      <p:cBhvr>
                                        <p:cTn id="20" dur="500" fill="hold"/>
                                        <p:tgtEl>
                                          <p:spTgt spid="1537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5373"/>
                                        </p:tgtEl>
                                        <p:attrNameLst>
                                          <p:attrName>ppt_y</p:attrName>
                                        </p:attrNameLst>
                                      </p:cBhvr>
                                      <p:tavLst>
                                        <p:tav tm="0">
                                          <p:val>
                                            <p:strVal val="#ppt_y"/>
                                          </p:val>
                                        </p:tav>
                                        <p:tav tm="100000">
                                          <p:val>
                                            <p:strVal val="#ppt_y"/>
                                          </p:val>
                                        </p:tav>
                                      </p:tavLst>
                                    </p:anim>
                                    <p:anim calcmode="lin" valueType="num">
                                      <p:cBhvr>
                                        <p:cTn id="22" dur="500" fill="hold"/>
                                        <p:tgtEl>
                                          <p:spTgt spid="1537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537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5373"/>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5380"/>
                                        </p:tgtEl>
                                        <p:attrNameLst>
                                          <p:attrName>style.visibility</p:attrName>
                                        </p:attrNameLst>
                                      </p:cBhvr>
                                      <p:to>
                                        <p:strVal val="visible"/>
                                      </p:to>
                                    </p:set>
                                    <p:anim calcmode="lin" valueType="num">
                                      <p:cBhvr>
                                        <p:cTn id="27" dur="400" fill="hold"/>
                                        <p:tgtEl>
                                          <p:spTgt spid="15380"/>
                                        </p:tgtEl>
                                        <p:attrNameLst>
                                          <p:attrName>ppt_w</p:attrName>
                                        </p:attrNameLst>
                                      </p:cBhvr>
                                      <p:tavLst>
                                        <p:tav tm="0">
                                          <p:val>
                                            <p:fltVal val="0"/>
                                          </p:val>
                                        </p:tav>
                                        <p:tav tm="100000">
                                          <p:val>
                                            <p:strVal val="#ppt_w"/>
                                          </p:val>
                                        </p:tav>
                                      </p:tavLst>
                                    </p:anim>
                                    <p:anim calcmode="lin" valueType="num">
                                      <p:cBhvr>
                                        <p:cTn id="28" dur="400" fill="hold"/>
                                        <p:tgtEl>
                                          <p:spTgt spid="15380"/>
                                        </p:tgtEl>
                                        <p:attrNameLst>
                                          <p:attrName>ppt_h</p:attrName>
                                        </p:attrNameLst>
                                      </p:cBhvr>
                                      <p:tavLst>
                                        <p:tav tm="0">
                                          <p:val>
                                            <p:fltVal val="0"/>
                                          </p:val>
                                        </p:tav>
                                        <p:tav tm="100000">
                                          <p:val>
                                            <p:strVal val="#ppt_h"/>
                                          </p:val>
                                        </p:tav>
                                      </p:tavLst>
                                    </p:anim>
                                    <p:anim calcmode="lin" valueType="num">
                                      <p:cBhvr>
                                        <p:cTn id="29" dur="400" fill="hold"/>
                                        <p:tgtEl>
                                          <p:spTgt spid="15380"/>
                                        </p:tgtEl>
                                        <p:attrNameLst>
                                          <p:attrName>style.rotation</p:attrName>
                                        </p:attrNameLst>
                                      </p:cBhvr>
                                      <p:tavLst>
                                        <p:tav tm="0">
                                          <p:val>
                                            <p:fltVal val="90"/>
                                          </p:val>
                                        </p:tav>
                                        <p:tav tm="100000">
                                          <p:val>
                                            <p:fltVal val="0"/>
                                          </p:val>
                                        </p:tav>
                                      </p:tavLst>
                                    </p:anim>
                                    <p:animEffect transition="in" filter="fade">
                                      <p:cBhvr>
                                        <p:cTn id="30" dur="400"/>
                                        <p:tgtEl>
                                          <p:spTgt spid="15380"/>
                                        </p:tgtEl>
                                      </p:cBhvr>
                                    </p:animEffect>
                                  </p:childTnLst>
                                </p:cTn>
                              </p:par>
                              <p:par>
                                <p:cTn id="31" presetID="8" presetClass="emph" presetSubtype="0" fill="hold" grpId="1" nodeType="withEffect">
                                  <p:stCondLst>
                                    <p:cond delay="0"/>
                                  </p:stCondLst>
                                  <p:childTnLst>
                                    <p:animRot by="21600000">
                                      <p:cBhvr>
                                        <p:cTn id="32" dur="400" fill="hold"/>
                                        <p:tgtEl>
                                          <p:spTgt spid="15380"/>
                                        </p:tgtEl>
                                        <p:attrNameLst>
                                          <p:attrName>r</p:attrName>
                                        </p:attrNameLst>
                                      </p:cBhvr>
                                    </p:animRot>
                                  </p:childTnLst>
                                </p:cTn>
                              </p:par>
                            </p:childTnLst>
                          </p:cTn>
                        </p:par>
                        <p:par>
                          <p:cTn id="33" fill="hold">
                            <p:stCondLst>
                              <p:cond delay="1100"/>
                            </p:stCondLst>
                            <p:childTnLst>
                              <p:par>
                                <p:cTn id="34" presetID="42" presetClass="entr" presetSubtype="0" fill="hold" nodeType="afterEffect">
                                  <p:stCondLst>
                                    <p:cond delay="0"/>
                                  </p:stCondLst>
                                  <p:childTnLst>
                                    <p:set>
                                      <p:cBhvr>
                                        <p:cTn id="35" dur="1" fill="hold">
                                          <p:stCondLst>
                                            <p:cond delay="0"/>
                                          </p:stCondLst>
                                        </p:cTn>
                                        <p:tgtEl>
                                          <p:spTgt spid="15363"/>
                                        </p:tgtEl>
                                        <p:attrNameLst>
                                          <p:attrName>style.visibility</p:attrName>
                                        </p:attrNameLst>
                                      </p:cBhvr>
                                      <p:to>
                                        <p:strVal val="visible"/>
                                      </p:to>
                                    </p:set>
                                    <p:animEffect transition="in" filter="fade">
                                      <p:cBhvr>
                                        <p:cTn id="36" dur="1000"/>
                                        <p:tgtEl>
                                          <p:spTgt spid="15363"/>
                                        </p:tgtEl>
                                      </p:cBhvr>
                                    </p:animEffect>
                                    <p:anim calcmode="lin" valueType="num">
                                      <p:cBhvr>
                                        <p:cTn id="37" dur="1000" fill="hold"/>
                                        <p:tgtEl>
                                          <p:spTgt spid="15363"/>
                                        </p:tgtEl>
                                        <p:attrNameLst>
                                          <p:attrName>ppt_x</p:attrName>
                                        </p:attrNameLst>
                                      </p:cBhvr>
                                      <p:tavLst>
                                        <p:tav tm="0">
                                          <p:val>
                                            <p:strVal val="#ppt_x"/>
                                          </p:val>
                                        </p:tav>
                                        <p:tav tm="100000">
                                          <p:val>
                                            <p:strVal val="#ppt_x"/>
                                          </p:val>
                                        </p:tav>
                                      </p:tavLst>
                                    </p:anim>
                                    <p:anim calcmode="lin" valueType="num">
                                      <p:cBhvr>
                                        <p:cTn id="38" dur="1000" fill="hold"/>
                                        <p:tgtEl>
                                          <p:spTgt spid="15363"/>
                                        </p:tgtEl>
                                        <p:attrNameLst>
                                          <p:attrName>ppt_y</p:attrName>
                                        </p:attrNameLst>
                                      </p:cBhvr>
                                      <p:tavLst>
                                        <p:tav tm="0">
                                          <p:val>
                                            <p:strVal val="#ppt_y+.1"/>
                                          </p:val>
                                        </p:tav>
                                        <p:tav tm="100000">
                                          <p:val>
                                            <p:strVal val="#ppt_y"/>
                                          </p:val>
                                        </p:tav>
                                      </p:tavLst>
                                    </p:anim>
                                  </p:childTnLst>
                                </p:cTn>
                              </p:par>
                            </p:childTnLst>
                          </p:cTn>
                        </p:par>
                        <p:par>
                          <p:cTn id="39" fill="hold">
                            <p:stCondLst>
                              <p:cond delay="2100"/>
                            </p:stCondLst>
                            <p:childTnLst>
                              <p:par>
                                <p:cTn id="40" presetID="42" presetClass="entr" presetSubtype="0" fill="hold" nodeType="afterEffect">
                                  <p:stCondLst>
                                    <p:cond delay="0"/>
                                  </p:stCondLst>
                                  <p:childTnLst>
                                    <p:set>
                                      <p:cBhvr>
                                        <p:cTn id="41" dur="1" fill="hold">
                                          <p:stCondLst>
                                            <p:cond delay="0"/>
                                          </p:stCondLst>
                                        </p:cTn>
                                        <p:tgtEl>
                                          <p:spTgt spid="15377"/>
                                        </p:tgtEl>
                                        <p:attrNameLst>
                                          <p:attrName>style.visibility</p:attrName>
                                        </p:attrNameLst>
                                      </p:cBhvr>
                                      <p:to>
                                        <p:strVal val="visible"/>
                                      </p:to>
                                    </p:set>
                                    <p:animEffect transition="in" filter="fade">
                                      <p:cBhvr>
                                        <p:cTn id="42" dur="1000"/>
                                        <p:tgtEl>
                                          <p:spTgt spid="15377"/>
                                        </p:tgtEl>
                                      </p:cBhvr>
                                    </p:animEffect>
                                    <p:anim calcmode="lin" valueType="num">
                                      <p:cBhvr>
                                        <p:cTn id="43" dur="1000" fill="hold"/>
                                        <p:tgtEl>
                                          <p:spTgt spid="15377"/>
                                        </p:tgtEl>
                                        <p:attrNameLst>
                                          <p:attrName>ppt_x</p:attrName>
                                        </p:attrNameLst>
                                      </p:cBhvr>
                                      <p:tavLst>
                                        <p:tav tm="0">
                                          <p:val>
                                            <p:strVal val="#ppt_x"/>
                                          </p:val>
                                        </p:tav>
                                        <p:tav tm="100000">
                                          <p:val>
                                            <p:strVal val="#ppt_x"/>
                                          </p:val>
                                        </p:tav>
                                      </p:tavLst>
                                    </p:anim>
                                    <p:anim calcmode="lin" valueType="num">
                                      <p:cBhvr>
                                        <p:cTn id="44" dur="1000" fill="hold"/>
                                        <p:tgtEl>
                                          <p:spTgt spid="1537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00"/>
                                  </p:stCondLst>
                                  <p:childTnLst>
                                    <p:set>
                                      <p:cBhvr>
                                        <p:cTn id="46" dur="1" fill="hold">
                                          <p:stCondLst>
                                            <p:cond delay="0"/>
                                          </p:stCondLst>
                                        </p:cTn>
                                        <p:tgtEl>
                                          <p:spTgt spid="15378"/>
                                        </p:tgtEl>
                                        <p:attrNameLst>
                                          <p:attrName>style.visibility</p:attrName>
                                        </p:attrNameLst>
                                      </p:cBhvr>
                                      <p:to>
                                        <p:strVal val="visible"/>
                                      </p:to>
                                    </p:set>
                                    <p:animEffect transition="in" filter="fade">
                                      <p:cBhvr>
                                        <p:cTn id="47" dur="1000"/>
                                        <p:tgtEl>
                                          <p:spTgt spid="15378"/>
                                        </p:tgtEl>
                                      </p:cBhvr>
                                    </p:animEffect>
                                    <p:anim calcmode="lin" valueType="num">
                                      <p:cBhvr>
                                        <p:cTn id="48" dur="1000" fill="hold"/>
                                        <p:tgtEl>
                                          <p:spTgt spid="15378"/>
                                        </p:tgtEl>
                                        <p:attrNameLst>
                                          <p:attrName>ppt_x</p:attrName>
                                        </p:attrNameLst>
                                      </p:cBhvr>
                                      <p:tavLst>
                                        <p:tav tm="0">
                                          <p:val>
                                            <p:strVal val="#ppt_x"/>
                                          </p:val>
                                        </p:tav>
                                        <p:tav tm="100000">
                                          <p:val>
                                            <p:strVal val="#ppt_x"/>
                                          </p:val>
                                        </p:tav>
                                      </p:tavLst>
                                    </p:anim>
                                    <p:anim calcmode="lin" valueType="num">
                                      <p:cBhvr>
                                        <p:cTn id="49" dur="1000" fill="hold"/>
                                        <p:tgtEl>
                                          <p:spTgt spid="1537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200"/>
                                  </p:stCondLst>
                                  <p:childTnLst>
                                    <p:set>
                                      <p:cBhvr>
                                        <p:cTn id="51" dur="1" fill="hold">
                                          <p:stCondLst>
                                            <p:cond delay="0"/>
                                          </p:stCondLst>
                                        </p:cTn>
                                        <p:tgtEl>
                                          <p:spTgt spid="15379"/>
                                        </p:tgtEl>
                                        <p:attrNameLst>
                                          <p:attrName>style.visibility</p:attrName>
                                        </p:attrNameLst>
                                      </p:cBhvr>
                                      <p:to>
                                        <p:strVal val="visible"/>
                                      </p:to>
                                    </p:set>
                                    <p:animEffect transition="in" filter="fade">
                                      <p:cBhvr>
                                        <p:cTn id="52" dur="1000"/>
                                        <p:tgtEl>
                                          <p:spTgt spid="15379"/>
                                        </p:tgtEl>
                                      </p:cBhvr>
                                    </p:animEffect>
                                    <p:anim calcmode="lin" valueType="num">
                                      <p:cBhvr>
                                        <p:cTn id="53" dur="1000" fill="hold"/>
                                        <p:tgtEl>
                                          <p:spTgt spid="15379"/>
                                        </p:tgtEl>
                                        <p:attrNameLst>
                                          <p:attrName>ppt_x</p:attrName>
                                        </p:attrNameLst>
                                      </p:cBhvr>
                                      <p:tavLst>
                                        <p:tav tm="0">
                                          <p:val>
                                            <p:strVal val="#ppt_x"/>
                                          </p:val>
                                        </p:tav>
                                        <p:tav tm="100000">
                                          <p:val>
                                            <p:strVal val="#ppt_x"/>
                                          </p:val>
                                        </p:tav>
                                      </p:tavLst>
                                    </p:anim>
                                    <p:anim calcmode="lin" valueType="num">
                                      <p:cBhvr>
                                        <p:cTn id="54" dur="1000" fill="hold"/>
                                        <p:tgtEl>
                                          <p:spTgt spid="15379"/>
                                        </p:tgtEl>
                                        <p:attrNameLst>
                                          <p:attrName>ppt_y</p:attrName>
                                        </p:attrNameLst>
                                      </p:cBhvr>
                                      <p:tavLst>
                                        <p:tav tm="0">
                                          <p:val>
                                            <p:strVal val="#ppt_y+.1"/>
                                          </p:val>
                                        </p:tav>
                                        <p:tav tm="100000">
                                          <p:val>
                                            <p:strVal val="#ppt_y"/>
                                          </p:val>
                                        </p:tav>
                                      </p:tavLst>
                                    </p:anim>
                                  </p:childTnLst>
                                </p:cTn>
                              </p:par>
                            </p:childTnLst>
                          </p:cTn>
                        </p:par>
                        <p:par>
                          <p:cTn id="55" fill="hold">
                            <p:stCondLst>
                              <p:cond delay="3100"/>
                            </p:stCondLst>
                            <p:childTnLst>
                              <p:par>
                                <p:cTn id="56" presetID="2" presetClass="entr" presetSubtype="6" fill="hold" grpId="0" nodeType="afterEffect">
                                  <p:stCondLst>
                                    <p:cond delay="0"/>
                                  </p:stCondLst>
                                  <p:childTnLst>
                                    <p:set>
                                      <p:cBhvr>
                                        <p:cTn id="57" dur="1" fill="hold">
                                          <p:stCondLst>
                                            <p:cond delay="0"/>
                                          </p:stCondLst>
                                        </p:cTn>
                                        <p:tgtEl>
                                          <p:spTgt spid="15364"/>
                                        </p:tgtEl>
                                        <p:attrNameLst>
                                          <p:attrName>style.visibility</p:attrName>
                                        </p:attrNameLst>
                                      </p:cBhvr>
                                      <p:to>
                                        <p:strVal val="visible"/>
                                      </p:to>
                                    </p:set>
                                    <p:anim calcmode="lin" valueType="num">
                                      <p:cBhvr additive="base">
                                        <p:cTn id="58" dur="500" fill="hold"/>
                                        <p:tgtEl>
                                          <p:spTgt spid="15364"/>
                                        </p:tgtEl>
                                        <p:attrNameLst>
                                          <p:attrName>ppt_x</p:attrName>
                                        </p:attrNameLst>
                                      </p:cBhvr>
                                      <p:tavLst>
                                        <p:tav tm="0">
                                          <p:val>
                                            <p:strVal val="1+#ppt_w/2"/>
                                          </p:val>
                                        </p:tav>
                                        <p:tav tm="100000">
                                          <p:val>
                                            <p:strVal val="#ppt_x"/>
                                          </p:val>
                                        </p:tav>
                                      </p:tavLst>
                                    </p:anim>
                                    <p:anim calcmode="lin" valueType="num">
                                      <p:cBhvr additive="base">
                                        <p:cTn id="59" dur="500" fill="hold"/>
                                        <p:tgtEl>
                                          <p:spTgt spid="1536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100"/>
                                  </p:stCondLst>
                                  <p:childTnLst>
                                    <p:set>
                                      <p:cBhvr>
                                        <p:cTn id="61" dur="1" fill="hold">
                                          <p:stCondLst>
                                            <p:cond delay="0"/>
                                          </p:stCondLst>
                                        </p:cTn>
                                        <p:tgtEl>
                                          <p:spTgt spid="15366"/>
                                        </p:tgtEl>
                                        <p:attrNameLst>
                                          <p:attrName>style.visibility</p:attrName>
                                        </p:attrNameLst>
                                      </p:cBhvr>
                                      <p:to>
                                        <p:strVal val="visible"/>
                                      </p:to>
                                    </p:set>
                                    <p:anim calcmode="lin" valueType="num">
                                      <p:cBhvr additive="base">
                                        <p:cTn id="62" dur="500" fill="hold"/>
                                        <p:tgtEl>
                                          <p:spTgt spid="15366"/>
                                        </p:tgtEl>
                                        <p:attrNameLst>
                                          <p:attrName>ppt_x</p:attrName>
                                        </p:attrNameLst>
                                      </p:cBhvr>
                                      <p:tavLst>
                                        <p:tav tm="0">
                                          <p:val>
                                            <p:strVal val="1+#ppt_w/2"/>
                                          </p:val>
                                        </p:tav>
                                        <p:tav tm="100000">
                                          <p:val>
                                            <p:strVal val="#ppt_x"/>
                                          </p:val>
                                        </p:tav>
                                      </p:tavLst>
                                    </p:anim>
                                    <p:anim calcmode="lin" valueType="num">
                                      <p:cBhvr additive="base">
                                        <p:cTn id="63" dur="500" fill="hold"/>
                                        <p:tgtEl>
                                          <p:spTgt spid="15366"/>
                                        </p:tgtEl>
                                        <p:attrNameLst>
                                          <p:attrName>ppt_y</p:attrName>
                                        </p:attrNameLst>
                                      </p:cBhvr>
                                      <p:tavLst>
                                        <p:tav tm="0">
                                          <p:val>
                                            <p:strVal val="1+#ppt_h/2"/>
                                          </p:val>
                                        </p:tav>
                                        <p:tav tm="100000">
                                          <p:val>
                                            <p:strVal val="#ppt_y"/>
                                          </p:val>
                                        </p:tav>
                                      </p:tavLst>
                                    </p:anim>
                                  </p:childTnLst>
                                </p:cTn>
                              </p:par>
                              <p:par>
                                <p:cTn id="64" presetID="2" presetClass="entr" presetSubtype="6" fill="hold" grpId="0" nodeType="withEffect">
                                  <p:stCondLst>
                                    <p:cond delay="200"/>
                                  </p:stCondLst>
                                  <p:childTnLst>
                                    <p:set>
                                      <p:cBhvr>
                                        <p:cTn id="65" dur="1" fill="hold">
                                          <p:stCondLst>
                                            <p:cond delay="0"/>
                                          </p:stCondLst>
                                        </p:cTn>
                                        <p:tgtEl>
                                          <p:spTgt spid="15368"/>
                                        </p:tgtEl>
                                        <p:attrNameLst>
                                          <p:attrName>style.visibility</p:attrName>
                                        </p:attrNameLst>
                                      </p:cBhvr>
                                      <p:to>
                                        <p:strVal val="visible"/>
                                      </p:to>
                                    </p:set>
                                    <p:anim calcmode="lin" valueType="num">
                                      <p:cBhvr additive="base">
                                        <p:cTn id="66" dur="500" fill="hold"/>
                                        <p:tgtEl>
                                          <p:spTgt spid="15368"/>
                                        </p:tgtEl>
                                        <p:attrNameLst>
                                          <p:attrName>ppt_x</p:attrName>
                                        </p:attrNameLst>
                                      </p:cBhvr>
                                      <p:tavLst>
                                        <p:tav tm="0">
                                          <p:val>
                                            <p:strVal val="1+#ppt_w/2"/>
                                          </p:val>
                                        </p:tav>
                                        <p:tav tm="100000">
                                          <p:val>
                                            <p:strVal val="#ppt_x"/>
                                          </p:val>
                                        </p:tav>
                                      </p:tavLst>
                                    </p:anim>
                                    <p:anim calcmode="lin" valueType="num">
                                      <p:cBhvr additive="base">
                                        <p:cTn id="67" dur="500" fill="hold"/>
                                        <p:tgtEl>
                                          <p:spTgt spid="15368"/>
                                        </p:tgtEl>
                                        <p:attrNameLst>
                                          <p:attrName>ppt_y</p:attrName>
                                        </p:attrNameLst>
                                      </p:cBhvr>
                                      <p:tavLst>
                                        <p:tav tm="0">
                                          <p:val>
                                            <p:strVal val="1+#ppt_h/2"/>
                                          </p:val>
                                        </p:tav>
                                        <p:tav tm="100000">
                                          <p:val>
                                            <p:strVal val="#ppt_y"/>
                                          </p:val>
                                        </p:tav>
                                      </p:tavLst>
                                    </p:anim>
                                  </p:childTnLst>
                                </p:cTn>
                              </p:par>
                              <p:par>
                                <p:cTn id="68" presetID="2" presetClass="entr" presetSubtype="6" fill="hold" grpId="0" nodeType="withEffect">
                                  <p:stCondLst>
                                    <p:cond delay="300"/>
                                  </p:stCondLst>
                                  <p:childTnLst>
                                    <p:set>
                                      <p:cBhvr>
                                        <p:cTn id="69" dur="1" fill="hold">
                                          <p:stCondLst>
                                            <p:cond delay="0"/>
                                          </p:stCondLst>
                                        </p:cTn>
                                        <p:tgtEl>
                                          <p:spTgt spid="15370"/>
                                        </p:tgtEl>
                                        <p:attrNameLst>
                                          <p:attrName>style.visibility</p:attrName>
                                        </p:attrNameLst>
                                      </p:cBhvr>
                                      <p:to>
                                        <p:strVal val="visible"/>
                                      </p:to>
                                    </p:set>
                                    <p:anim calcmode="lin" valueType="num">
                                      <p:cBhvr additive="base">
                                        <p:cTn id="70" dur="500" fill="hold"/>
                                        <p:tgtEl>
                                          <p:spTgt spid="15370"/>
                                        </p:tgtEl>
                                        <p:attrNameLst>
                                          <p:attrName>ppt_x</p:attrName>
                                        </p:attrNameLst>
                                      </p:cBhvr>
                                      <p:tavLst>
                                        <p:tav tm="0">
                                          <p:val>
                                            <p:strVal val="1+#ppt_w/2"/>
                                          </p:val>
                                        </p:tav>
                                        <p:tav tm="100000">
                                          <p:val>
                                            <p:strVal val="#ppt_x"/>
                                          </p:val>
                                        </p:tav>
                                      </p:tavLst>
                                    </p:anim>
                                    <p:anim calcmode="lin" valueType="num">
                                      <p:cBhvr additive="base">
                                        <p:cTn id="71" dur="500" fill="hold"/>
                                        <p:tgtEl>
                                          <p:spTgt spid="15370"/>
                                        </p:tgtEl>
                                        <p:attrNameLst>
                                          <p:attrName>ppt_y</p:attrName>
                                        </p:attrNameLst>
                                      </p:cBhvr>
                                      <p:tavLst>
                                        <p:tav tm="0">
                                          <p:val>
                                            <p:strVal val="1+#ppt_h/2"/>
                                          </p:val>
                                        </p:tav>
                                        <p:tav tm="100000">
                                          <p:val>
                                            <p:strVal val="#ppt_y"/>
                                          </p:val>
                                        </p:tav>
                                      </p:tavLst>
                                    </p:anim>
                                  </p:childTnLst>
                                </p:cTn>
                              </p:par>
                              <p:par>
                                <p:cTn id="72" presetID="2" presetClass="entr" presetSubtype="6" fill="hold" grpId="0" nodeType="withEffect">
                                  <p:stCondLst>
                                    <p:cond delay="400"/>
                                  </p:stCondLst>
                                  <p:childTnLst>
                                    <p:set>
                                      <p:cBhvr>
                                        <p:cTn id="73" dur="1" fill="hold">
                                          <p:stCondLst>
                                            <p:cond delay="0"/>
                                          </p:stCondLst>
                                        </p:cTn>
                                        <p:tgtEl>
                                          <p:spTgt spid="15372"/>
                                        </p:tgtEl>
                                        <p:attrNameLst>
                                          <p:attrName>style.visibility</p:attrName>
                                        </p:attrNameLst>
                                      </p:cBhvr>
                                      <p:to>
                                        <p:strVal val="visible"/>
                                      </p:to>
                                    </p:set>
                                    <p:anim calcmode="lin" valueType="num">
                                      <p:cBhvr additive="base">
                                        <p:cTn id="74" dur="500" fill="hold"/>
                                        <p:tgtEl>
                                          <p:spTgt spid="15372"/>
                                        </p:tgtEl>
                                        <p:attrNameLst>
                                          <p:attrName>ppt_x</p:attrName>
                                        </p:attrNameLst>
                                      </p:cBhvr>
                                      <p:tavLst>
                                        <p:tav tm="0">
                                          <p:val>
                                            <p:strVal val="1+#ppt_w/2"/>
                                          </p:val>
                                        </p:tav>
                                        <p:tav tm="100000">
                                          <p:val>
                                            <p:strVal val="#ppt_x"/>
                                          </p:val>
                                        </p:tav>
                                      </p:tavLst>
                                    </p:anim>
                                    <p:anim calcmode="lin" valueType="num">
                                      <p:cBhvr additive="base">
                                        <p:cTn id="75" dur="500" fill="hold"/>
                                        <p:tgtEl>
                                          <p:spTgt spid="15372"/>
                                        </p:tgtEl>
                                        <p:attrNameLst>
                                          <p:attrName>ppt_y</p:attrName>
                                        </p:attrNameLst>
                                      </p:cBhvr>
                                      <p:tavLst>
                                        <p:tav tm="0">
                                          <p:val>
                                            <p:strVal val="1+#ppt_h/2"/>
                                          </p:val>
                                        </p:tav>
                                        <p:tav tm="100000">
                                          <p:val>
                                            <p:strVal val="#ppt_y"/>
                                          </p:val>
                                        </p:tav>
                                      </p:tavLst>
                                    </p:anim>
                                  </p:childTnLst>
                                </p:cTn>
                              </p:par>
                            </p:childTnLst>
                          </p:cTn>
                        </p:par>
                        <p:par>
                          <p:cTn id="76" fill="hold">
                            <p:stCondLst>
                              <p:cond delay="3600"/>
                            </p:stCondLst>
                            <p:childTnLst>
                              <p:par>
                                <p:cTn id="77" presetID="22" presetClass="entr" presetSubtype="8" fill="hold" grpId="0" nodeType="afterEffect">
                                  <p:stCondLst>
                                    <p:cond delay="0"/>
                                  </p:stCondLst>
                                  <p:childTnLst>
                                    <p:set>
                                      <p:cBhvr>
                                        <p:cTn id="78" dur="1" fill="hold">
                                          <p:stCondLst>
                                            <p:cond delay="0"/>
                                          </p:stCondLst>
                                        </p:cTn>
                                        <p:tgtEl>
                                          <p:spTgt spid="15362"/>
                                        </p:tgtEl>
                                        <p:attrNameLst>
                                          <p:attrName>style.visibility</p:attrName>
                                        </p:attrNameLst>
                                      </p:cBhvr>
                                      <p:to>
                                        <p:strVal val="visible"/>
                                      </p:to>
                                    </p:set>
                                    <p:animEffect transition="in" filter="wipe(left)">
                                      <p:cBhvr>
                                        <p:cTn id="79" dur="500"/>
                                        <p:tgtEl>
                                          <p:spTgt spid="1536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5365"/>
                                        </p:tgtEl>
                                        <p:attrNameLst>
                                          <p:attrName>style.visibility</p:attrName>
                                        </p:attrNameLst>
                                      </p:cBhvr>
                                      <p:to>
                                        <p:strVal val="visible"/>
                                      </p:to>
                                    </p:set>
                                    <p:animEffect transition="in" filter="wipe(left)">
                                      <p:cBhvr>
                                        <p:cTn id="82" dur="500"/>
                                        <p:tgtEl>
                                          <p:spTgt spid="15365"/>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5367"/>
                                        </p:tgtEl>
                                        <p:attrNameLst>
                                          <p:attrName>style.visibility</p:attrName>
                                        </p:attrNameLst>
                                      </p:cBhvr>
                                      <p:to>
                                        <p:strVal val="visible"/>
                                      </p:to>
                                    </p:set>
                                    <p:animEffect transition="in" filter="wipe(left)">
                                      <p:cBhvr>
                                        <p:cTn id="85" dur="500"/>
                                        <p:tgtEl>
                                          <p:spTgt spid="15367"/>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5369"/>
                                        </p:tgtEl>
                                        <p:attrNameLst>
                                          <p:attrName>style.visibility</p:attrName>
                                        </p:attrNameLst>
                                      </p:cBhvr>
                                      <p:to>
                                        <p:strVal val="visible"/>
                                      </p:to>
                                    </p:set>
                                    <p:animEffect transition="in" filter="wipe(left)">
                                      <p:cBhvr>
                                        <p:cTn id="88" dur="500"/>
                                        <p:tgtEl>
                                          <p:spTgt spid="15369"/>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371"/>
                                        </p:tgtEl>
                                        <p:attrNameLst>
                                          <p:attrName>style.visibility</p:attrName>
                                        </p:attrNameLst>
                                      </p:cBhvr>
                                      <p:to>
                                        <p:strVal val="visible"/>
                                      </p:to>
                                    </p:set>
                                    <p:animEffect transition="in" filter="wipe(left)">
                                      <p:cBhvr>
                                        <p:cTn id="91" dur="500"/>
                                        <p:tgtEl>
                                          <p:spTgt spid="15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4" grpId="0" animBg="1"/>
      <p:bldP spid="15365" grpId="0"/>
      <p:bldP spid="15366" grpId="0" animBg="1"/>
      <p:bldP spid="15367" grpId="0"/>
      <p:bldP spid="15368" grpId="0" animBg="1"/>
      <p:bldP spid="15369" grpId="0"/>
      <p:bldP spid="15370" grpId="0" animBg="1"/>
      <p:bldP spid="15371" grpId="0"/>
      <p:bldP spid="15372" grpId="0" animBg="1"/>
      <p:bldP spid="15373" grpId="0"/>
      <p:bldP spid="15380" grpId="0" animBg="1"/>
      <p:bldP spid="15380"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reeform 5"/>
          <p:cNvSpPr>
            <a:spLocks noChangeAspect="1"/>
          </p:cNvSpPr>
          <p:nvPr/>
        </p:nvSpPr>
        <p:spPr>
          <a:xfrm>
            <a:off x="5378450" y="1185863"/>
            <a:ext cx="860425" cy="863600"/>
          </a:xfrm>
          <a:custGeom>
            <a:avLst/>
            <a:gdLst/>
            <a:ahLst/>
            <a:cxnLst>
              <a:cxn ang="0">
                <a:pos x="146134" y="688258"/>
              </a:cxn>
              <a:cxn ang="0">
                <a:pos x="176289" y="128516"/>
              </a:cxn>
              <a:cxn ang="0">
                <a:pos x="595362" y="58839"/>
              </a:cxn>
              <a:cxn ang="0">
                <a:pos x="823455" y="70452"/>
              </a:cxn>
              <a:cxn ang="0">
                <a:pos x="820363" y="312000"/>
              </a:cxn>
              <a:cxn ang="0">
                <a:pos x="705156" y="717677"/>
              </a:cxn>
              <a:cxn ang="0">
                <a:pos x="146134" y="68825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1">
              <a:alpha val="100000"/>
            </a:schemeClr>
          </a:solidFill>
          <a:ln w="9525">
            <a:noFill/>
          </a:ln>
        </p:spPr>
        <p:txBody>
          <a:bodyPr/>
          <a:lstStyle/>
          <a:p>
            <a:endParaRPr lang="zh-CN" altLang="en-US"/>
          </a:p>
        </p:txBody>
      </p:sp>
      <p:cxnSp>
        <p:nvCxnSpPr>
          <p:cNvPr id="16387" name="直接连接符 2"/>
          <p:cNvCxnSpPr/>
          <p:nvPr/>
        </p:nvCxnSpPr>
        <p:spPr>
          <a:xfrm>
            <a:off x="6315075" y="1196975"/>
            <a:ext cx="0" cy="749300"/>
          </a:xfrm>
          <a:prstGeom prst="line">
            <a:avLst/>
          </a:prstGeom>
          <a:ln w="9525" cap="flat" cmpd="sng">
            <a:solidFill>
              <a:schemeClr val="accent1"/>
            </a:solidFill>
            <a:prstDash val="solid"/>
            <a:headEnd type="none" w="med" len="med"/>
            <a:tailEnd type="none" w="med" len="med"/>
          </a:ln>
        </p:spPr>
      </p:cxnSp>
      <p:sp>
        <p:nvSpPr>
          <p:cNvPr id="16388" name="TextBox 3"/>
          <p:cNvSpPr txBox="1"/>
          <p:nvPr/>
        </p:nvSpPr>
        <p:spPr>
          <a:xfrm>
            <a:off x="5491163" y="1273175"/>
            <a:ext cx="709612" cy="708025"/>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企业精神</a:t>
            </a:r>
          </a:p>
        </p:txBody>
      </p:sp>
      <p:sp>
        <p:nvSpPr>
          <p:cNvPr id="16389" name="TextBox 4"/>
          <p:cNvSpPr txBox="1"/>
          <p:nvPr/>
        </p:nvSpPr>
        <p:spPr>
          <a:xfrm>
            <a:off x="6457950" y="981075"/>
            <a:ext cx="4824413" cy="1047750"/>
          </a:xfrm>
          <a:prstGeom prst="rect">
            <a:avLst/>
          </a:prstGeom>
          <a:noFill/>
          <a:ln w="9525">
            <a:noFill/>
          </a:ln>
        </p:spPr>
        <p:txBody>
          <a:bodyPr>
            <a:spAutoFit/>
          </a:bodyPr>
          <a:lstStyle/>
          <a:p>
            <a:pPr lvl="0" eaLnBrk="1" hangingPunct="1">
              <a:lnSpc>
                <a:spcPct val="150000"/>
              </a:lnSpc>
            </a:pPr>
            <a:r>
              <a:rPr lang="zh-CN" altLang="en-US" sz="2200" dirty="0">
                <a:solidFill>
                  <a:schemeClr val="accent1"/>
                </a:solidFill>
                <a:latin typeface="微软雅黑" panose="020B0503020204020204" pitchFamily="2" charset="-122"/>
                <a:ea typeface="微软雅黑" panose="020B0503020204020204" pitchFamily="2" charset="-122"/>
              </a:rPr>
              <a:t>诚信、团结、拼搏、求实、包容、博爱、创新、共赢！</a:t>
            </a:r>
          </a:p>
        </p:txBody>
      </p:sp>
      <p:sp>
        <p:nvSpPr>
          <p:cNvPr id="16390" name="Freeform 5"/>
          <p:cNvSpPr>
            <a:spLocks noChangeAspect="1"/>
          </p:cNvSpPr>
          <p:nvPr/>
        </p:nvSpPr>
        <p:spPr>
          <a:xfrm>
            <a:off x="5378450" y="2311400"/>
            <a:ext cx="860425" cy="865188"/>
          </a:xfrm>
          <a:custGeom>
            <a:avLst/>
            <a:gdLst/>
            <a:ahLst/>
            <a:cxnLst>
              <a:cxn ang="0">
                <a:pos x="146134" y="688258"/>
              </a:cxn>
              <a:cxn ang="0">
                <a:pos x="176289" y="128516"/>
              </a:cxn>
              <a:cxn ang="0">
                <a:pos x="595362" y="58839"/>
              </a:cxn>
              <a:cxn ang="0">
                <a:pos x="823455" y="70452"/>
              </a:cxn>
              <a:cxn ang="0">
                <a:pos x="820363" y="312000"/>
              </a:cxn>
              <a:cxn ang="0">
                <a:pos x="705156" y="717677"/>
              </a:cxn>
              <a:cxn ang="0">
                <a:pos x="146134" y="68825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00B0D8">
              <a:alpha val="100000"/>
            </a:srgbClr>
          </a:solidFill>
          <a:ln w="9525">
            <a:noFill/>
          </a:ln>
        </p:spPr>
        <p:txBody>
          <a:bodyPr/>
          <a:lstStyle/>
          <a:p>
            <a:endParaRPr lang="zh-CN" altLang="en-US"/>
          </a:p>
        </p:txBody>
      </p:sp>
      <p:sp>
        <p:nvSpPr>
          <p:cNvPr id="16391" name="TextBox 6"/>
          <p:cNvSpPr txBox="1"/>
          <p:nvPr/>
        </p:nvSpPr>
        <p:spPr>
          <a:xfrm>
            <a:off x="5495925" y="2373313"/>
            <a:ext cx="704850" cy="708025"/>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企业使命</a:t>
            </a:r>
          </a:p>
        </p:txBody>
      </p:sp>
      <p:sp>
        <p:nvSpPr>
          <p:cNvPr id="16392" name="TextBox 7"/>
          <p:cNvSpPr txBox="1"/>
          <p:nvPr/>
        </p:nvSpPr>
        <p:spPr>
          <a:xfrm>
            <a:off x="6457950" y="2060575"/>
            <a:ext cx="4824413" cy="1047750"/>
          </a:xfrm>
          <a:prstGeom prst="rect">
            <a:avLst/>
          </a:prstGeom>
          <a:noFill/>
          <a:ln w="9525">
            <a:noFill/>
          </a:ln>
        </p:spPr>
        <p:txBody>
          <a:bodyPr>
            <a:spAutoFit/>
          </a:bodyPr>
          <a:lstStyle/>
          <a:p>
            <a:pPr lvl="0" eaLnBrk="1" hangingPunct="1">
              <a:lnSpc>
                <a:spcPct val="150000"/>
              </a:lnSpc>
            </a:pPr>
            <a:r>
              <a:rPr lang="zh-CN" altLang="en-US" sz="2200" dirty="0">
                <a:solidFill>
                  <a:schemeClr val="accent1"/>
                </a:solidFill>
                <a:latin typeface="微软雅黑" panose="020B0503020204020204" pitchFamily="2" charset="-122"/>
                <a:ea typeface="微软雅黑" panose="020B0503020204020204" pitchFamily="2" charset="-122"/>
              </a:rPr>
              <a:t>以企业精神和品牌文化的整合促进社会整体和谐发展！</a:t>
            </a:r>
          </a:p>
        </p:txBody>
      </p:sp>
      <p:sp>
        <p:nvSpPr>
          <p:cNvPr id="16393" name="Freeform 5"/>
          <p:cNvSpPr>
            <a:spLocks noChangeAspect="1"/>
          </p:cNvSpPr>
          <p:nvPr/>
        </p:nvSpPr>
        <p:spPr>
          <a:xfrm>
            <a:off x="5378450" y="3424238"/>
            <a:ext cx="860425" cy="863600"/>
          </a:xfrm>
          <a:custGeom>
            <a:avLst/>
            <a:gdLst/>
            <a:ahLst/>
            <a:cxnLst>
              <a:cxn ang="0">
                <a:pos x="146134" y="688258"/>
              </a:cxn>
              <a:cxn ang="0">
                <a:pos x="176289" y="128516"/>
              </a:cxn>
              <a:cxn ang="0">
                <a:pos x="595362" y="58839"/>
              </a:cxn>
              <a:cxn ang="0">
                <a:pos x="823455" y="70452"/>
              </a:cxn>
              <a:cxn ang="0">
                <a:pos x="820363" y="312000"/>
              </a:cxn>
              <a:cxn ang="0">
                <a:pos x="705156" y="717677"/>
              </a:cxn>
              <a:cxn ang="0">
                <a:pos x="146134" y="68825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99CC39">
              <a:alpha val="100000"/>
            </a:srgbClr>
          </a:solidFill>
          <a:ln w="9525">
            <a:noFill/>
          </a:ln>
        </p:spPr>
        <p:txBody>
          <a:bodyPr/>
          <a:lstStyle/>
          <a:p>
            <a:endParaRPr lang="zh-CN" altLang="en-US"/>
          </a:p>
        </p:txBody>
      </p:sp>
      <p:sp>
        <p:nvSpPr>
          <p:cNvPr id="16394" name="TextBox 9"/>
          <p:cNvSpPr txBox="1"/>
          <p:nvPr/>
        </p:nvSpPr>
        <p:spPr>
          <a:xfrm>
            <a:off x="5503863" y="3513138"/>
            <a:ext cx="696912" cy="706437"/>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经营方针</a:t>
            </a:r>
          </a:p>
        </p:txBody>
      </p:sp>
      <p:sp>
        <p:nvSpPr>
          <p:cNvPr id="16395" name="TextBox 10"/>
          <p:cNvSpPr txBox="1"/>
          <p:nvPr/>
        </p:nvSpPr>
        <p:spPr>
          <a:xfrm>
            <a:off x="6457950" y="3213100"/>
            <a:ext cx="4824413" cy="1108075"/>
          </a:xfrm>
          <a:prstGeom prst="rect">
            <a:avLst/>
          </a:prstGeom>
          <a:noFill/>
          <a:ln w="9525">
            <a:noFill/>
          </a:ln>
        </p:spPr>
        <p:txBody>
          <a:bodyPr>
            <a:spAutoFit/>
          </a:bodyPr>
          <a:lstStyle/>
          <a:p>
            <a:pPr lvl="0" eaLnBrk="1" hangingPunct="1">
              <a:lnSpc>
                <a:spcPct val="150000"/>
              </a:lnSpc>
            </a:pPr>
            <a:r>
              <a:rPr lang="zh-CN" altLang="en-US" sz="2200" dirty="0">
                <a:solidFill>
                  <a:schemeClr val="accent1"/>
                </a:solidFill>
                <a:latin typeface="微软雅黑" panose="020B0503020204020204" pitchFamily="2" charset="-122"/>
                <a:ea typeface="微软雅黑" panose="020B0503020204020204" pitchFamily="2" charset="-122"/>
              </a:rPr>
              <a:t>专业化、网络化、规范化、精细化、国际化！</a:t>
            </a:r>
          </a:p>
        </p:txBody>
      </p:sp>
      <p:sp>
        <p:nvSpPr>
          <p:cNvPr id="16396" name="Freeform 5"/>
          <p:cNvSpPr>
            <a:spLocks noChangeAspect="1"/>
          </p:cNvSpPr>
          <p:nvPr/>
        </p:nvSpPr>
        <p:spPr>
          <a:xfrm>
            <a:off x="5378450" y="4378325"/>
            <a:ext cx="860425" cy="863600"/>
          </a:xfrm>
          <a:custGeom>
            <a:avLst/>
            <a:gdLst/>
            <a:ahLst/>
            <a:cxnLst>
              <a:cxn ang="0">
                <a:pos x="146134" y="688258"/>
              </a:cxn>
              <a:cxn ang="0">
                <a:pos x="176289" y="128516"/>
              </a:cxn>
              <a:cxn ang="0">
                <a:pos x="595362" y="58839"/>
              </a:cxn>
              <a:cxn ang="0">
                <a:pos x="823455" y="70452"/>
              </a:cxn>
              <a:cxn ang="0">
                <a:pos x="820363" y="312000"/>
              </a:cxn>
              <a:cxn ang="0">
                <a:pos x="705156" y="717677"/>
              </a:cxn>
              <a:cxn ang="0">
                <a:pos x="146134" y="68825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F9C900">
              <a:alpha val="100000"/>
            </a:srgbClr>
          </a:solidFill>
          <a:ln w="9525">
            <a:noFill/>
          </a:ln>
        </p:spPr>
        <p:txBody>
          <a:bodyPr/>
          <a:lstStyle/>
          <a:p>
            <a:endParaRPr lang="zh-CN" altLang="en-US"/>
          </a:p>
        </p:txBody>
      </p:sp>
      <p:sp>
        <p:nvSpPr>
          <p:cNvPr id="16397" name="TextBox 12"/>
          <p:cNvSpPr txBox="1"/>
          <p:nvPr/>
        </p:nvSpPr>
        <p:spPr>
          <a:xfrm>
            <a:off x="5503863" y="4465638"/>
            <a:ext cx="696912" cy="708025"/>
          </a:xfrm>
          <a:prstGeom prst="rect">
            <a:avLst/>
          </a:prstGeom>
          <a:noFill/>
          <a:ln w="9525">
            <a:noFill/>
          </a:ln>
        </p:spPr>
        <p:txBody>
          <a:bodyPr wrap="none">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企业</a:t>
            </a:r>
            <a:endParaRPr lang="en-US" altLang="x-none" sz="2000" dirty="0">
              <a:solidFill>
                <a:schemeClr val="accent2"/>
              </a:solidFill>
              <a:latin typeface="微软雅黑" panose="020B0503020204020204" pitchFamily="2" charset="-122"/>
              <a:ea typeface="微软雅黑" panose="020B0503020204020204" pitchFamily="2" charset="-122"/>
            </a:endParaRPr>
          </a:p>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定位</a:t>
            </a:r>
          </a:p>
        </p:txBody>
      </p:sp>
      <p:sp>
        <p:nvSpPr>
          <p:cNvPr id="16398" name="TextBox 13"/>
          <p:cNvSpPr txBox="1"/>
          <p:nvPr/>
        </p:nvSpPr>
        <p:spPr>
          <a:xfrm>
            <a:off x="6457950" y="4365625"/>
            <a:ext cx="4681538" cy="600075"/>
          </a:xfrm>
          <a:prstGeom prst="rect">
            <a:avLst/>
          </a:prstGeom>
          <a:noFill/>
          <a:ln w="9525">
            <a:noFill/>
          </a:ln>
        </p:spPr>
        <p:txBody>
          <a:bodyPr>
            <a:spAutoFit/>
          </a:bodyPr>
          <a:lstStyle/>
          <a:p>
            <a:pPr lvl="0" eaLnBrk="1" hangingPunct="1">
              <a:lnSpc>
                <a:spcPct val="150000"/>
              </a:lnSpc>
            </a:pPr>
            <a:r>
              <a:rPr lang="zh-CN" altLang="en-US" sz="2200" dirty="0">
                <a:solidFill>
                  <a:schemeClr val="accent1"/>
                </a:solidFill>
                <a:latin typeface="微软雅黑" panose="020B0503020204020204" pitchFamily="2" charset="-122"/>
                <a:ea typeface="微软雅黑" panose="020B0503020204020204" pitchFamily="2" charset="-122"/>
              </a:rPr>
              <a:t>国际品牌国内市场运作商。</a:t>
            </a:r>
          </a:p>
        </p:txBody>
      </p:sp>
      <p:cxnSp>
        <p:nvCxnSpPr>
          <p:cNvPr id="16399" name="直接连接符 14"/>
          <p:cNvCxnSpPr/>
          <p:nvPr/>
        </p:nvCxnSpPr>
        <p:spPr>
          <a:xfrm>
            <a:off x="6315075" y="2254250"/>
            <a:ext cx="0" cy="777875"/>
          </a:xfrm>
          <a:prstGeom prst="line">
            <a:avLst/>
          </a:prstGeom>
          <a:ln w="9525" cap="flat" cmpd="sng">
            <a:solidFill>
              <a:schemeClr val="accent1"/>
            </a:solidFill>
            <a:prstDash val="solid"/>
            <a:headEnd type="none" w="med" len="med"/>
            <a:tailEnd type="none" w="med" len="med"/>
          </a:ln>
        </p:spPr>
      </p:cxnSp>
      <p:cxnSp>
        <p:nvCxnSpPr>
          <p:cNvPr id="16400" name="直接连接符 15"/>
          <p:cNvCxnSpPr/>
          <p:nvPr/>
        </p:nvCxnSpPr>
        <p:spPr>
          <a:xfrm>
            <a:off x="6315075" y="3357563"/>
            <a:ext cx="0" cy="800100"/>
          </a:xfrm>
          <a:prstGeom prst="line">
            <a:avLst/>
          </a:prstGeom>
          <a:ln w="9525" cap="flat" cmpd="sng">
            <a:solidFill>
              <a:schemeClr val="accent1"/>
            </a:solidFill>
            <a:prstDash val="solid"/>
            <a:headEnd type="none" w="med" len="med"/>
            <a:tailEnd type="none" w="med" len="med"/>
          </a:ln>
        </p:spPr>
      </p:cxnSp>
      <p:cxnSp>
        <p:nvCxnSpPr>
          <p:cNvPr id="16401" name="直接连接符 16"/>
          <p:cNvCxnSpPr/>
          <p:nvPr/>
        </p:nvCxnSpPr>
        <p:spPr>
          <a:xfrm>
            <a:off x="6315075" y="4378325"/>
            <a:ext cx="0" cy="752475"/>
          </a:xfrm>
          <a:prstGeom prst="line">
            <a:avLst/>
          </a:prstGeom>
          <a:ln w="9525" cap="flat" cmpd="sng">
            <a:solidFill>
              <a:schemeClr val="accent1"/>
            </a:solidFill>
            <a:prstDash val="solid"/>
            <a:headEnd type="none" w="med" len="med"/>
            <a:tailEnd type="none" w="med" len="med"/>
          </a:ln>
        </p:spPr>
      </p:cxnSp>
      <p:sp>
        <p:nvSpPr>
          <p:cNvPr id="16402" name="Freeform 5"/>
          <p:cNvSpPr>
            <a:spLocks noChangeAspect="1"/>
          </p:cNvSpPr>
          <p:nvPr/>
        </p:nvSpPr>
        <p:spPr>
          <a:xfrm>
            <a:off x="5378450" y="5373688"/>
            <a:ext cx="860425" cy="863600"/>
          </a:xfrm>
          <a:custGeom>
            <a:avLst/>
            <a:gdLst/>
            <a:ahLst/>
            <a:cxnLst>
              <a:cxn ang="0">
                <a:pos x="146134" y="688258"/>
              </a:cxn>
              <a:cxn ang="0">
                <a:pos x="176289" y="128516"/>
              </a:cxn>
              <a:cxn ang="0">
                <a:pos x="595362" y="58839"/>
              </a:cxn>
              <a:cxn ang="0">
                <a:pos x="823455" y="70452"/>
              </a:cxn>
              <a:cxn ang="0">
                <a:pos x="820363" y="312000"/>
              </a:cxn>
              <a:cxn ang="0">
                <a:pos x="705156" y="717677"/>
              </a:cxn>
              <a:cxn ang="0">
                <a:pos x="146134" y="68825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2">
              <a:alpha val="100000"/>
            </a:schemeClr>
          </a:solidFill>
          <a:ln w="9525">
            <a:noFill/>
          </a:ln>
        </p:spPr>
        <p:txBody>
          <a:bodyPr/>
          <a:lstStyle/>
          <a:p>
            <a:endParaRPr lang="zh-CN" altLang="en-US"/>
          </a:p>
        </p:txBody>
      </p:sp>
      <p:sp>
        <p:nvSpPr>
          <p:cNvPr id="16403" name="TextBox 21"/>
          <p:cNvSpPr txBox="1"/>
          <p:nvPr/>
        </p:nvSpPr>
        <p:spPr>
          <a:xfrm>
            <a:off x="5472113" y="5461000"/>
            <a:ext cx="698500" cy="708025"/>
          </a:xfrm>
          <a:prstGeom prst="rect">
            <a:avLst/>
          </a:prstGeom>
          <a:noFill/>
          <a:ln w="9525">
            <a:noFill/>
          </a:ln>
        </p:spPr>
        <p:txBody>
          <a:bodyPr wrap="none">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企业</a:t>
            </a:r>
            <a:endParaRPr lang="en-US" altLang="x-none" sz="2000" dirty="0">
              <a:solidFill>
                <a:schemeClr val="accent2"/>
              </a:solidFill>
              <a:latin typeface="微软雅黑" panose="020B0503020204020204" pitchFamily="2" charset="-122"/>
              <a:ea typeface="微软雅黑" panose="020B0503020204020204" pitchFamily="2" charset="-122"/>
            </a:endParaRPr>
          </a:p>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信条</a:t>
            </a:r>
          </a:p>
        </p:txBody>
      </p:sp>
      <p:sp>
        <p:nvSpPr>
          <p:cNvPr id="16404" name="TextBox 22"/>
          <p:cNvSpPr txBox="1"/>
          <p:nvPr/>
        </p:nvSpPr>
        <p:spPr>
          <a:xfrm>
            <a:off x="6457950" y="5383213"/>
            <a:ext cx="4681538" cy="600075"/>
          </a:xfrm>
          <a:prstGeom prst="rect">
            <a:avLst/>
          </a:prstGeom>
          <a:noFill/>
          <a:ln w="9525">
            <a:noFill/>
          </a:ln>
        </p:spPr>
        <p:txBody>
          <a:bodyPr>
            <a:spAutoFit/>
          </a:bodyPr>
          <a:lstStyle/>
          <a:p>
            <a:pPr lvl="0" eaLnBrk="1" hangingPunct="1">
              <a:lnSpc>
                <a:spcPct val="150000"/>
              </a:lnSpc>
            </a:pPr>
            <a:r>
              <a:rPr lang="zh-CN" altLang="en-US" sz="2200" dirty="0">
                <a:solidFill>
                  <a:schemeClr val="accent1"/>
                </a:solidFill>
                <a:latin typeface="微软雅黑" panose="020B0503020204020204" pitchFamily="2" charset="-122"/>
                <a:ea typeface="微软雅黑" panose="020B0503020204020204" pitchFamily="2" charset="-122"/>
              </a:rPr>
              <a:t>只有想不到，没有做不到的！</a:t>
            </a:r>
          </a:p>
        </p:txBody>
      </p:sp>
      <p:cxnSp>
        <p:nvCxnSpPr>
          <p:cNvPr id="16405" name="直接连接符 23"/>
          <p:cNvCxnSpPr/>
          <p:nvPr/>
        </p:nvCxnSpPr>
        <p:spPr>
          <a:xfrm>
            <a:off x="6315075" y="5461000"/>
            <a:ext cx="0" cy="754063"/>
          </a:xfrm>
          <a:prstGeom prst="line">
            <a:avLst/>
          </a:prstGeom>
          <a:ln w="9525" cap="flat" cmpd="sng">
            <a:solidFill>
              <a:schemeClr val="accent1"/>
            </a:solidFill>
            <a:prstDash val="solid"/>
            <a:headEnd type="none" w="med" len="med"/>
            <a:tailEnd type="none" w="med" len="med"/>
          </a:ln>
        </p:spPr>
      </p:cxnSp>
      <p:sp>
        <p:nvSpPr>
          <p:cNvPr id="16406" name="TextBox 24"/>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企业文化</a:t>
            </a:r>
          </a:p>
        </p:txBody>
      </p:sp>
      <p:sp>
        <p:nvSpPr>
          <p:cNvPr id="16407"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6408"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6409"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6410" name="TextBox 28"/>
          <p:cNvSpPr txBox="1"/>
          <p:nvPr/>
        </p:nvSpPr>
        <p:spPr>
          <a:xfrm>
            <a:off x="1490663" y="1738313"/>
            <a:ext cx="2386012" cy="460375"/>
          </a:xfrm>
          <a:prstGeom prst="rect">
            <a:avLst/>
          </a:prstGeom>
          <a:noFill/>
          <a:ln w="9525">
            <a:noFill/>
          </a:ln>
        </p:spPr>
        <p:txBody>
          <a:bodyPr>
            <a:spAutoFit/>
          </a:bodyPr>
          <a:lstStyle/>
          <a:p>
            <a:pPr lvl="0" eaLnBrk="1" hangingPunct="1"/>
            <a:r>
              <a:rPr lang="zh-CN" altLang="en-US" sz="2400" dirty="0">
                <a:solidFill>
                  <a:schemeClr val="accent1"/>
                </a:solidFill>
                <a:latin typeface="微软雅黑" panose="020B0503020204020204" pitchFamily="2" charset="-122"/>
                <a:ea typeface="微软雅黑" panose="020B0503020204020204" pitchFamily="2" charset="-122"/>
              </a:rPr>
              <a:t>诚信铸就品质</a:t>
            </a:r>
          </a:p>
        </p:txBody>
      </p:sp>
      <p:sp>
        <p:nvSpPr>
          <p:cNvPr id="16411" name="TextBox 30"/>
          <p:cNvSpPr txBox="1"/>
          <p:nvPr/>
        </p:nvSpPr>
        <p:spPr>
          <a:xfrm>
            <a:off x="2074863" y="2311400"/>
            <a:ext cx="2727325" cy="461963"/>
          </a:xfrm>
          <a:prstGeom prst="rect">
            <a:avLst/>
          </a:prstGeom>
          <a:noFill/>
          <a:ln w="9525">
            <a:noFill/>
          </a:ln>
        </p:spPr>
        <p:txBody>
          <a:bodyPr>
            <a:spAutoFit/>
          </a:bodyPr>
          <a:lstStyle/>
          <a:p>
            <a:pPr lvl="0" eaLnBrk="1" hangingPunct="1"/>
            <a:r>
              <a:rPr lang="zh-CN" altLang="en-US" sz="2400" dirty="0">
                <a:solidFill>
                  <a:schemeClr val="accent1"/>
                </a:solidFill>
                <a:latin typeface="微软雅黑" panose="020B0503020204020204" pitchFamily="2" charset="-122"/>
                <a:ea typeface="微软雅黑" panose="020B0503020204020204" pitchFamily="2" charset="-122"/>
              </a:rPr>
              <a:t>创新引领未来</a:t>
            </a:r>
          </a:p>
        </p:txBody>
      </p:sp>
      <p:pic>
        <p:nvPicPr>
          <p:cNvPr id="16412" name="Picture 2" descr="E:\我的文档\鼎.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16000" y="2451100"/>
            <a:ext cx="3786188" cy="4021138"/>
          </a:xfrm>
          <a:prstGeom prst="rect">
            <a:avLst/>
          </a:prstGeom>
          <a:noFill/>
          <a:ln w="9525">
            <a:noFill/>
          </a:ln>
        </p:spPr>
      </p:pic>
      <p:sp>
        <p:nvSpPr>
          <p:cNvPr id="16413" name="TextBox 31"/>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11</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407"/>
                                        </p:tgtEl>
                                        <p:attrNameLst>
                                          <p:attrName>style.visibility</p:attrName>
                                        </p:attrNameLst>
                                      </p:cBhvr>
                                      <p:to>
                                        <p:strVal val="visible"/>
                                      </p:to>
                                    </p:set>
                                    <p:anim calcmode="lin" valueType="num">
                                      <p:cBhvr additive="base">
                                        <p:cTn id="7" dur="300" fill="hold"/>
                                        <p:tgtEl>
                                          <p:spTgt spid="16407"/>
                                        </p:tgtEl>
                                        <p:attrNameLst>
                                          <p:attrName>ppt_x</p:attrName>
                                        </p:attrNameLst>
                                      </p:cBhvr>
                                      <p:tavLst>
                                        <p:tav tm="0">
                                          <p:val>
                                            <p:strVal val="0-#ppt_w/2"/>
                                          </p:val>
                                        </p:tav>
                                        <p:tav tm="100000">
                                          <p:val>
                                            <p:strVal val="#ppt_x"/>
                                          </p:val>
                                        </p:tav>
                                      </p:tavLst>
                                    </p:anim>
                                    <p:anim calcmode="lin" valueType="num">
                                      <p:cBhvr additive="base">
                                        <p:cTn id="8" dur="300" fill="hold"/>
                                        <p:tgtEl>
                                          <p:spTgt spid="1640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408"/>
                                        </p:tgtEl>
                                        <p:attrNameLst>
                                          <p:attrName>style.visibility</p:attrName>
                                        </p:attrNameLst>
                                      </p:cBhvr>
                                      <p:to>
                                        <p:strVal val="visible"/>
                                      </p:to>
                                    </p:set>
                                    <p:anim calcmode="lin" valueType="num">
                                      <p:cBhvr additive="base">
                                        <p:cTn id="11" dur="300" fill="hold"/>
                                        <p:tgtEl>
                                          <p:spTgt spid="16408"/>
                                        </p:tgtEl>
                                        <p:attrNameLst>
                                          <p:attrName>ppt_x</p:attrName>
                                        </p:attrNameLst>
                                      </p:cBhvr>
                                      <p:tavLst>
                                        <p:tav tm="0">
                                          <p:val>
                                            <p:strVal val="0-#ppt_w/2"/>
                                          </p:val>
                                        </p:tav>
                                        <p:tav tm="100000">
                                          <p:val>
                                            <p:strVal val="#ppt_x"/>
                                          </p:val>
                                        </p:tav>
                                      </p:tavLst>
                                    </p:anim>
                                    <p:anim calcmode="lin" valueType="num">
                                      <p:cBhvr additive="base">
                                        <p:cTn id="12" dur="300" fill="hold"/>
                                        <p:tgtEl>
                                          <p:spTgt spid="1640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6409"/>
                                        </p:tgtEl>
                                        <p:attrNameLst>
                                          <p:attrName>style.visibility</p:attrName>
                                        </p:attrNameLst>
                                      </p:cBhvr>
                                      <p:to>
                                        <p:strVal val="visible"/>
                                      </p:to>
                                    </p:set>
                                    <p:anim calcmode="lin" valueType="num">
                                      <p:cBhvr additive="base">
                                        <p:cTn id="15" dur="300" fill="hold"/>
                                        <p:tgtEl>
                                          <p:spTgt spid="16409"/>
                                        </p:tgtEl>
                                        <p:attrNameLst>
                                          <p:attrName>ppt_x</p:attrName>
                                        </p:attrNameLst>
                                      </p:cBhvr>
                                      <p:tavLst>
                                        <p:tav tm="0">
                                          <p:val>
                                            <p:strVal val="0-#ppt_w/2"/>
                                          </p:val>
                                        </p:tav>
                                        <p:tav tm="100000">
                                          <p:val>
                                            <p:strVal val="#ppt_x"/>
                                          </p:val>
                                        </p:tav>
                                      </p:tavLst>
                                    </p:anim>
                                    <p:anim calcmode="lin" valueType="num">
                                      <p:cBhvr additive="base">
                                        <p:cTn id="16" dur="300" fill="hold"/>
                                        <p:tgtEl>
                                          <p:spTgt spid="1640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6406"/>
                                        </p:tgtEl>
                                        <p:attrNameLst>
                                          <p:attrName>style.visibility</p:attrName>
                                        </p:attrNameLst>
                                      </p:cBhvr>
                                      <p:to>
                                        <p:strVal val="visible"/>
                                      </p:to>
                                    </p:set>
                                    <p:anim calcmode="lin" valueType="num">
                                      <p:cBhvr>
                                        <p:cTn id="20" dur="500" fill="hold"/>
                                        <p:tgtEl>
                                          <p:spTgt spid="1640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6406"/>
                                        </p:tgtEl>
                                        <p:attrNameLst>
                                          <p:attrName>ppt_y</p:attrName>
                                        </p:attrNameLst>
                                      </p:cBhvr>
                                      <p:tavLst>
                                        <p:tav tm="0">
                                          <p:val>
                                            <p:strVal val="#ppt_y"/>
                                          </p:val>
                                        </p:tav>
                                        <p:tav tm="100000">
                                          <p:val>
                                            <p:strVal val="#ppt_y"/>
                                          </p:val>
                                        </p:tav>
                                      </p:tavLst>
                                    </p:anim>
                                    <p:anim calcmode="lin" valueType="num">
                                      <p:cBhvr>
                                        <p:cTn id="22" dur="500" fill="hold"/>
                                        <p:tgtEl>
                                          <p:spTgt spid="1640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640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6406"/>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6413"/>
                                        </p:tgtEl>
                                        <p:attrNameLst>
                                          <p:attrName>style.visibility</p:attrName>
                                        </p:attrNameLst>
                                      </p:cBhvr>
                                      <p:to>
                                        <p:strVal val="visible"/>
                                      </p:to>
                                    </p:set>
                                    <p:anim calcmode="lin" valueType="num">
                                      <p:cBhvr>
                                        <p:cTn id="27" dur="400" fill="hold"/>
                                        <p:tgtEl>
                                          <p:spTgt spid="16413"/>
                                        </p:tgtEl>
                                        <p:attrNameLst>
                                          <p:attrName>ppt_w</p:attrName>
                                        </p:attrNameLst>
                                      </p:cBhvr>
                                      <p:tavLst>
                                        <p:tav tm="0">
                                          <p:val>
                                            <p:fltVal val="0"/>
                                          </p:val>
                                        </p:tav>
                                        <p:tav tm="100000">
                                          <p:val>
                                            <p:strVal val="#ppt_w"/>
                                          </p:val>
                                        </p:tav>
                                      </p:tavLst>
                                    </p:anim>
                                    <p:anim calcmode="lin" valueType="num">
                                      <p:cBhvr>
                                        <p:cTn id="28" dur="400" fill="hold"/>
                                        <p:tgtEl>
                                          <p:spTgt spid="16413"/>
                                        </p:tgtEl>
                                        <p:attrNameLst>
                                          <p:attrName>ppt_h</p:attrName>
                                        </p:attrNameLst>
                                      </p:cBhvr>
                                      <p:tavLst>
                                        <p:tav tm="0">
                                          <p:val>
                                            <p:fltVal val="0"/>
                                          </p:val>
                                        </p:tav>
                                        <p:tav tm="100000">
                                          <p:val>
                                            <p:strVal val="#ppt_h"/>
                                          </p:val>
                                        </p:tav>
                                      </p:tavLst>
                                    </p:anim>
                                    <p:anim calcmode="lin" valueType="num">
                                      <p:cBhvr>
                                        <p:cTn id="29" dur="400" fill="hold"/>
                                        <p:tgtEl>
                                          <p:spTgt spid="16413"/>
                                        </p:tgtEl>
                                        <p:attrNameLst>
                                          <p:attrName>style.rotation</p:attrName>
                                        </p:attrNameLst>
                                      </p:cBhvr>
                                      <p:tavLst>
                                        <p:tav tm="0">
                                          <p:val>
                                            <p:fltVal val="90"/>
                                          </p:val>
                                        </p:tav>
                                        <p:tav tm="100000">
                                          <p:val>
                                            <p:fltVal val="0"/>
                                          </p:val>
                                        </p:tav>
                                      </p:tavLst>
                                    </p:anim>
                                    <p:animEffect transition="in" filter="fade">
                                      <p:cBhvr>
                                        <p:cTn id="30" dur="400"/>
                                        <p:tgtEl>
                                          <p:spTgt spid="16413"/>
                                        </p:tgtEl>
                                      </p:cBhvr>
                                    </p:animEffect>
                                  </p:childTnLst>
                                </p:cTn>
                              </p:par>
                              <p:par>
                                <p:cTn id="31" presetID="8" presetClass="emph" presetSubtype="0" fill="hold" grpId="1" nodeType="withEffect">
                                  <p:stCondLst>
                                    <p:cond delay="0"/>
                                  </p:stCondLst>
                                  <p:childTnLst>
                                    <p:animRot by="21600000">
                                      <p:cBhvr>
                                        <p:cTn id="32" dur="400" fill="hold"/>
                                        <p:tgtEl>
                                          <p:spTgt spid="16413"/>
                                        </p:tgtEl>
                                        <p:attrNameLst>
                                          <p:attrName>r</p:attrName>
                                        </p:attrNameLst>
                                      </p:cBhvr>
                                    </p:animRot>
                                  </p:childTnLst>
                                </p:cTn>
                              </p:par>
                            </p:childTnLst>
                          </p:cTn>
                        </p:par>
                        <p:par>
                          <p:cTn id="33" fill="hold">
                            <p:stCondLst>
                              <p:cond delay="1049"/>
                            </p:stCondLst>
                            <p:childTnLst>
                              <p:par>
                                <p:cTn id="34" presetID="56" presetClass="entr" presetSubtype="0" fill="hold" grpId="0" nodeType="afterEffect">
                                  <p:stCondLst>
                                    <p:cond delay="0"/>
                                  </p:stCondLst>
                                  <p:iterate type="lt">
                                    <p:tmPct val="10000"/>
                                  </p:iterate>
                                  <p:childTnLst>
                                    <p:set>
                                      <p:cBhvr>
                                        <p:cTn id="35" dur="1" fill="hold">
                                          <p:stCondLst>
                                            <p:cond delay="0"/>
                                          </p:stCondLst>
                                        </p:cTn>
                                        <p:tgtEl>
                                          <p:spTgt spid="16410"/>
                                        </p:tgtEl>
                                        <p:attrNameLst>
                                          <p:attrName>style.visibility</p:attrName>
                                        </p:attrNameLst>
                                      </p:cBhvr>
                                      <p:to>
                                        <p:strVal val="visible"/>
                                      </p:to>
                                    </p:set>
                                    <p:anim by="(-#ppt_w*2)" calcmode="lin" valueType="num">
                                      <p:cBhvr rctx="PPT">
                                        <p:cTn id="36" dur="500" autoRev="1" fill="hold">
                                          <p:stCondLst>
                                            <p:cond delay="0"/>
                                          </p:stCondLst>
                                        </p:cTn>
                                        <p:tgtEl>
                                          <p:spTgt spid="16410"/>
                                        </p:tgtEl>
                                        <p:attrNameLst>
                                          <p:attrName>ppt_w</p:attrName>
                                        </p:attrNameLst>
                                      </p:cBhvr>
                                    </p:anim>
                                    <p:anim by="(#ppt_w*0.50)" calcmode="lin" valueType="num">
                                      <p:cBhvr>
                                        <p:cTn id="37" dur="500" decel="50000" autoRev="1" fill="hold">
                                          <p:stCondLst>
                                            <p:cond delay="0"/>
                                          </p:stCondLst>
                                        </p:cTn>
                                        <p:tgtEl>
                                          <p:spTgt spid="16410"/>
                                        </p:tgtEl>
                                        <p:attrNameLst>
                                          <p:attrName>ppt_x</p:attrName>
                                        </p:attrNameLst>
                                      </p:cBhvr>
                                    </p:anim>
                                    <p:anim from="(-#ppt_h/2)" to="(#ppt_y)" calcmode="lin" valueType="num">
                                      <p:cBhvr>
                                        <p:cTn id="38" dur="1000" fill="hold">
                                          <p:stCondLst>
                                            <p:cond delay="0"/>
                                          </p:stCondLst>
                                        </p:cTn>
                                        <p:tgtEl>
                                          <p:spTgt spid="16410"/>
                                        </p:tgtEl>
                                        <p:attrNameLst>
                                          <p:attrName>ppt_y</p:attrName>
                                        </p:attrNameLst>
                                      </p:cBhvr>
                                    </p:anim>
                                    <p:animRot by="21600000">
                                      <p:cBhvr>
                                        <p:cTn id="39" dur="1000" fill="hold">
                                          <p:stCondLst>
                                            <p:cond delay="0"/>
                                          </p:stCondLst>
                                        </p:cTn>
                                        <p:tgtEl>
                                          <p:spTgt spid="16410"/>
                                        </p:tgtEl>
                                        <p:attrNameLst>
                                          <p:attrName>r</p:attrName>
                                        </p:attrNameLst>
                                      </p:cBhvr>
                                    </p:animRot>
                                  </p:childTnLst>
                                </p:cTn>
                              </p:par>
                              <p:par>
                                <p:cTn id="40" presetID="56" presetClass="entr" presetSubtype="0" fill="hold" grpId="0" nodeType="withEffect">
                                  <p:stCondLst>
                                    <p:cond delay="300"/>
                                  </p:stCondLst>
                                  <p:iterate type="lt">
                                    <p:tmPct val="10000"/>
                                  </p:iterate>
                                  <p:childTnLst>
                                    <p:set>
                                      <p:cBhvr>
                                        <p:cTn id="41" dur="1" fill="hold">
                                          <p:stCondLst>
                                            <p:cond delay="0"/>
                                          </p:stCondLst>
                                        </p:cTn>
                                        <p:tgtEl>
                                          <p:spTgt spid="16411"/>
                                        </p:tgtEl>
                                        <p:attrNameLst>
                                          <p:attrName>style.visibility</p:attrName>
                                        </p:attrNameLst>
                                      </p:cBhvr>
                                      <p:to>
                                        <p:strVal val="visible"/>
                                      </p:to>
                                    </p:set>
                                    <p:anim by="(-#ppt_w*2)" calcmode="lin" valueType="num">
                                      <p:cBhvr rctx="PPT">
                                        <p:cTn id="42" dur="500" autoRev="1" fill="hold">
                                          <p:stCondLst>
                                            <p:cond delay="0"/>
                                          </p:stCondLst>
                                        </p:cTn>
                                        <p:tgtEl>
                                          <p:spTgt spid="16411"/>
                                        </p:tgtEl>
                                        <p:attrNameLst>
                                          <p:attrName>ppt_w</p:attrName>
                                        </p:attrNameLst>
                                      </p:cBhvr>
                                    </p:anim>
                                    <p:anim by="(#ppt_w*0.50)" calcmode="lin" valueType="num">
                                      <p:cBhvr>
                                        <p:cTn id="43" dur="500" decel="50000" autoRev="1" fill="hold">
                                          <p:stCondLst>
                                            <p:cond delay="0"/>
                                          </p:stCondLst>
                                        </p:cTn>
                                        <p:tgtEl>
                                          <p:spTgt spid="16411"/>
                                        </p:tgtEl>
                                        <p:attrNameLst>
                                          <p:attrName>ppt_x</p:attrName>
                                        </p:attrNameLst>
                                      </p:cBhvr>
                                    </p:anim>
                                    <p:anim from="(-#ppt_h/2)" to="(#ppt_y)" calcmode="lin" valueType="num">
                                      <p:cBhvr>
                                        <p:cTn id="44" dur="1000" fill="hold">
                                          <p:stCondLst>
                                            <p:cond delay="0"/>
                                          </p:stCondLst>
                                        </p:cTn>
                                        <p:tgtEl>
                                          <p:spTgt spid="16411"/>
                                        </p:tgtEl>
                                        <p:attrNameLst>
                                          <p:attrName>ppt_y</p:attrName>
                                        </p:attrNameLst>
                                      </p:cBhvr>
                                    </p:anim>
                                    <p:animRot by="21600000">
                                      <p:cBhvr>
                                        <p:cTn id="45" dur="1000" fill="hold">
                                          <p:stCondLst>
                                            <p:cond delay="0"/>
                                          </p:stCondLst>
                                        </p:cTn>
                                        <p:tgtEl>
                                          <p:spTgt spid="16411"/>
                                        </p:tgtEl>
                                        <p:attrNameLst>
                                          <p:attrName>r</p:attrName>
                                        </p:attrNameLst>
                                      </p:cBhvr>
                                    </p:animRot>
                                  </p:childTnLst>
                                </p:cTn>
                              </p:par>
                            </p:childTnLst>
                          </p:cTn>
                        </p:par>
                        <p:par>
                          <p:cTn id="46" fill="hold">
                            <p:stCondLst>
                              <p:cond delay="2849"/>
                            </p:stCondLst>
                            <p:childTnLst>
                              <p:par>
                                <p:cTn id="47" presetID="42" presetClass="entr" presetSubtype="0" fill="hold" nodeType="afterEffect">
                                  <p:stCondLst>
                                    <p:cond delay="0"/>
                                  </p:stCondLst>
                                  <p:childTnLst>
                                    <p:set>
                                      <p:cBhvr>
                                        <p:cTn id="48" dur="1" fill="hold">
                                          <p:stCondLst>
                                            <p:cond delay="0"/>
                                          </p:stCondLst>
                                        </p:cTn>
                                        <p:tgtEl>
                                          <p:spTgt spid="16412"/>
                                        </p:tgtEl>
                                        <p:attrNameLst>
                                          <p:attrName>style.visibility</p:attrName>
                                        </p:attrNameLst>
                                      </p:cBhvr>
                                      <p:to>
                                        <p:strVal val="visible"/>
                                      </p:to>
                                    </p:set>
                                    <p:animEffect transition="in" filter="fade">
                                      <p:cBhvr>
                                        <p:cTn id="49" dur="1000"/>
                                        <p:tgtEl>
                                          <p:spTgt spid="16412"/>
                                        </p:tgtEl>
                                      </p:cBhvr>
                                    </p:animEffect>
                                    <p:anim calcmode="lin" valueType="num">
                                      <p:cBhvr>
                                        <p:cTn id="50" dur="1000" fill="hold"/>
                                        <p:tgtEl>
                                          <p:spTgt spid="16412"/>
                                        </p:tgtEl>
                                        <p:attrNameLst>
                                          <p:attrName>ppt_x</p:attrName>
                                        </p:attrNameLst>
                                      </p:cBhvr>
                                      <p:tavLst>
                                        <p:tav tm="0">
                                          <p:val>
                                            <p:strVal val="#ppt_x"/>
                                          </p:val>
                                        </p:tav>
                                        <p:tav tm="100000">
                                          <p:val>
                                            <p:strVal val="#ppt_x"/>
                                          </p:val>
                                        </p:tav>
                                      </p:tavLst>
                                    </p:anim>
                                    <p:anim calcmode="lin" valueType="num">
                                      <p:cBhvr>
                                        <p:cTn id="51" dur="1000" fill="hold"/>
                                        <p:tgtEl>
                                          <p:spTgt spid="16412"/>
                                        </p:tgtEl>
                                        <p:attrNameLst>
                                          <p:attrName>ppt_y</p:attrName>
                                        </p:attrNameLst>
                                      </p:cBhvr>
                                      <p:tavLst>
                                        <p:tav tm="0">
                                          <p:val>
                                            <p:strVal val="#ppt_y+.1"/>
                                          </p:val>
                                        </p:tav>
                                        <p:tav tm="100000">
                                          <p:val>
                                            <p:strVal val="#ppt_y"/>
                                          </p:val>
                                        </p:tav>
                                      </p:tavLst>
                                    </p:anim>
                                  </p:childTnLst>
                                </p:cTn>
                              </p:par>
                            </p:childTnLst>
                          </p:cTn>
                        </p:par>
                        <p:par>
                          <p:cTn id="52" fill="hold">
                            <p:stCondLst>
                              <p:cond delay="3849"/>
                            </p:stCondLst>
                            <p:childTnLst>
                              <p:par>
                                <p:cTn id="53" presetID="31" presetClass="entr" presetSubtype="0" fill="hold" nodeType="afterEffect">
                                  <p:stCondLst>
                                    <p:cond delay="0"/>
                                  </p:stCondLst>
                                  <p:childTnLst>
                                    <p:set>
                                      <p:cBhvr>
                                        <p:cTn id="54" dur="1" fill="hold">
                                          <p:stCondLst>
                                            <p:cond delay="0"/>
                                          </p:stCondLst>
                                        </p:cTn>
                                        <p:tgtEl>
                                          <p:spTgt spid="16386"/>
                                        </p:tgtEl>
                                        <p:attrNameLst>
                                          <p:attrName>style.visibility</p:attrName>
                                        </p:attrNameLst>
                                      </p:cBhvr>
                                      <p:to>
                                        <p:strVal val="visible"/>
                                      </p:to>
                                    </p:set>
                                    <p:anim calcmode="lin" valueType="num">
                                      <p:cBhvr>
                                        <p:cTn id="55" dur="400" fill="hold"/>
                                        <p:tgtEl>
                                          <p:spTgt spid="16386"/>
                                        </p:tgtEl>
                                        <p:attrNameLst>
                                          <p:attrName>ppt_w</p:attrName>
                                        </p:attrNameLst>
                                      </p:cBhvr>
                                      <p:tavLst>
                                        <p:tav tm="0">
                                          <p:val>
                                            <p:fltVal val="0"/>
                                          </p:val>
                                        </p:tav>
                                        <p:tav tm="100000">
                                          <p:val>
                                            <p:strVal val="#ppt_w"/>
                                          </p:val>
                                        </p:tav>
                                      </p:tavLst>
                                    </p:anim>
                                    <p:anim calcmode="lin" valueType="num">
                                      <p:cBhvr>
                                        <p:cTn id="56" dur="400" fill="hold"/>
                                        <p:tgtEl>
                                          <p:spTgt spid="16386"/>
                                        </p:tgtEl>
                                        <p:attrNameLst>
                                          <p:attrName>ppt_h</p:attrName>
                                        </p:attrNameLst>
                                      </p:cBhvr>
                                      <p:tavLst>
                                        <p:tav tm="0">
                                          <p:val>
                                            <p:fltVal val="0"/>
                                          </p:val>
                                        </p:tav>
                                        <p:tav tm="100000">
                                          <p:val>
                                            <p:strVal val="#ppt_h"/>
                                          </p:val>
                                        </p:tav>
                                      </p:tavLst>
                                    </p:anim>
                                    <p:anim calcmode="lin" valueType="num">
                                      <p:cBhvr>
                                        <p:cTn id="57" dur="400" fill="hold"/>
                                        <p:tgtEl>
                                          <p:spTgt spid="16386"/>
                                        </p:tgtEl>
                                        <p:attrNameLst>
                                          <p:attrName>style.rotation</p:attrName>
                                        </p:attrNameLst>
                                      </p:cBhvr>
                                      <p:tavLst>
                                        <p:tav tm="0">
                                          <p:val>
                                            <p:fltVal val="90"/>
                                          </p:val>
                                        </p:tav>
                                        <p:tav tm="100000">
                                          <p:val>
                                            <p:fltVal val="0"/>
                                          </p:val>
                                        </p:tav>
                                      </p:tavLst>
                                    </p:anim>
                                    <p:animEffect transition="in" filter="fade">
                                      <p:cBhvr>
                                        <p:cTn id="58" dur="400"/>
                                        <p:tgtEl>
                                          <p:spTgt spid="16386"/>
                                        </p:tgtEl>
                                      </p:cBhvr>
                                    </p:animEffect>
                                  </p:childTnLst>
                                </p:cTn>
                              </p:par>
                            </p:childTnLst>
                          </p:cTn>
                        </p:par>
                        <p:par>
                          <p:cTn id="59" fill="hold">
                            <p:stCondLst>
                              <p:cond delay="4349"/>
                            </p:stCondLst>
                            <p:childTnLst>
                              <p:par>
                                <p:cTn id="60" presetID="22" presetClass="entr" presetSubtype="1" fill="hold" grpId="0" nodeType="afterEffect">
                                  <p:stCondLst>
                                    <p:cond delay="0"/>
                                  </p:stCondLst>
                                  <p:childTnLst>
                                    <p:set>
                                      <p:cBhvr>
                                        <p:cTn id="61" dur="1" fill="hold">
                                          <p:stCondLst>
                                            <p:cond delay="0"/>
                                          </p:stCondLst>
                                        </p:cTn>
                                        <p:tgtEl>
                                          <p:spTgt spid="16388"/>
                                        </p:tgtEl>
                                        <p:attrNameLst>
                                          <p:attrName>style.visibility</p:attrName>
                                        </p:attrNameLst>
                                      </p:cBhvr>
                                      <p:to>
                                        <p:strVal val="visible"/>
                                      </p:to>
                                    </p:set>
                                    <p:animEffect transition="in" filter="wipe(up)">
                                      <p:cBhvr>
                                        <p:cTn id="62" dur="500"/>
                                        <p:tgtEl>
                                          <p:spTgt spid="16388"/>
                                        </p:tgtEl>
                                      </p:cBhvr>
                                    </p:animEffect>
                                  </p:childTnLst>
                                </p:cTn>
                              </p:par>
                            </p:childTnLst>
                          </p:cTn>
                        </p:par>
                        <p:par>
                          <p:cTn id="63" fill="hold">
                            <p:stCondLst>
                              <p:cond delay="4849"/>
                            </p:stCondLst>
                            <p:childTnLst>
                              <p:par>
                                <p:cTn id="64" presetID="16" presetClass="entr" presetSubtype="42" fill="hold" nodeType="afterEffect">
                                  <p:stCondLst>
                                    <p:cond delay="0"/>
                                  </p:stCondLst>
                                  <p:childTnLst>
                                    <p:set>
                                      <p:cBhvr>
                                        <p:cTn id="65" dur="1" fill="hold">
                                          <p:stCondLst>
                                            <p:cond delay="0"/>
                                          </p:stCondLst>
                                        </p:cTn>
                                        <p:tgtEl>
                                          <p:spTgt spid="16387"/>
                                        </p:tgtEl>
                                        <p:attrNameLst>
                                          <p:attrName>style.visibility</p:attrName>
                                        </p:attrNameLst>
                                      </p:cBhvr>
                                      <p:to>
                                        <p:strVal val="visible"/>
                                      </p:to>
                                    </p:set>
                                    <p:animEffect transition="in" filter="barn(outHorizontal)">
                                      <p:cBhvr>
                                        <p:cTn id="66" dur="500"/>
                                        <p:tgtEl>
                                          <p:spTgt spid="16387"/>
                                        </p:tgtEl>
                                      </p:cBhvr>
                                    </p:animEffect>
                                  </p:childTnLst>
                                </p:cTn>
                              </p:par>
                            </p:childTnLst>
                          </p:cTn>
                        </p:par>
                        <p:par>
                          <p:cTn id="67" fill="hold">
                            <p:stCondLst>
                              <p:cond delay="5349"/>
                            </p:stCondLst>
                            <p:childTnLst>
                              <p:par>
                                <p:cTn id="68" presetID="22" presetClass="entr" presetSubtype="8" fill="hold" grpId="0" nodeType="afterEffect">
                                  <p:stCondLst>
                                    <p:cond delay="0"/>
                                  </p:stCondLst>
                                  <p:childTnLst>
                                    <p:set>
                                      <p:cBhvr>
                                        <p:cTn id="69" dur="1" fill="hold">
                                          <p:stCondLst>
                                            <p:cond delay="0"/>
                                          </p:stCondLst>
                                        </p:cTn>
                                        <p:tgtEl>
                                          <p:spTgt spid="16389"/>
                                        </p:tgtEl>
                                        <p:attrNameLst>
                                          <p:attrName>style.visibility</p:attrName>
                                        </p:attrNameLst>
                                      </p:cBhvr>
                                      <p:to>
                                        <p:strVal val="visible"/>
                                      </p:to>
                                    </p:set>
                                    <p:animEffect transition="in" filter="wipe(left)">
                                      <p:cBhvr>
                                        <p:cTn id="70" dur="400"/>
                                        <p:tgtEl>
                                          <p:spTgt spid="16389"/>
                                        </p:tgtEl>
                                      </p:cBhvr>
                                    </p:animEffect>
                                  </p:childTnLst>
                                </p:cTn>
                              </p:par>
                            </p:childTnLst>
                          </p:cTn>
                        </p:par>
                        <p:par>
                          <p:cTn id="71" fill="hold">
                            <p:stCondLst>
                              <p:cond delay="5849"/>
                            </p:stCondLst>
                            <p:childTnLst>
                              <p:par>
                                <p:cTn id="72" presetID="31" presetClass="entr" presetSubtype="0" fill="hold" nodeType="afterEffect">
                                  <p:stCondLst>
                                    <p:cond delay="0"/>
                                  </p:stCondLst>
                                  <p:childTnLst>
                                    <p:set>
                                      <p:cBhvr>
                                        <p:cTn id="73" dur="1" fill="hold">
                                          <p:stCondLst>
                                            <p:cond delay="0"/>
                                          </p:stCondLst>
                                        </p:cTn>
                                        <p:tgtEl>
                                          <p:spTgt spid="16390"/>
                                        </p:tgtEl>
                                        <p:attrNameLst>
                                          <p:attrName>style.visibility</p:attrName>
                                        </p:attrNameLst>
                                      </p:cBhvr>
                                      <p:to>
                                        <p:strVal val="visible"/>
                                      </p:to>
                                    </p:set>
                                    <p:anim calcmode="lin" valueType="num">
                                      <p:cBhvr>
                                        <p:cTn id="74" dur="400" fill="hold"/>
                                        <p:tgtEl>
                                          <p:spTgt spid="16390"/>
                                        </p:tgtEl>
                                        <p:attrNameLst>
                                          <p:attrName>ppt_w</p:attrName>
                                        </p:attrNameLst>
                                      </p:cBhvr>
                                      <p:tavLst>
                                        <p:tav tm="0">
                                          <p:val>
                                            <p:fltVal val="0"/>
                                          </p:val>
                                        </p:tav>
                                        <p:tav tm="100000">
                                          <p:val>
                                            <p:strVal val="#ppt_w"/>
                                          </p:val>
                                        </p:tav>
                                      </p:tavLst>
                                    </p:anim>
                                    <p:anim calcmode="lin" valueType="num">
                                      <p:cBhvr>
                                        <p:cTn id="75" dur="400" fill="hold"/>
                                        <p:tgtEl>
                                          <p:spTgt spid="16390"/>
                                        </p:tgtEl>
                                        <p:attrNameLst>
                                          <p:attrName>ppt_h</p:attrName>
                                        </p:attrNameLst>
                                      </p:cBhvr>
                                      <p:tavLst>
                                        <p:tav tm="0">
                                          <p:val>
                                            <p:fltVal val="0"/>
                                          </p:val>
                                        </p:tav>
                                        <p:tav tm="100000">
                                          <p:val>
                                            <p:strVal val="#ppt_h"/>
                                          </p:val>
                                        </p:tav>
                                      </p:tavLst>
                                    </p:anim>
                                    <p:anim calcmode="lin" valueType="num">
                                      <p:cBhvr>
                                        <p:cTn id="76" dur="400" fill="hold"/>
                                        <p:tgtEl>
                                          <p:spTgt spid="16390"/>
                                        </p:tgtEl>
                                        <p:attrNameLst>
                                          <p:attrName>style.rotation</p:attrName>
                                        </p:attrNameLst>
                                      </p:cBhvr>
                                      <p:tavLst>
                                        <p:tav tm="0">
                                          <p:val>
                                            <p:fltVal val="90"/>
                                          </p:val>
                                        </p:tav>
                                        <p:tav tm="100000">
                                          <p:val>
                                            <p:fltVal val="0"/>
                                          </p:val>
                                        </p:tav>
                                      </p:tavLst>
                                    </p:anim>
                                    <p:animEffect transition="in" filter="fade">
                                      <p:cBhvr>
                                        <p:cTn id="77" dur="400"/>
                                        <p:tgtEl>
                                          <p:spTgt spid="16390"/>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6391"/>
                                        </p:tgtEl>
                                        <p:attrNameLst>
                                          <p:attrName>style.visibility</p:attrName>
                                        </p:attrNameLst>
                                      </p:cBhvr>
                                      <p:to>
                                        <p:strVal val="visible"/>
                                      </p:to>
                                    </p:set>
                                    <p:animEffect transition="in" filter="wipe(up)">
                                      <p:cBhvr>
                                        <p:cTn id="80" dur="500"/>
                                        <p:tgtEl>
                                          <p:spTgt spid="16391"/>
                                        </p:tgtEl>
                                      </p:cBhvr>
                                    </p:animEffect>
                                  </p:childTnLst>
                                </p:cTn>
                              </p:par>
                            </p:childTnLst>
                          </p:cTn>
                        </p:par>
                        <p:par>
                          <p:cTn id="81" fill="hold">
                            <p:stCondLst>
                              <p:cond delay="6349"/>
                            </p:stCondLst>
                            <p:childTnLst>
                              <p:par>
                                <p:cTn id="82" presetID="16" presetClass="entr" presetSubtype="42" fill="hold" nodeType="afterEffect">
                                  <p:stCondLst>
                                    <p:cond delay="0"/>
                                  </p:stCondLst>
                                  <p:childTnLst>
                                    <p:set>
                                      <p:cBhvr>
                                        <p:cTn id="83" dur="1" fill="hold">
                                          <p:stCondLst>
                                            <p:cond delay="0"/>
                                          </p:stCondLst>
                                        </p:cTn>
                                        <p:tgtEl>
                                          <p:spTgt spid="16399"/>
                                        </p:tgtEl>
                                        <p:attrNameLst>
                                          <p:attrName>style.visibility</p:attrName>
                                        </p:attrNameLst>
                                      </p:cBhvr>
                                      <p:to>
                                        <p:strVal val="visible"/>
                                      </p:to>
                                    </p:set>
                                    <p:animEffect transition="in" filter="barn(outHorizontal)">
                                      <p:cBhvr>
                                        <p:cTn id="84" dur="500"/>
                                        <p:tgtEl>
                                          <p:spTgt spid="16399"/>
                                        </p:tgtEl>
                                      </p:cBhvr>
                                    </p:animEffect>
                                  </p:childTnLst>
                                </p:cTn>
                              </p:par>
                            </p:childTnLst>
                          </p:cTn>
                        </p:par>
                        <p:par>
                          <p:cTn id="85" fill="hold">
                            <p:stCondLst>
                              <p:cond delay="6849"/>
                            </p:stCondLst>
                            <p:childTnLst>
                              <p:par>
                                <p:cTn id="86" presetID="22" presetClass="entr" presetSubtype="8" fill="hold" grpId="0" nodeType="afterEffect">
                                  <p:stCondLst>
                                    <p:cond delay="0"/>
                                  </p:stCondLst>
                                  <p:childTnLst>
                                    <p:set>
                                      <p:cBhvr>
                                        <p:cTn id="87" dur="1" fill="hold">
                                          <p:stCondLst>
                                            <p:cond delay="0"/>
                                          </p:stCondLst>
                                        </p:cTn>
                                        <p:tgtEl>
                                          <p:spTgt spid="16392"/>
                                        </p:tgtEl>
                                        <p:attrNameLst>
                                          <p:attrName>style.visibility</p:attrName>
                                        </p:attrNameLst>
                                      </p:cBhvr>
                                      <p:to>
                                        <p:strVal val="visible"/>
                                      </p:to>
                                    </p:set>
                                    <p:animEffect transition="in" filter="wipe(left)">
                                      <p:cBhvr>
                                        <p:cTn id="88" dur="400"/>
                                        <p:tgtEl>
                                          <p:spTgt spid="16392"/>
                                        </p:tgtEl>
                                      </p:cBhvr>
                                    </p:animEffect>
                                  </p:childTnLst>
                                </p:cTn>
                              </p:par>
                            </p:childTnLst>
                          </p:cTn>
                        </p:par>
                        <p:par>
                          <p:cTn id="89" fill="hold">
                            <p:stCondLst>
                              <p:cond delay="7349"/>
                            </p:stCondLst>
                            <p:childTnLst>
                              <p:par>
                                <p:cTn id="90" presetID="31" presetClass="entr" presetSubtype="0" fill="hold" nodeType="afterEffect">
                                  <p:stCondLst>
                                    <p:cond delay="0"/>
                                  </p:stCondLst>
                                  <p:childTnLst>
                                    <p:set>
                                      <p:cBhvr>
                                        <p:cTn id="91" dur="1" fill="hold">
                                          <p:stCondLst>
                                            <p:cond delay="0"/>
                                          </p:stCondLst>
                                        </p:cTn>
                                        <p:tgtEl>
                                          <p:spTgt spid="16393"/>
                                        </p:tgtEl>
                                        <p:attrNameLst>
                                          <p:attrName>style.visibility</p:attrName>
                                        </p:attrNameLst>
                                      </p:cBhvr>
                                      <p:to>
                                        <p:strVal val="visible"/>
                                      </p:to>
                                    </p:set>
                                    <p:anim calcmode="lin" valueType="num">
                                      <p:cBhvr>
                                        <p:cTn id="92" dur="400" fill="hold"/>
                                        <p:tgtEl>
                                          <p:spTgt spid="16393"/>
                                        </p:tgtEl>
                                        <p:attrNameLst>
                                          <p:attrName>ppt_w</p:attrName>
                                        </p:attrNameLst>
                                      </p:cBhvr>
                                      <p:tavLst>
                                        <p:tav tm="0">
                                          <p:val>
                                            <p:fltVal val="0"/>
                                          </p:val>
                                        </p:tav>
                                        <p:tav tm="100000">
                                          <p:val>
                                            <p:strVal val="#ppt_w"/>
                                          </p:val>
                                        </p:tav>
                                      </p:tavLst>
                                    </p:anim>
                                    <p:anim calcmode="lin" valueType="num">
                                      <p:cBhvr>
                                        <p:cTn id="93" dur="400" fill="hold"/>
                                        <p:tgtEl>
                                          <p:spTgt spid="16393"/>
                                        </p:tgtEl>
                                        <p:attrNameLst>
                                          <p:attrName>ppt_h</p:attrName>
                                        </p:attrNameLst>
                                      </p:cBhvr>
                                      <p:tavLst>
                                        <p:tav tm="0">
                                          <p:val>
                                            <p:fltVal val="0"/>
                                          </p:val>
                                        </p:tav>
                                        <p:tav tm="100000">
                                          <p:val>
                                            <p:strVal val="#ppt_h"/>
                                          </p:val>
                                        </p:tav>
                                      </p:tavLst>
                                    </p:anim>
                                    <p:anim calcmode="lin" valueType="num">
                                      <p:cBhvr>
                                        <p:cTn id="94" dur="400" fill="hold"/>
                                        <p:tgtEl>
                                          <p:spTgt spid="16393"/>
                                        </p:tgtEl>
                                        <p:attrNameLst>
                                          <p:attrName>style.rotation</p:attrName>
                                        </p:attrNameLst>
                                      </p:cBhvr>
                                      <p:tavLst>
                                        <p:tav tm="0">
                                          <p:val>
                                            <p:fltVal val="90"/>
                                          </p:val>
                                        </p:tav>
                                        <p:tav tm="100000">
                                          <p:val>
                                            <p:fltVal val="0"/>
                                          </p:val>
                                        </p:tav>
                                      </p:tavLst>
                                    </p:anim>
                                    <p:animEffect transition="in" filter="fade">
                                      <p:cBhvr>
                                        <p:cTn id="95" dur="400"/>
                                        <p:tgtEl>
                                          <p:spTgt spid="16393"/>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16394"/>
                                        </p:tgtEl>
                                        <p:attrNameLst>
                                          <p:attrName>style.visibility</p:attrName>
                                        </p:attrNameLst>
                                      </p:cBhvr>
                                      <p:to>
                                        <p:strVal val="visible"/>
                                      </p:to>
                                    </p:set>
                                    <p:animEffect transition="in" filter="wipe(up)">
                                      <p:cBhvr>
                                        <p:cTn id="98" dur="500"/>
                                        <p:tgtEl>
                                          <p:spTgt spid="16394"/>
                                        </p:tgtEl>
                                      </p:cBhvr>
                                    </p:animEffect>
                                  </p:childTnLst>
                                </p:cTn>
                              </p:par>
                            </p:childTnLst>
                          </p:cTn>
                        </p:par>
                        <p:par>
                          <p:cTn id="99" fill="hold">
                            <p:stCondLst>
                              <p:cond delay="7849"/>
                            </p:stCondLst>
                            <p:childTnLst>
                              <p:par>
                                <p:cTn id="100" presetID="16" presetClass="entr" presetSubtype="42" fill="hold" nodeType="afterEffect">
                                  <p:stCondLst>
                                    <p:cond delay="0"/>
                                  </p:stCondLst>
                                  <p:childTnLst>
                                    <p:set>
                                      <p:cBhvr>
                                        <p:cTn id="101" dur="1" fill="hold">
                                          <p:stCondLst>
                                            <p:cond delay="0"/>
                                          </p:stCondLst>
                                        </p:cTn>
                                        <p:tgtEl>
                                          <p:spTgt spid="16400"/>
                                        </p:tgtEl>
                                        <p:attrNameLst>
                                          <p:attrName>style.visibility</p:attrName>
                                        </p:attrNameLst>
                                      </p:cBhvr>
                                      <p:to>
                                        <p:strVal val="visible"/>
                                      </p:to>
                                    </p:set>
                                    <p:animEffect transition="in" filter="barn(outHorizontal)">
                                      <p:cBhvr>
                                        <p:cTn id="102" dur="500"/>
                                        <p:tgtEl>
                                          <p:spTgt spid="16400"/>
                                        </p:tgtEl>
                                      </p:cBhvr>
                                    </p:animEffect>
                                  </p:childTnLst>
                                </p:cTn>
                              </p:par>
                            </p:childTnLst>
                          </p:cTn>
                        </p:par>
                        <p:par>
                          <p:cTn id="103" fill="hold">
                            <p:stCondLst>
                              <p:cond delay="8349"/>
                            </p:stCondLst>
                            <p:childTnLst>
                              <p:par>
                                <p:cTn id="104" presetID="22" presetClass="entr" presetSubtype="8" fill="hold" grpId="0" nodeType="afterEffect">
                                  <p:stCondLst>
                                    <p:cond delay="0"/>
                                  </p:stCondLst>
                                  <p:childTnLst>
                                    <p:set>
                                      <p:cBhvr>
                                        <p:cTn id="105" dur="1" fill="hold">
                                          <p:stCondLst>
                                            <p:cond delay="0"/>
                                          </p:stCondLst>
                                        </p:cTn>
                                        <p:tgtEl>
                                          <p:spTgt spid="16395"/>
                                        </p:tgtEl>
                                        <p:attrNameLst>
                                          <p:attrName>style.visibility</p:attrName>
                                        </p:attrNameLst>
                                      </p:cBhvr>
                                      <p:to>
                                        <p:strVal val="visible"/>
                                      </p:to>
                                    </p:set>
                                    <p:animEffect transition="in" filter="wipe(left)">
                                      <p:cBhvr>
                                        <p:cTn id="106" dur="400"/>
                                        <p:tgtEl>
                                          <p:spTgt spid="16395"/>
                                        </p:tgtEl>
                                      </p:cBhvr>
                                    </p:animEffect>
                                  </p:childTnLst>
                                </p:cTn>
                              </p:par>
                            </p:childTnLst>
                          </p:cTn>
                        </p:par>
                        <p:par>
                          <p:cTn id="107" fill="hold">
                            <p:stCondLst>
                              <p:cond delay="8849"/>
                            </p:stCondLst>
                            <p:childTnLst>
                              <p:par>
                                <p:cTn id="108" presetID="31" presetClass="entr" presetSubtype="0" fill="hold" nodeType="afterEffect">
                                  <p:stCondLst>
                                    <p:cond delay="0"/>
                                  </p:stCondLst>
                                  <p:childTnLst>
                                    <p:set>
                                      <p:cBhvr>
                                        <p:cTn id="109" dur="1" fill="hold">
                                          <p:stCondLst>
                                            <p:cond delay="0"/>
                                          </p:stCondLst>
                                        </p:cTn>
                                        <p:tgtEl>
                                          <p:spTgt spid="16396"/>
                                        </p:tgtEl>
                                        <p:attrNameLst>
                                          <p:attrName>style.visibility</p:attrName>
                                        </p:attrNameLst>
                                      </p:cBhvr>
                                      <p:to>
                                        <p:strVal val="visible"/>
                                      </p:to>
                                    </p:set>
                                    <p:anim calcmode="lin" valueType="num">
                                      <p:cBhvr>
                                        <p:cTn id="110" dur="400" fill="hold"/>
                                        <p:tgtEl>
                                          <p:spTgt spid="16396"/>
                                        </p:tgtEl>
                                        <p:attrNameLst>
                                          <p:attrName>ppt_w</p:attrName>
                                        </p:attrNameLst>
                                      </p:cBhvr>
                                      <p:tavLst>
                                        <p:tav tm="0">
                                          <p:val>
                                            <p:fltVal val="0"/>
                                          </p:val>
                                        </p:tav>
                                        <p:tav tm="100000">
                                          <p:val>
                                            <p:strVal val="#ppt_w"/>
                                          </p:val>
                                        </p:tav>
                                      </p:tavLst>
                                    </p:anim>
                                    <p:anim calcmode="lin" valueType="num">
                                      <p:cBhvr>
                                        <p:cTn id="111" dur="400" fill="hold"/>
                                        <p:tgtEl>
                                          <p:spTgt spid="16396"/>
                                        </p:tgtEl>
                                        <p:attrNameLst>
                                          <p:attrName>ppt_h</p:attrName>
                                        </p:attrNameLst>
                                      </p:cBhvr>
                                      <p:tavLst>
                                        <p:tav tm="0">
                                          <p:val>
                                            <p:fltVal val="0"/>
                                          </p:val>
                                        </p:tav>
                                        <p:tav tm="100000">
                                          <p:val>
                                            <p:strVal val="#ppt_h"/>
                                          </p:val>
                                        </p:tav>
                                      </p:tavLst>
                                    </p:anim>
                                    <p:anim calcmode="lin" valueType="num">
                                      <p:cBhvr>
                                        <p:cTn id="112" dur="400" fill="hold"/>
                                        <p:tgtEl>
                                          <p:spTgt spid="16396"/>
                                        </p:tgtEl>
                                        <p:attrNameLst>
                                          <p:attrName>style.rotation</p:attrName>
                                        </p:attrNameLst>
                                      </p:cBhvr>
                                      <p:tavLst>
                                        <p:tav tm="0">
                                          <p:val>
                                            <p:fltVal val="90"/>
                                          </p:val>
                                        </p:tav>
                                        <p:tav tm="100000">
                                          <p:val>
                                            <p:fltVal val="0"/>
                                          </p:val>
                                        </p:tav>
                                      </p:tavLst>
                                    </p:anim>
                                    <p:animEffect transition="in" filter="fade">
                                      <p:cBhvr>
                                        <p:cTn id="113" dur="400"/>
                                        <p:tgtEl>
                                          <p:spTgt spid="16396"/>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16397"/>
                                        </p:tgtEl>
                                        <p:attrNameLst>
                                          <p:attrName>style.visibility</p:attrName>
                                        </p:attrNameLst>
                                      </p:cBhvr>
                                      <p:to>
                                        <p:strVal val="visible"/>
                                      </p:to>
                                    </p:set>
                                    <p:animEffect transition="in" filter="wipe(up)">
                                      <p:cBhvr>
                                        <p:cTn id="116" dur="500"/>
                                        <p:tgtEl>
                                          <p:spTgt spid="16397"/>
                                        </p:tgtEl>
                                      </p:cBhvr>
                                    </p:animEffect>
                                  </p:childTnLst>
                                </p:cTn>
                              </p:par>
                            </p:childTnLst>
                          </p:cTn>
                        </p:par>
                        <p:par>
                          <p:cTn id="117" fill="hold">
                            <p:stCondLst>
                              <p:cond delay="9349"/>
                            </p:stCondLst>
                            <p:childTnLst>
                              <p:par>
                                <p:cTn id="118" presetID="16" presetClass="entr" presetSubtype="42" fill="hold" nodeType="afterEffect">
                                  <p:stCondLst>
                                    <p:cond delay="0"/>
                                  </p:stCondLst>
                                  <p:childTnLst>
                                    <p:set>
                                      <p:cBhvr>
                                        <p:cTn id="119" dur="1" fill="hold">
                                          <p:stCondLst>
                                            <p:cond delay="0"/>
                                          </p:stCondLst>
                                        </p:cTn>
                                        <p:tgtEl>
                                          <p:spTgt spid="16401"/>
                                        </p:tgtEl>
                                        <p:attrNameLst>
                                          <p:attrName>style.visibility</p:attrName>
                                        </p:attrNameLst>
                                      </p:cBhvr>
                                      <p:to>
                                        <p:strVal val="visible"/>
                                      </p:to>
                                    </p:set>
                                    <p:animEffect transition="in" filter="barn(outHorizontal)">
                                      <p:cBhvr>
                                        <p:cTn id="120" dur="500"/>
                                        <p:tgtEl>
                                          <p:spTgt spid="16401"/>
                                        </p:tgtEl>
                                      </p:cBhvr>
                                    </p:animEffect>
                                  </p:childTnLst>
                                </p:cTn>
                              </p:par>
                            </p:childTnLst>
                          </p:cTn>
                        </p:par>
                        <p:par>
                          <p:cTn id="121" fill="hold">
                            <p:stCondLst>
                              <p:cond delay="9849"/>
                            </p:stCondLst>
                            <p:childTnLst>
                              <p:par>
                                <p:cTn id="122" presetID="22" presetClass="entr" presetSubtype="8" fill="hold" grpId="0" nodeType="afterEffect">
                                  <p:stCondLst>
                                    <p:cond delay="0"/>
                                  </p:stCondLst>
                                  <p:childTnLst>
                                    <p:set>
                                      <p:cBhvr>
                                        <p:cTn id="123" dur="1" fill="hold">
                                          <p:stCondLst>
                                            <p:cond delay="0"/>
                                          </p:stCondLst>
                                        </p:cTn>
                                        <p:tgtEl>
                                          <p:spTgt spid="16398"/>
                                        </p:tgtEl>
                                        <p:attrNameLst>
                                          <p:attrName>style.visibility</p:attrName>
                                        </p:attrNameLst>
                                      </p:cBhvr>
                                      <p:to>
                                        <p:strVal val="visible"/>
                                      </p:to>
                                    </p:set>
                                    <p:animEffect transition="in" filter="wipe(left)">
                                      <p:cBhvr>
                                        <p:cTn id="124" dur="400"/>
                                        <p:tgtEl>
                                          <p:spTgt spid="16398"/>
                                        </p:tgtEl>
                                      </p:cBhvr>
                                    </p:animEffect>
                                  </p:childTnLst>
                                </p:cTn>
                              </p:par>
                            </p:childTnLst>
                          </p:cTn>
                        </p:par>
                        <p:par>
                          <p:cTn id="125" fill="hold">
                            <p:stCondLst>
                              <p:cond delay="10349"/>
                            </p:stCondLst>
                            <p:childTnLst>
                              <p:par>
                                <p:cTn id="126" presetID="31" presetClass="entr" presetSubtype="0" fill="hold" nodeType="afterEffect">
                                  <p:stCondLst>
                                    <p:cond delay="0"/>
                                  </p:stCondLst>
                                  <p:childTnLst>
                                    <p:set>
                                      <p:cBhvr>
                                        <p:cTn id="127" dur="1" fill="hold">
                                          <p:stCondLst>
                                            <p:cond delay="0"/>
                                          </p:stCondLst>
                                        </p:cTn>
                                        <p:tgtEl>
                                          <p:spTgt spid="16402"/>
                                        </p:tgtEl>
                                        <p:attrNameLst>
                                          <p:attrName>style.visibility</p:attrName>
                                        </p:attrNameLst>
                                      </p:cBhvr>
                                      <p:to>
                                        <p:strVal val="visible"/>
                                      </p:to>
                                    </p:set>
                                    <p:anim calcmode="lin" valueType="num">
                                      <p:cBhvr>
                                        <p:cTn id="128" dur="400" fill="hold"/>
                                        <p:tgtEl>
                                          <p:spTgt spid="16402"/>
                                        </p:tgtEl>
                                        <p:attrNameLst>
                                          <p:attrName>ppt_w</p:attrName>
                                        </p:attrNameLst>
                                      </p:cBhvr>
                                      <p:tavLst>
                                        <p:tav tm="0">
                                          <p:val>
                                            <p:fltVal val="0"/>
                                          </p:val>
                                        </p:tav>
                                        <p:tav tm="100000">
                                          <p:val>
                                            <p:strVal val="#ppt_w"/>
                                          </p:val>
                                        </p:tav>
                                      </p:tavLst>
                                    </p:anim>
                                    <p:anim calcmode="lin" valueType="num">
                                      <p:cBhvr>
                                        <p:cTn id="129" dur="400" fill="hold"/>
                                        <p:tgtEl>
                                          <p:spTgt spid="16402"/>
                                        </p:tgtEl>
                                        <p:attrNameLst>
                                          <p:attrName>ppt_h</p:attrName>
                                        </p:attrNameLst>
                                      </p:cBhvr>
                                      <p:tavLst>
                                        <p:tav tm="0">
                                          <p:val>
                                            <p:fltVal val="0"/>
                                          </p:val>
                                        </p:tav>
                                        <p:tav tm="100000">
                                          <p:val>
                                            <p:strVal val="#ppt_h"/>
                                          </p:val>
                                        </p:tav>
                                      </p:tavLst>
                                    </p:anim>
                                    <p:anim calcmode="lin" valueType="num">
                                      <p:cBhvr>
                                        <p:cTn id="130" dur="400" fill="hold"/>
                                        <p:tgtEl>
                                          <p:spTgt spid="16402"/>
                                        </p:tgtEl>
                                        <p:attrNameLst>
                                          <p:attrName>style.rotation</p:attrName>
                                        </p:attrNameLst>
                                      </p:cBhvr>
                                      <p:tavLst>
                                        <p:tav tm="0">
                                          <p:val>
                                            <p:fltVal val="90"/>
                                          </p:val>
                                        </p:tav>
                                        <p:tav tm="100000">
                                          <p:val>
                                            <p:fltVal val="0"/>
                                          </p:val>
                                        </p:tav>
                                      </p:tavLst>
                                    </p:anim>
                                    <p:animEffect transition="in" filter="fade">
                                      <p:cBhvr>
                                        <p:cTn id="131" dur="400"/>
                                        <p:tgtEl>
                                          <p:spTgt spid="16402"/>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16403"/>
                                        </p:tgtEl>
                                        <p:attrNameLst>
                                          <p:attrName>style.visibility</p:attrName>
                                        </p:attrNameLst>
                                      </p:cBhvr>
                                      <p:to>
                                        <p:strVal val="visible"/>
                                      </p:to>
                                    </p:set>
                                    <p:animEffect transition="in" filter="wipe(up)">
                                      <p:cBhvr>
                                        <p:cTn id="134" dur="500"/>
                                        <p:tgtEl>
                                          <p:spTgt spid="16403"/>
                                        </p:tgtEl>
                                      </p:cBhvr>
                                    </p:animEffect>
                                  </p:childTnLst>
                                </p:cTn>
                              </p:par>
                            </p:childTnLst>
                          </p:cTn>
                        </p:par>
                        <p:par>
                          <p:cTn id="135" fill="hold">
                            <p:stCondLst>
                              <p:cond delay="10849"/>
                            </p:stCondLst>
                            <p:childTnLst>
                              <p:par>
                                <p:cTn id="136" presetID="16" presetClass="entr" presetSubtype="42" fill="hold" nodeType="afterEffect">
                                  <p:stCondLst>
                                    <p:cond delay="0"/>
                                  </p:stCondLst>
                                  <p:childTnLst>
                                    <p:set>
                                      <p:cBhvr>
                                        <p:cTn id="137" dur="1" fill="hold">
                                          <p:stCondLst>
                                            <p:cond delay="0"/>
                                          </p:stCondLst>
                                        </p:cTn>
                                        <p:tgtEl>
                                          <p:spTgt spid="16405"/>
                                        </p:tgtEl>
                                        <p:attrNameLst>
                                          <p:attrName>style.visibility</p:attrName>
                                        </p:attrNameLst>
                                      </p:cBhvr>
                                      <p:to>
                                        <p:strVal val="visible"/>
                                      </p:to>
                                    </p:set>
                                    <p:animEffect transition="in" filter="barn(outHorizontal)">
                                      <p:cBhvr>
                                        <p:cTn id="138" dur="500"/>
                                        <p:tgtEl>
                                          <p:spTgt spid="16405"/>
                                        </p:tgtEl>
                                      </p:cBhvr>
                                    </p:animEffect>
                                  </p:childTnLst>
                                </p:cTn>
                              </p:par>
                            </p:childTnLst>
                          </p:cTn>
                        </p:par>
                        <p:par>
                          <p:cTn id="139" fill="hold">
                            <p:stCondLst>
                              <p:cond delay="11349"/>
                            </p:stCondLst>
                            <p:childTnLst>
                              <p:par>
                                <p:cTn id="140" presetID="22" presetClass="entr" presetSubtype="8" fill="hold" grpId="0" nodeType="afterEffect">
                                  <p:stCondLst>
                                    <p:cond delay="0"/>
                                  </p:stCondLst>
                                  <p:childTnLst>
                                    <p:set>
                                      <p:cBhvr>
                                        <p:cTn id="141" dur="1" fill="hold">
                                          <p:stCondLst>
                                            <p:cond delay="0"/>
                                          </p:stCondLst>
                                        </p:cTn>
                                        <p:tgtEl>
                                          <p:spTgt spid="16404"/>
                                        </p:tgtEl>
                                        <p:attrNameLst>
                                          <p:attrName>style.visibility</p:attrName>
                                        </p:attrNameLst>
                                      </p:cBhvr>
                                      <p:to>
                                        <p:strVal val="visible"/>
                                      </p:to>
                                    </p:set>
                                    <p:animEffect transition="in" filter="wipe(left)">
                                      <p:cBhvr>
                                        <p:cTn id="142" dur="400"/>
                                        <p:tgtEl>
                                          <p:spTgt spid="164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89" grpId="0"/>
      <p:bldP spid="16391" grpId="0"/>
      <p:bldP spid="16392" grpId="0"/>
      <p:bldP spid="16394" grpId="0"/>
      <p:bldP spid="16395" grpId="0"/>
      <p:bldP spid="16397" grpId="0"/>
      <p:bldP spid="16398" grpId="0"/>
      <p:bldP spid="16403" grpId="0"/>
      <p:bldP spid="16404" grpId="0"/>
      <p:bldP spid="16406" grpId="0"/>
      <p:bldP spid="16410" grpId="0"/>
      <p:bldP spid="16411" grpId="0"/>
      <p:bldP spid="16413" grpId="0" animBg="1"/>
      <p:bldP spid="1641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410" name="直接连接符 21"/>
          <p:cNvCxnSpPr/>
          <p:nvPr/>
        </p:nvCxnSpPr>
        <p:spPr>
          <a:xfrm>
            <a:off x="1317625" y="2022475"/>
            <a:ext cx="0" cy="576263"/>
          </a:xfrm>
          <a:prstGeom prst="line">
            <a:avLst/>
          </a:prstGeom>
          <a:ln w="28575" cap="flat" cmpd="sng">
            <a:solidFill>
              <a:schemeClr val="tx1"/>
            </a:solidFill>
            <a:prstDash val="solid"/>
            <a:headEnd type="none" w="med" len="med"/>
            <a:tailEnd type="none" w="med" len="med"/>
          </a:ln>
        </p:spPr>
      </p:cxnSp>
      <p:cxnSp>
        <p:nvCxnSpPr>
          <p:cNvPr id="17411" name="直接连接符 22"/>
          <p:cNvCxnSpPr/>
          <p:nvPr/>
        </p:nvCxnSpPr>
        <p:spPr>
          <a:xfrm>
            <a:off x="1317625" y="3459163"/>
            <a:ext cx="0" cy="576262"/>
          </a:xfrm>
          <a:prstGeom prst="line">
            <a:avLst/>
          </a:prstGeom>
          <a:ln w="28575" cap="flat" cmpd="sng">
            <a:solidFill>
              <a:schemeClr val="tx1"/>
            </a:solidFill>
            <a:prstDash val="solid"/>
            <a:headEnd type="none" w="med" len="med"/>
            <a:tailEnd type="none" w="med" len="med"/>
          </a:ln>
        </p:spPr>
      </p:cxnSp>
      <p:cxnSp>
        <p:nvCxnSpPr>
          <p:cNvPr id="17412" name="直接连接符 23"/>
          <p:cNvCxnSpPr/>
          <p:nvPr/>
        </p:nvCxnSpPr>
        <p:spPr>
          <a:xfrm>
            <a:off x="1317625" y="4848225"/>
            <a:ext cx="0" cy="576263"/>
          </a:xfrm>
          <a:prstGeom prst="line">
            <a:avLst/>
          </a:prstGeom>
          <a:ln w="28575" cap="flat" cmpd="sng">
            <a:solidFill>
              <a:schemeClr val="tx1"/>
            </a:solidFill>
            <a:prstDash val="solid"/>
            <a:headEnd type="none" w="med" len="med"/>
            <a:tailEnd type="none" w="med" len="med"/>
          </a:ln>
        </p:spPr>
      </p:cxnSp>
      <p:pic>
        <p:nvPicPr>
          <p:cNvPr id="17413" name="Picture 2" descr="D:\Documents\Nipic_3368480_20120605124856675126.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70838" y="908050"/>
            <a:ext cx="3600450" cy="5318125"/>
          </a:xfrm>
          <a:prstGeom prst="rect">
            <a:avLst/>
          </a:prstGeom>
          <a:noFill/>
          <a:ln w="9525">
            <a:noFill/>
          </a:ln>
        </p:spPr>
      </p:pic>
      <p:sp>
        <p:nvSpPr>
          <p:cNvPr id="17414" name="Rectangle 3"/>
          <p:cNvSpPr txBox="1"/>
          <p:nvPr/>
        </p:nvSpPr>
        <p:spPr>
          <a:xfrm>
            <a:off x="1922463" y="1025525"/>
            <a:ext cx="5832475" cy="1323975"/>
          </a:xfrm>
          <a:prstGeom prst="rect">
            <a:avLst/>
          </a:prstGeom>
          <a:noFill/>
          <a:ln w="9525">
            <a:noFill/>
          </a:ln>
        </p:spPr>
        <p:txBody>
          <a:bodyPr anchor="ctr">
            <a:spAutoFit/>
          </a:bodyPr>
          <a:lstStyle/>
          <a:p>
            <a:pPr lvl="0" algn="just" eaLnBrk="1" hangingPunct="1"/>
            <a:r>
              <a:rPr lang="zh-CN" altLang="en-US" sz="2000" dirty="0">
                <a:solidFill>
                  <a:schemeClr val="accent1"/>
                </a:solidFill>
                <a:latin typeface="微软雅黑" panose="020B0503020204020204" pitchFamily="2" charset="-122"/>
                <a:ea typeface="微软雅黑" panose="020B0503020204020204" pitchFamily="2" charset="-122"/>
              </a:rPr>
              <a:t>坚持品质、优雅、时尚、奢华的品牌理念，秉承追求完美、品质生活的都市女性魅力，遵循在体现女性品质生活的同时带来时尚、舒适、功能实用的高品质产品。</a:t>
            </a:r>
          </a:p>
        </p:txBody>
      </p:sp>
      <p:sp>
        <p:nvSpPr>
          <p:cNvPr id="17415" name="Rectangle 3"/>
          <p:cNvSpPr txBox="1"/>
          <p:nvPr/>
        </p:nvSpPr>
        <p:spPr>
          <a:xfrm>
            <a:off x="1922463" y="2565400"/>
            <a:ext cx="5832475" cy="1014413"/>
          </a:xfrm>
          <a:prstGeom prst="rect">
            <a:avLst/>
          </a:prstGeom>
          <a:noFill/>
          <a:ln w="9525">
            <a:noFill/>
          </a:ln>
        </p:spPr>
        <p:txBody>
          <a:bodyPr anchor="ctr">
            <a:spAutoFit/>
          </a:bodyPr>
          <a:lstStyle/>
          <a:p>
            <a:pPr lvl="0" algn="just" eaLnBrk="1" hangingPunct="1"/>
            <a:r>
              <a:rPr lang="zh-CN" altLang="en-US" sz="2000" dirty="0">
                <a:solidFill>
                  <a:schemeClr val="accent1"/>
                </a:solidFill>
                <a:latin typeface="微软雅黑" panose="020B0503020204020204" pitchFamily="2" charset="-122"/>
                <a:ea typeface="微软雅黑" panose="020B0503020204020204" pitchFamily="2" charset="-122"/>
              </a:rPr>
              <a:t>具有中高收入及较高的文化修养和审美情趣追求、注重生活品质、品牌内涵的</a:t>
            </a:r>
            <a:r>
              <a:rPr lang="en-US" altLang="x-none" sz="2000" dirty="0">
                <a:solidFill>
                  <a:schemeClr val="accent1"/>
                </a:solidFill>
                <a:latin typeface="微软雅黑" panose="020B0503020204020204" pitchFamily="2" charset="-122"/>
                <a:ea typeface="微软雅黑" panose="020B0503020204020204" pitchFamily="2" charset="-122"/>
              </a:rPr>
              <a:t>22-45</a:t>
            </a:r>
            <a:r>
              <a:rPr lang="zh-CN" altLang="en-US" sz="2000" dirty="0">
                <a:solidFill>
                  <a:schemeClr val="accent1"/>
                </a:solidFill>
                <a:latin typeface="微软雅黑" panose="020B0503020204020204" pitchFamily="2" charset="-122"/>
                <a:ea typeface="微软雅黑" panose="020B0503020204020204" pitchFamily="2" charset="-122"/>
              </a:rPr>
              <a:t>岁之间的女性；</a:t>
            </a:r>
            <a:r>
              <a:rPr lang="en-US" altLang="x-none" sz="2000" dirty="0">
                <a:solidFill>
                  <a:schemeClr val="accent1"/>
                </a:solidFill>
                <a:latin typeface="微软雅黑" panose="020B0503020204020204" pitchFamily="2" charset="-122"/>
                <a:ea typeface="微软雅黑" panose="020B0503020204020204" pitchFamily="2" charset="-122"/>
              </a:rPr>
              <a:t>25-35</a:t>
            </a:r>
            <a:r>
              <a:rPr lang="zh-CN" altLang="en-US" sz="2000" dirty="0">
                <a:solidFill>
                  <a:schemeClr val="accent1"/>
                </a:solidFill>
                <a:latin typeface="微软雅黑" panose="020B0503020204020204" pitchFamily="2" charset="-122"/>
                <a:ea typeface="微软雅黑" panose="020B0503020204020204" pitchFamily="2" charset="-122"/>
              </a:rPr>
              <a:t>岁为其核心消费群。</a:t>
            </a:r>
          </a:p>
        </p:txBody>
      </p:sp>
      <p:sp>
        <p:nvSpPr>
          <p:cNvPr id="17416" name="Rectangle 3"/>
          <p:cNvSpPr txBox="1"/>
          <p:nvPr/>
        </p:nvSpPr>
        <p:spPr>
          <a:xfrm>
            <a:off x="1922463" y="3925888"/>
            <a:ext cx="2303462" cy="1016000"/>
          </a:xfrm>
          <a:prstGeom prst="rect">
            <a:avLst/>
          </a:prstGeom>
          <a:noFill/>
          <a:ln w="9525">
            <a:noFill/>
          </a:ln>
        </p:spPr>
        <p:txBody>
          <a:bodyPr anchor="ctr">
            <a:spAutoFit/>
          </a:bodyPr>
          <a:lstStyle/>
          <a:p>
            <a:pPr lvl="0" algn="just" eaLnBrk="1" hangingPunct="1">
              <a:lnSpc>
                <a:spcPct val="150000"/>
              </a:lnSpc>
            </a:pPr>
            <a:r>
              <a:rPr lang="zh-CN" altLang="en-US" sz="2000" dirty="0">
                <a:solidFill>
                  <a:schemeClr val="accent1"/>
                </a:solidFill>
                <a:latin typeface="微软雅黑" panose="020B0503020204020204" pitchFamily="2" charset="-122"/>
                <a:ea typeface="微软雅黑" panose="020B0503020204020204" pitchFamily="2" charset="-122"/>
              </a:rPr>
              <a:t>时尚奢华：</a:t>
            </a:r>
            <a:r>
              <a:rPr lang="en-US" altLang="x-none" sz="2000" dirty="0">
                <a:solidFill>
                  <a:schemeClr val="accent1"/>
                </a:solidFill>
                <a:latin typeface="微软雅黑" panose="020B0503020204020204" pitchFamily="2" charset="-122"/>
                <a:ea typeface="微软雅黑" panose="020B0503020204020204" pitchFamily="2" charset="-122"/>
              </a:rPr>
              <a:t>20%</a:t>
            </a:r>
          </a:p>
          <a:p>
            <a:pPr lvl="0" algn="just" eaLnBrk="1" hangingPunct="1">
              <a:lnSpc>
                <a:spcPct val="150000"/>
              </a:lnSpc>
            </a:pPr>
            <a:r>
              <a:rPr lang="zh-CN" altLang="en-US" sz="2000" dirty="0">
                <a:solidFill>
                  <a:schemeClr val="accent1"/>
                </a:solidFill>
                <a:latin typeface="微软雅黑" panose="020B0503020204020204" pitchFamily="2" charset="-122"/>
                <a:ea typeface="微软雅黑" panose="020B0503020204020204" pitchFamily="2" charset="-122"/>
              </a:rPr>
              <a:t>时尚优雅：</a:t>
            </a:r>
            <a:r>
              <a:rPr lang="en-US" altLang="x-none" sz="2000" dirty="0">
                <a:solidFill>
                  <a:schemeClr val="accent1"/>
                </a:solidFill>
                <a:latin typeface="微软雅黑" panose="020B0503020204020204" pitchFamily="2" charset="-122"/>
                <a:ea typeface="微软雅黑" panose="020B0503020204020204" pitchFamily="2" charset="-122"/>
              </a:rPr>
              <a:t>25%</a:t>
            </a:r>
            <a:endParaRPr lang="zh-CN" altLang="en-US" sz="2000" dirty="0">
              <a:solidFill>
                <a:schemeClr val="accent1"/>
              </a:solidFill>
              <a:latin typeface="微软雅黑" panose="020B0503020204020204" pitchFamily="2" charset="-122"/>
              <a:ea typeface="微软雅黑" panose="020B0503020204020204" pitchFamily="2" charset="-122"/>
            </a:endParaRPr>
          </a:p>
        </p:txBody>
      </p:sp>
      <p:sp>
        <p:nvSpPr>
          <p:cNvPr id="17417" name="Rectangle 3"/>
          <p:cNvSpPr txBox="1"/>
          <p:nvPr/>
        </p:nvSpPr>
        <p:spPr>
          <a:xfrm>
            <a:off x="4419600" y="3925888"/>
            <a:ext cx="3119438" cy="1016000"/>
          </a:xfrm>
          <a:prstGeom prst="rect">
            <a:avLst/>
          </a:prstGeom>
          <a:noFill/>
          <a:ln w="9525">
            <a:noFill/>
          </a:ln>
        </p:spPr>
        <p:txBody>
          <a:bodyPr anchor="ctr">
            <a:spAutoFit/>
          </a:bodyPr>
          <a:lstStyle/>
          <a:p>
            <a:pPr lvl="0" algn="just" eaLnBrk="1" hangingPunct="1">
              <a:lnSpc>
                <a:spcPct val="150000"/>
              </a:lnSpc>
            </a:pPr>
            <a:r>
              <a:rPr lang="zh-CN" altLang="en-US" sz="2000" dirty="0">
                <a:solidFill>
                  <a:schemeClr val="accent1"/>
                </a:solidFill>
                <a:latin typeface="微软雅黑" panose="020B0503020204020204" pitchFamily="2" charset="-122"/>
                <a:ea typeface="微软雅黑" panose="020B0503020204020204" pitchFamily="2" charset="-122"/>
              </a:rPr>
              <a:t>时尚休闲：</a:t>
            </a:r>
            <a:r>
              <a:rPr lang="en-US" altLang="x-none" sz="2000" dirty="0">
                <a:solidFill>
                  <a:schemeClr val="accent1"/>
                </a:solidFill>
                <a:latin typeface="微软雅黑" panose="020B0503020204020204" pitchFamily="2" charset="-122"/>
                <a:ea typeface="微软雅黑" panose="020B0503020204020204" pitchFamily="2" charset="-122"/>
              </a:rPr>
              <a:t>25%</a:t>
            </a:r>
          </a:p>
          <a:p>
            <a:pPr lvl="0" algn="just" eaLnBrk="1" hangingPunct="1">
              <a:lnSpc>
                <a:spcPct val="150000"/>
              </a:lnSpc>
            </a:pPr>
            <a:r>
              <a:rPr lang="zh-CN" altLang="en-US" sz="2000" dirty="0">
                <a:solidFill>
                  <a:schemeClr val="accent1"/>
                </a:solidFill>
                <a:latin typeface="微软雅黑" panose="020B0503020204020204" pitchFamily="2" charset="-122"/>
                <a:ea typeface="微软雅黑" panose="020B0503020204020204" pitchFamily="2" charset="-122"/>
              </a:rPr>
              <a:t>时尚经典：</a:t>
            </a:r>
            <a:r>
              <a:rPr lang="en-US" altLang="x-none" sz="2000" dirty="0">
                <a:solidFill>
                  <a:schemeClr val="accent1"/>
                </a:solidFill>
                <a:latin typeface="微软雅黑" panose="020B0503020204020204" pitchFamily="2" charset="-122"/>
                <a:ea typeface="微软雅黑" panose="020B0503020204020204" pitchFamily="2" charset="-122"/>
              </a:rPr>
              <a:t>30%</a:t>
            </a:r>
            <a:endParaRPr lang="zh-CN" altLang="en-US" sz="2000" dirty="0">
              <a:solidFill>
                <a:schemeClr val="accent1"/>
              </a:solidFill>
              <a:latin typeface="微软雅黑" panose="020B0503020204020204" pitchFamily="2" charset="-122"/>
              <a:ea typeface="微软雅黑" panose="020B0503020204020204" pitchFamily="2" charset="-122"/>
            </a:endParaRPr>
          </a:p>
        </p:txBody>
      </p:sp>
      <p:sp>
        <p:nvSpPr>
          <p:cNvPr id="17418" name="Rectangle 3"/>
          <p:cNvSpPr txBox="1"/>
          <p:nvPr/>
        </p:nvSpPr>
        <p:spPr>
          <a:xfrm>
            <a:off x="1922463" y="5273675"/>
            <a:ext cx="4967287" cy="1016000"/>
          </a:xfrm>
          <a:prstGeom prst="rect">
            <a:avLst/>
          </a:prstGeom>
          <a:noFill/>
          <a:ln w="9525">
            <a:noFill/>
          </a:ln>
        </p:spPr>
        <p:txBody>
          <a:bodyPr anchor="ctr">
            <a:spAutoFit/>
          </a:bodyPr>
          <a:lstStyle/>
          <a:p>
            <a:pPr lvl="0" algn="just" eaLnBrk="1" hangingPunct="1"/>
            <a:r>
              <a:rPr lang="zh-CN" altLang="en-US" sz="2000" dirty="0">
                <a:solidFill>
                  <a:schemeClr val="accent1"/>
                </a:solidFill>
                <a:latin typeface="微软雅黑" panose="020B0503020204020204" pitchFamily="2" charset="-122"/>
                <a:ea typeface="微软雅黑" panose="020B0503020204020204" pitchFamily="2" charset="-122"/>
              </a:rPr>
              <a:t>春夏鞋： </a:t>
            </a:r>
            <a:r>
              <a:rPr lang="en-US" altLang="x-none" sz="2000" dirty="0">
                <a:solidFill>
                  <a:schemeClr val="accent1"/>
                </a:solidFill>
                <a:latin typeface="微软雅黑" panose="020B0503020204020204" pitchFamily="2" charset="-122"/>
                <a:ea typeface="微软雅黑" panose="020B0503020204020204" pitchFamily="2" charset="-122"/>
              </a:rPr>
              <a:t>1080-1980</a:t>
            </a:r>
            <a:r>
              <a:rPr lang="zh-CN" altLang="en-US" sz="2000" dirty="0">
                <a:solidFill>
                  <a:schemeClr val="accent1"/>
                </a:solidFill>
                <a:latin typeface="微软雅黑" panose="020B0503020204020204" pitchFamily="2" charset="-122"/>
                <a:ea typeface="微软雅黑" panose="020B0503020204020204" pitchFamily="2" charset="-122"/>
              </a:rPr>
              <a:t>元</a:t>
            </a:r>
            <a:endParaRPr lang="en-US" altLang="x-none" sz="2000" dirty="0">
              <a:solidFill>
                <a:schemeClr val="accent1"/>
              </a:solidFill>
              <a:latin typeface="微软雅黑" panose="020B0503020204020204" pitchFamily="2" charset="-122"/>
              <a:ea typeface="微软雅黑" panose="020B0503020204020204" pitchFamily="2" charset="-122"/>
            </a:endParaRPr>
          </a:p>
          <a:p>
            <a:pPr lvl="0" algn="just" eaLnBrk="1" hangingPunct="1"/>
            <a:r>
              <a:rPr lang="zh-CN" altLang="en-US" sz="2000" dirty="0">
                <a:solidFill>
                  <a:schemeClr val="accent1"/>
                </a:solidFill>
                <a:latin typeface="微软雅黑" panose="020B0503020204020204" pitchFamily="2" charset="-122"/>
                <a:ea typeface="微软雅黑" panose="020B0503020204020204" pitchFamily="2" charset="-122"/>
              </a:rPr>
              <a:t>秋鞋： </a:t>
            </a:r>
            <a:r>
              <a:rPr lang="en-US" altLang="x-none" sz="2000" dirty="0">
                <a:solidFill>
                  <a:schemeClr val="accent1"/>
                </a:solidFill>
                <a:latin typeface="微软雅黑" panose="020B0503020204020204" pitchFamily="2" charset="-122"/>
                <a:ea typeface="微软雅黑" panose="020B0503020204020204" pitchFamily="2" charset="-122"/>
              </a:rPr>
              <a:t>1580-2880</a:t>
            </a:r>
            <a:r>
              <a:rPr lang="zh-CN" altLang="en-US" sz="2000" dirty="0">
                <a:solidFill>
                  <a:schemeClr val="accent1"/>
                </a:solidFill>
                <a:latin typeface="微软雅黑" panose="020B0503020204020204" pitchFamily="2" charset="-122"/>
                <a:ea typeface="微软雅黑" panose="020B0503020204020204" pitchFamily="2" charset="-122"/>
              </a:rPr>
              <a:t>元</a:t>
            </a:r>
            <a:endParaRPr lang="en-US" altLang="x-none" sz="2000" dirty="0">
              <a:solidFill>
                <a:schemeClr val="accent1"/>
              </a:solidFill>
              <a:latin typeface="微软雅黑" panose="020B0503020204020204" pitchFamily="2" charset="-122"/>
              <a:ea typeface="微软雅黑" panose="020B0503020204020204" pitchFamily="2" charset="-122"/>
            </a:endParaRPr>
          </a:p>
          <a:p>
            <a:pPr lvl="0" algn="just" eaLnBrk="1" hangingPunct="1"/>
            <a:r>
              <a:rPr lang="zh-CN" altLang="en-US" sz="2000" dirty="0">
                <a:solidFill>
                  <a:schemeClr val="accent1"/>
                </a:solidFill>
                <a:latin typeface="微软雅黑" panose="020B0503020204020204" pitchFamily="2" charset="-122"/>
                <a:ea typeface="微软雅黑" panose="020B0503020204020204" pitchFamily="2" charset="-122"/>
              </a:rPr>
              <a:t>冬靴： </a:t>
            </a:r>
            <a:r>
              <a:rPr lang="en-US" altLang="x-none" sz="2000" dirty="0">
                <a:solidFill>
                  <a:schemeClr val="accent1"/>
                </a:solidFill>
                <a:latin typeface="微软雅黑" panose="020B0503020204020204" pitchFamily="2" charset="-122"/>
                <a:ea typeface="微软雅黑" panose="020B0503020204020204" pitchFamily="2" charset="-122"/>
              </a:rPr>
              <a:t>2280-3680</a:t>
            </a:r>
            <a:r>
              <a:rPr lang="zh-CN" altLang="en-US" sz="2000" dirty="0">
                <a:solidFill>
                  <a:schemeClr val="accent1"/>
                </a:solidFill>
                <a:latin typeface="微软雅黑" panose="020B0503020204020204" pitchFamily="2" charset="-122"/>
                <a:ea typeface="微软雅黑" panose="020B0503020204020204" pitchFamily="2" charset="-122"/>
              </a:rPr>
              <a:t>元</a:t>
            </a:r>
          </a:p>
        </p:txBody>
      </p:sp>
      <p:sp>
        <p:nvSpPr>
          <p:cNvPr id="17419" name="圆角矩形 30"/>
          <p:cNvSpPr>
            <a:spLocks noChangeAspect="1"/>
          </p:cNvSpPr>
          <p:nvPr/>
        </p:nvSpPr>
        <p:spPr>
          <a:xfrm>
            <a:off x="869950" y="1174750"/>
            <a:ext cx="857250" cy="873125"/>
          </a:xfrm>
          <a:prstGeom prst="roundRect">
            <a:avLst>
              <a:gd name="adj" fmla="val 6514"/>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7420" name="TextBox 31"/>
          <p:cNvSpPr txBox="1"/>
          <p:nvPr/>
        </p:nvSpPr>
        <p:spPr>
          <a:xfrm>
            <a:off x="930275" y="1196975"/>
            <a:ext cx="852488" cy="830263"/>
          </a:xfrm>
          <a:prstGeom prst="rect">
            <a:avLst/>
          </a:prstGeom>
          <a:noFill/>
          <a:ln w="9525">
            <a:noFill/>
          </a:ln>
        </p:spPr>
        <p:txBody>
          <a:bodyPr>
            <a:spAutoFit/>
          </a:bodyPr>
          <a:lstStyle/>
          <a:p>
            <a:pPr lvl="0" eaLnBrk="1" hangingPunct="1"/>
            <a:r>
              <a:rPr lang="zh-CN" altLang="en-US" sz="2400" dirty="0">
                <a:solidFill>
                  <a:schemeClr val="accent2"/>
                </a:solidFill>
                <a:latin typeface="微软雅黑" panose="020B0503020204020204" pitchFamily="2" charset="-122"/>
                <a:ea typeface="微软雅黑" panose="020B0503020204020204" pitchFamily="2" charset="-122"/>
              </a:rPr>
              <a:t>设计理念</a:t>
            </a:r>
          </a:p>
        </p:txBody>
      </p:sp>
      <p:grpSp>
        <p:nvGrpSpPr>
          <p:cNvPr id="17421" name="组合 32"/>
          <p:cNvGrpSpPr/>
          <p:nvPr/>
        </p:nvGrpSpPr>
        <p:grpSpPr>
          <a:xfrm>
            <a:off x="869950" y="2611438"/>
            <a:ext cx="912813" cy="873125"/>
            <a:chOff x="0" y="0"/>
            <a:chExt cx="913068" cy="872824"/>
          </a:xfrm>
        </p:grpSpPr>
        <p:sp>
          <p:nvSpPr>
            <p:cNvPr id="17422" name="圆角矩形 33"/>
            <p:cNvSpPr>
              <a:spLocks noChangeAspect="1"/>
            </p:cNvSpPr>
            <p:nvPr/>
          </p:nvSpPr>
          <p:spPr>
            <a:xfrm>
              <a:off x="0" y="0"/>
              <a:ext cx="856179" cy="872824"/>
            </a:xfrm>
            <a:prstGeom prst="roundRect">
              <a:avLst>
                <a:gd name="adj" fmla="val 6514"/>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7423" name="TextBox 34"/>
            <p:cNvSpPr txBox="1"/>
            <p:nvPr/>
          </p:nvSpPr>
          <p:spPr>
            <a:xfrm>
              <a:off x="59893" y="25788"/>
              <a:ext cx="853175" cy="830997"/>
            </a:xfrm>
            <a:prstGeom prst="rect">
              <a:avLst/>
            </a:prstGeom>
            <a:noFill/>
            <a:ln w="9525">
              <a:noFill/>
            </a:ln>
          </p:spPr>
          <p:txBody>
            <a:bodyPr>
              <a:spAutoFit/>
            </a:bodyPr>
            <a:lstStyle/>
            <a:p>
              <a:pPr lvl="0" eaLnBrk="1" hangingPunct="1"/>
              <a:r>
                <a:rPr lang="zh-CN" altLang="en-US" sz="2400" dirty="0">
                  <a:solidFill>
                    <a:schemeClr val="accent2"/>
                  </a:solidFill>
                  <a:latin typeface="微软雅黑" panose="020B0503020204020204" pitchFamily="2" charset="-122"/>
                  <a:ea typeface="微软雅黑" panose="020B0503020204020204" pitchFamily="2" charset="-122"/>
                </a:rPr>
                <a:t>消费群体</a:t>
              </a:r>
            </a:p>
          </p:txBody>
        </p:sp>
      </p:grpSp>
      <p:grpSp>
        <p:nvGrpSpPr>
          <p:cNvPr id="17424" name="组合 35"/>
          <p:cNvGrpSpPr/>
          <p:nvPr/>
        </p:nvGrpSpPr>
        <p:grpSpPr>
          <a:xfrm>
            <a:off x="869950" y="4000500"/>
            <a:ext cx="912813" cy="873125"/>
            <a:chOff x="0" y="0"/>
            <a:chExt cx="913068" cy="872824"/>
          </a:xfrm>
        </p:grpSpPr>
        <p:sp>
          <p:nvSpPr>
            <p:cNvPr id="17425" name="圆角矩形 36"/>
            <p:cNvSpPr>
              <a:spLocks noChangeAspect="1"/>
            </p:cNvSpPr>
            <p:nvPr/>
          </p:nvSpPr>
          <p:spPr>
            <a:xfrm>
              <a:off x="0" y="0"/>
              <a:ext cx="856179" cy="872824"/>
            </a:xfrm>
            <a:prstGeom prst="roundRect">
              <a:avLst>
                <a:gd name="adj" fmla="val 6514"/>
              </a:avLst>
            </a:prstGeom>
            <a:solidFill>
              <a:schemeClr val="bg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7426" name="TextBox 37"/>
            <p:cNvSpPr txBox="1"/>
            <p:nvPr/>
          </p:nvSpPr>
          <p:spPr>
            <a:xfrm>
              <a:off x="59893" y="20926"/>
              <a:ext cx="853175" cy="830997"/>
            </a:xfrm>
            <a:prstGeom prst="rect">
              <a:avLst/>
            </a:prstGeom>
            <a:noFill/>
            <a:ln w="9525">
              <a:noFill/>
            </a:ln>
          </p:spPr>
          <p:txBody>
            <a:bodyPr>
              <a:spAutoFit/>
            </a:bodyPr>
            <a:lstStyle/>
            <a:p>
              <a:pPr lvl="0" eaLnBrk="1" hangingPunct="1"/>
              <a:r>
                <a:rPr lang="zh-CN" altLang="en-US" sz="2400" dirty="0">
                  <a:solidFill>
                    <a:schemeClr val="accent2"/>
                  </a:solidFill>
                  <a:latin typeface="微软雅黑" panose="020B0503020204020204" pitchFamily="2" charset="-122"/>
                  <a:ea typeface="微软雅黑" panose="020B0503020204020204" pitchFamily="2" charset="-122"/>
                </a:rPr>
                <a:t>产品结构</a:t>
              </a:r>
            </a:p>
          </p:txBody>
        </p:sp>
      </p:grpSp>
      <p:grpSp>
        <p:nvGrpSpPr>
          <p:cNvPr id="17427" name="组合 38"/>
          <p:cNvGrpSpPr/>
          <p:nvPr/>
        </p:nvGrpSpPr>
        <p:grpSpPr>
          <a:xfrm>
            <a:off x="869950" y="5378450"/>
            <a:ext cx="912813" cy="873125"/>
            <a:chOff x="0" y="0"/>
            <a:chExt cx="913068" cy="872824"/>
          </a:xfrm>
        </p:grpSpPr>
        <p:sp>
          <p:nvSpPr>
            <p:cNvPr id="17428" name="圆角矩形 39"/>
            <p:cNvSpPr>
              <a:spLocks noChangeAspect="1"/>
            </p:cNvSpPr>
            <p:nvPr/>
          </p:nvSpPr>
          <p:spPr>
            <a:xfrm>
              <a:off x="0" y="0"/>
              <a:ext cx="856179" cy="872824"/>
            </a:xfrm>
            <a:prstGeom prst="roundRect">
              <a:avLst>
                <a:gd name="adj" fmla="val 6514"/>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7429" name="TextBox 40"/>
            <p:cNvSpPr txBox="1"/>
            <p:nvPr/>
          </p:nvSpPr>
          <p:spPr>
            <a:xfrm>
              <a:off x="59893" y="20926"/>
              <a:ext cx="853175" cy="830997"/>
            </a:xfrm>
            <a:prstGeom prst="rect">
              <a:avLst/>
            </a:prstGeom>
            <a:noFill/>
            <a:ln w="9525">
              <a:noFill/>
            </a:ln>
          </p:spPr>
          <p:txBody>
            <a:bodyPr>
              <a:spAutoFit/>
            </a:bodyPr>
            <a:lstStyle/>
            <a:p>
              <a:pPr lvl="0" eaLnBrk="1" hangingPunct="1"/>
              <a:r>
                <a:rPr lang="zh-CN" altLang="en-US" sz="2400" dirty="0">
                  <a:solidFill>
                    <a:schemeClr val="accent2"/>
                  </a:solidFill>
                  <a:latin typeface="微软雅黑" panose="020B0503020204020204" pitchFamily="2" charset="-122"/>
                  <a:ea typeface="微软雅黑" panose="020B0503020204020204" pitchFamily="2" charset="-122"/>
                </a:rPr>
                <a:t>价格区间</a:t>
              </a:r>
            </a:p>
          </p:txBody>
        </p:sp>
      </p:grpSp>
      <p:sp>
        <p:nvSpPr>
          <p:cNvPr id="17430" name="TextBox 41"/>
          <p:cNvSpPr txBox="1"/>
          <p:nvPr/>
        </p:nvSpPr>
        <p:spPr>
          <a:xfrm>
            <a:off x="752475" y="187325"/>
            <a:ext cx="2698750"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产品诠释与定位</a:t>
            </a:r>
          </a:p>
        </p:txBody>
      </p:sp>
      <p:sp>
        <p:nvSpPr>
          <p:cNvPr id="17431"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7432"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7433"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7434" name="TextBox 45"/>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12</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431"/>
                                        </p:tgtEl>
                                        <p:attrNameLst>
                                          <p:attrName>style.visibility</p:attrName>
                                        </p:attrNameLst>
                                      </p:cBhvr>
                                      <p:to>
                                        <p:strVal val="visible"/>
                                      </p:to>
                                    </p:set>
                                    <p:anim calcmode="lin" valueType="num">
                                      <p:cBhvr additive="base">
                                        <p:cTn id="7" dur="300" fill="hold"/>
                                        <p:tgtEl>
                                          <p:spTgt spid="17431"/>
                                        </p:tgtEl>
                                        <p:attrNameLst>
                                          <p:attrName>ppt_x</p:attrName>
                                        </p:attrNameLst>
                                      </p:cBhvr>
                                      <p:tavLst>
                                        <p:tav tm="0">
                                          <p:val>
                                            <p:strVal val="0-#ppt_w/2"/>
                                          </p:val>
                                        </p:tav>
                                        <p:tav tm="100000">
                                          <p:val>
                                            <p:strVal val="#ppt_x"/>
                                          </p:val>
                                        </p:tav>
                                      </p:tavLst>
                                    </p:anim>
                                    <p:anim calcmode="lin" valueType="num">
                                      <p:cBhvr additive="base">
                                        <p:cTn id="8" dur="300" fill="hold"/>
                                        <p:tgtEl>
                                          <p:spTgt spid="1743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7432"/>
                                        </p:tgtEl>
                                        <p:attrNameLst>
                                          <p:attrName>style.visibility</p:attrName>
                                        </p:attrNameLst>
                                      </p:cBhvr>
                                      <p:to>
                                        <p:strVal val="visible"/>
                                      </p:to>
                                    </p:set>
                                    <p:anim calcmode="lin" valueType="num">
                                      <p:cBhvr additive="base">
                                        <p:cTn id="11" dur="300" fill="hold"/>
                                        <p:tgtEl>
                                          <p:spTgt spid="17432"/>
                                        </p:tgtEl>
                                        <p:attrNameLst>
                                          <p:attrName>ppt_x</p:attrName>
                                        </p:attrNameLst>
                                      </p:cBhvr>
                                      <p:tavLst>
                                        <p:tav tm="0">
                                          <p:val>
                                            <p:strVal val="0-#ppt_w/2"/>
                                          </p:val>
                                        </p:tav>
                                        <p:tav tm="100000">
                                          <p:val>
                                            <p:strVal val="#ppt_x"/>
                                          </p:val>
                                        </p:tav>
                                      </p:tavLst>
                                    </p:anim>
                                    <p:anim calcmode="lin" valueType="num">
                                      <p:cBhvr additive="base">
                                        <p:cTn id="12" dur="300" fill="hold"/>
                                        <p:tgtEl>
                                          <p:spTgt spid="1743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7433"/>
                                        </p:tgtEl>
                                        <p:attrNameLst>
                                          <p:attrName>style.visibility</p:attrName>
                                        </p:attrNameLst>
                                      </p:cBhvr>
                                      <p:to>
                                        <p:strVal val="visible"/>
                                      </p:to>
                                    </p:set>
                                    <p:anim calcmode="lin" valueType="num">
                                      <p:cBhvr additive="base">
                                        <p:cTn id="15" dur="300" fill="hold"/>
                                        <p:tgtEl>
                                          <p:spTgt spid="17433"/>
                                        </p:tgtEl>
                                        <p:attrNameLst>
                                          <p:attrName>ppt_x</p:attrName>
                                        </p:attrNameLst>
                                      </p:cBhvr>
                                      <p:tavLst>
                                        <p:tav tm="0">
                                          <p:val>
                                            <p:strVal val="0-#ppt_w/2"/>
                                          </p:val>
                                        </p:tav>
                                        <p:tav tm="100000">
                                          <p:val>
                                            <p:strVal val="#ppt_x"/>
                                          </p:val>
                                        </p:tav>
                                      </p:tavLst>
                                    </p:anim>
                                    <p:anim calcmode="lin" valueType="num">
                                      <p:cBhvr additive="base">
                                        <p:cTn id="16" dur="300" fill="hold"/>
                                        <p:tgtEl>
                                          <p:spTgt spid="1743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7430"/>
                                        </p:tgtEl>
                                        <p:attrNameLst>
                                          <p:attrName>style.visibility</p:attrName>
                                        </p:attrNameLst>
                                      </p:cBhvr>
                                      <p:to>
                                        <p:strVal val="visible"/>
                                      </p:to>
                                    </p:set>
                                    <p:anim calcmode="lin" valueType="num">
                                      <p:cBhvr>
                                        <p:cTn id="20" dur="500" fill="hold"/>
                                        <p:tgtEl>
                                          <p:spTgt spid="174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7430"/>
                                        </p:tgtEl>
                                        <p:attrNameLst>
                                          <p:attrName>ppt_y</p:attrName>
                                        </p:attrNameLst>
                                      </p:cBhvr>
                                      <p:tavLst>
                                        <p:tav tm="0">
                                          <p:val>
                                            <p:strVal val="#ppt_y"/>
                                          </p:val>
                                        </p:tav>
                                        <p:tav tm="100000">
                                          <p:val>
                                            <p:strVal val="#ppt_y"/>
                                          </p:val>
                                        </p:tav>
                                      </p:tavLst>
                                    </p:anim>
                                    <p:anim calcmode="lin" valueType="num">
                                      <p:cBhvr>
                                        <p:cTn id="22" dur="500" fill="hold"/>
                                        <p:tgtEl>
                                          <p:spTgt spid="174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74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743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7434"/>
                                        </p:tgtEl>
                                        <p:attrNameLst>
                                          <p:attrName>style.visibility</p:attrName>
                                        </p:attrNameLst>
                                      </p:cBhvr>
                                      <p:to>
                                        <p:strVal val="visible"/>
                                      </p:to>
                                    </p:set>
                                    <p:anim calcmode="lin" valueType="num">
                                      <p:cBhvr>
                                        <p:cTn id="27" dur="400" fill="hold"/>
                                        <p:tgtEl>
                                          <p:spTgt spid="17434"/>
                                        </p:tgtEl>
                                        <p:attrNameLst>
                                          <p:attrName>ppt_w</p:attrName>
                                        </p:attrNameLst>
                                      </p:cBhvr>
                                      <p:tavLst>
                                        <p:tav tm="0">
                                          <p:val>
                                            <p:fltVal val="0"/>
                                          </p:val>
                                        </p:tav>
                                        <p:tav tm="100000">
                                          <p:val>
                                            <p:strVal val="#ppt_w"/>
                                          </p:val>
                                        </p:tav>
                                      </p:tavLst>
                                    </p:anim>
                                    <p:anim calcmode="lin" valueType="num">
                                      <p:cBhvr>
                                        <p:cTn id="28" dur="400" fill="hold"/>
                                        <p:tgtEl>
                                          <p:spTgt spid="17434"/>
                                        </p:tgtEl>
                                        <p:attrNameLst>
                                          <p:attrName>ppt_h</p:attrName>
                                        </p:attrNameLst>
                                      </p:cBhvr>
                                      <p:tavLst>
                                        <p:tav tm="0">
                                          <p:val>
                                            <p:fltVal val="0"/>
                                          </p:val>
                                        </p:tav>
                                        <p:tav tm="100000">
                                          <p:val>
                                            <p:strVal val="#ppt_h"/>
                                          </p:val>
                                        </p:tav>
                                      </p:tavLst>
                                    </p:anim>
                                    <p:anim calcmode="lin" valueType="num">
                                      <p:cBhvr>
                                        <p:cTn id="29" dur="400" fill="hold"/>
                                        <p:tgtEl>
                                          <p:spTgt spid="17434"/>
                                        </p:tgtEl>
                                        <p:attrNameLst>
                                          <p:attrName>style.rotation</p:attrName>
                                        </p:attrNameLst>
                                      </p:cBhvr>
                                      <p:tavLst>
                                        <p:tav tm="0">
                                          <p:val>
                                            <p:fltVal val="90"/>
                                          </p:val>
                                        </p:tav>
                                        <p:tav tm="100000">
                                          <p:val>
                                            <p:fltVal val="0"/>
                                          </p:val>
                                        </p:tav>
                                      </p:tavLst>
                                    </p:anim>
                                    <p:animEffect transition="in" filter="fade">
                                      <p:cBhvr>
                                        <p:cTn id="30" dur="400"/>
                                        <p:tgtEl>
                                          <p:spTgt spid="17434"/>
                                        </p:tgtEl>
                                      </p:cBhvr>
                                    </p:animEffect>
                                  </p:childTnLst>
                                </p:cTn>
                              </p:par>
                              <p:par>
                                <p:cTn id="31" presetID="8" presetClass="emph" presetSubtype="0" fill="hold" grpId="1" nodeType="withEffect">
                                  <p:stCondLst>
                                    <p:cond delay="0"/>
                                  </p:stCondLst>
                                  <p:childTnLst>
                                    <p:animRot by="21600000">
                                      <p:cBhvr>
                                        <p:cTn id="32" dur="400" fill="hold"/>
                                        <p:tgtEl>
                                          <p:spTgt spid="17434"/>
                                        </p:tgtEl>
                                        <p:attrNameLst>
                                          <p:attrName>r</p:attrName>
                                        </p:attrNameLst>
                                      </p:cBhvr>
                                    </p:animRot>
                                  </p:childTnLst>
                                </p:cTn>
                              </p:par>
                            </p:childTnLst>
                          </p:cTn>
                        </p:par>
                        <p:par>
                          <p:cTn id="33" fill="hold">
                            <p:stCondLst>
                              <p:cond delay="1200"/>
                            </p:stCondLst>
                            <p:childTnLst>
                              <p:par>
                                <p:cTn id="34" presetID="31" presetClass="entr" presetSubtype="0" fill="hold" grpId="0" nodeType="afterEffect">
                                  <p:stCondLst>
                                    <p:cond delay="0"/>
                                  </p:stCondLst>
                                  <p:childTnLst>
                                    <p:set>
                                      <p:cBhvr>
                                        <p:cTn id="35" dur="1" fill="hold">
                                          <p:stCondLst>
                                            <p:cond delay="0"/>
                                          </p:stCondLst>
                                        </p:cTn>
                                        <p:tgtEl>
                                          <p:spTgt spid="17419"/>
                                        </p:tgtEl>
                                        <p:attrNameLst>
                                          <p:attrName>style.visibility</p:attrName>
                                        </p:attrNameLst>
                                      </p:cBhvr>
                                      <p:to>
                                        <p:strVal val="visible"/>
                                      </p:to>
                                    </p:set>
                                    <p:anim calcmode="lin" valueType="num">
                                      <p:cBhvr>
                                        <p:cTn id="36" dur="500" fill="hold"/>
                                        <p:tgtEl>
                                          <p:spTgt spid="17419"/>
                                        </p:tgtEl>
                                        <p:attrNameLst>
                                          <p:attrName>ppt_w</p:attrName>
                                        </p:attrNameLst>
                                      </p:cBhvr>
                                      <p:tavLst>
                                        <p:tav tm="0">
                                          <p:val>
                                            <p:fltVal val="0"/>
                                          </p:val>
                                        </p:tav>
                                        <p:tav tm="100000">
                                          <p:val>
                                            <p:strVal val="#ppt_w"/>
                                          </p:val>
                                        </p:tav>
                                      </p:tavLst>
                                    </p:anim>
                                    <p:anim calcmode="lin" valueType="num">
                                      <p:cBhvr>
                                        <p:cTn id="37" dur="500" fill="hold"/>
                                        <p:tgtEl>
                                          <p:spTgt spid="17419"/>
                                        </p:tgtEl>
                                        <p:attrNameLst>
                                          <p:attrName>ppt_h</p:attrName>
                                        </p:attrNameLst>
                                      </p:cBhvr>
                                      <p:tavLst>
                                        <p:tav tm="0">
                                          <p:val>
                                            <p:fltVal val="0"/>
                                          </p:val>
                                        </p:tav>
                                        <p:tav tm="100000">
                                          <p:val>
                                            <p:strVal val="#ppt_h"/>
                                          </p:val>
                                        </p:tav>
                                      </p:tavLst>
                                    </p:anim>
                                    <p:anim calcmode="lin" valueType="num">
                                      <p:cBhvr>
                                        <p:cTn id="38" dur="500" fill="hold"/>
                                        <p:tgtEl>
                                          <p:spTgt spid="17419"/>
                                        </p:tgtEl>
                                        <p:attrNameLst>
                                          <p:attrName>style.rotation</p:attrName>
                                        </p:attrNameLst>
                                      </p:cBhvr>
                                      <p:tavLst>
                                        <p:tav tm="0">
                                          <p:val>
                                            <p:fltVal val="90"/>
                                          </p:val>
                                        </p:tav>
                                        <p:tav tm="100000">
                                          <p:val>
                                            <p:fltVal val="0"/>
                                          </p:val>
                                        </p:tav>
                                      </p:tavLst>
                                    </p:anim>
                                    <p:animEffect transition="in" filter="fade">
                                      <p:cBhvr>
                                        <p:cTn id="39" dur="500"/>
                                        <p:tgtEl>
                                          <p:spTgt spid="17419"/>
                                        </p:tgtEl>
                                      </p:cBhvr>
                                    </p:animEffect>
                                  </p:childTnLst>
                                </p:cTn>
                              </p:par>
                              <p:par>
                                <p:cTn id="40" presetID="8" presetClass="emph" presetSubtype="0" fill="hold" grpId="1" nodeType="withEffect">
                                  <p:stCondLst>
                                    <p:cond delay="0"/>
                                  </p:stCondLst>
                                  <p:childTnLst>
                                    <p:animRot by="21600000">
                                      <p:cBhvr>
                                        <p:cTn id="41" dur="500" fill="hold"/>
                                        <p:tgtEl>
                                          <p:spTgt spid="17419"/>
                                        </p:tgtEl>
                                        <p:attrNameLst>
                                          <p:attrName>r</p:attrName>
                                        </p:attrNameLst>
                                      </p:cBhvr>
                                    </p:animRot>
                                  </p:childTnLst>
                                </p:cTn>
                              </p:par>
                              <p:par>
                                <p:cTn id="42" presetID="31" presetClass="entr" presetSubtype="0" fill="hold" grpId="0" nodeType="withEffect">
                                  <p:stCondLst>
                                    <p:cond delay="0"/>
                                  </p:stCondLst>
                                  <p:childTnLst>
                                    <p:set>
                                      <p:cBhvr>
                                        <p:cTn id="43" dur="1" fill="hold">
                                          <p:stCondLst>
                                            <p:cond delay="0"/>
                                          </p:stCondLst>
                                        </p:cTn>
                                        <p:tgtEl>
                                          <p:spTgt spid="17420"/>
                                        </p:tgtEl>
                                        <p:attrNameLst>
                                          <p:attrName>style.visibility</p:attrName>
                                        </p:attrNameLst>
                                      </p:cBhvr>
                                      <p:to>
                                        <p:strVal val="visible"/>
                                      </p:to>
                                    </p:set>
                                    <p:anim calcmode="lin" valueType="num">
                                      <p:cBhvr>
                                        <p:cTn id="44" dur="500" fill="hold"/>
                                        <p:tgtEl>
                                          <p:spTgt spid="17420"/>
                                        </p:tgtEl>
                                        <p:attrNameLst>
                                          <p:attrName>ppt_w</p:attrName>
                                        </p:attrNameLst>
                                      </p:cBhvr>
                                      <p:tavLst>
                                        <p:tav tm="0">
                                          <p:val>
                                            <p:fltVal val="0"/>
                                          </p:val>
                                        </p:tav>
                                        <p:tav tm="100000">
                                          <p:val>
                                            <p:strVal val="#ppt_w"/>
                                          </p:val>
                                        </p:tav>
                                      </p:tavLst>
                                    </p:anim>
                                    <p:anim calcmode="lin" valueType="num">
                                      <p:cBhvr>
                                        <p:cTn id="45" dur="500" fill="hold"/>
                                        <p:tgtEl>
                                          <p:spTgt spid="17420"/>
                                        </p:tgtEl>
                                        <p:attrNameLst>
                                          <p:attrName>ppt_h</p:attrName>
                                        </p:attrNameLst>
                                      </p:cBhvr>
                                      <p:tavLst>
                                        <p:tav tm="0">
                                          <p:val>
                                            <p:fltVal val="0"/>
                                          </p:val>
                                        </p:tav>
                                        <p:tav tm="100000">
                                          <p:val>
                                            <p:strVal val="#ppt_h"/>
                                          </p:val>
                                        </p:tav>
                                      </p:tavLst>
                                    </p:anim>
                                    <p:anim calcmode="lin" valueType="num">
                                      <p:cBhvr>
                                        <p:cTn id="46" dur="500" fill="hold"/>
                                        <p:tgtEl>
                                          <p:spTgt spid="17420"/>
                                        </p:tgtEl>
                                        <p:attrNameLst>
                                          <p:attrName>style.rotation</p:attrName>
                                        </p:attrNameLst>
                                      </p:cBhvr>
                                      <p:tavLst>
                                        <p:tav tm="0">
                                          <p:val>
                                            <p:fltVal val="90"/>
                                          </p:val>
                                        </p:tav>
                                        <p:tav tm="100000">
                                          <p:val>
                                            <p:fltVal val="0"/>
                                          </p:val>
                                        </p:tav>
                                      </p:tavLst>
                                    </p:anim>
                                    <p:animEffect transition="in" filter="fade">
                                      <p:cBhvr>
                                        <p:cTn id="47" dur="500"/>
                                        <p:tgtEl>
                                          <p:spTgt spid="17420"/>
                                        </p:tgtEl>
                                      </p:cBhvr>
                                    </p:animEffect>
                                  </p:childTnLst>
                                </p:cTn>
                              </p:par>
                              <p:par>
                                <p:cTn id="48" presetID="8" presetClass="emph" presetSubtype="0" fill="hold" grpId="1" nodeType="withEffect">
                                  <p:stCondLst>
                                    <p:cond delay="0"/>
                                  </p:stCondLst>
                                  <p:childTnLst>
                                    <p:animRot by="21600000">
                                      <p:cBhvr>
                                        <p:cTn id="49" dur="500" fill="hold"/>
                                        <p:tgtEl>
                                          <p:spTgt spid="17420"/>
                                        </p:tgtEl>
                                        <p:attrNameLst>
                                          <p:attrName>r</p:attrName>
                                        </p:attrNameLst>
                                      </p:cBhvr>
                                    </p:animRot>
                                  </p:childTnLst>
                                </p:cTn>
                              </p:par>
                            </p:childTnLst>
                          </p:cTn>
                        </p:par>
                        <p:par>
                          <p:cTn id="50" fill="hold">
                            <p:stCondLst>
                              <p:cond delay="1700"/>
                            </p:stCondLst>
                            <p:childTnLst>
                              <p:par>
                                <p:cTn id="51" presetID="22" presetClass="entr" presetSubtype="8" fill="hold" grpId="0" nodeType="afterEffect">
                                  <p:stCondLst>
                                    <p:cond delay="0"/>
                                  </p:stCondLst>
                                  <p:childTnLst>
                                    <p:set>
                                      <p:cBhvr>
                                        <p:cTn id="52" dur="1" fill="hold">
                                          <p:stCondLst>
                                            <p:cond delay="0"/>
                                          </p:stCondLst>
                                        </p:cTn>
                                        <p:tgtEl>
                                          <p:spTgt spid="17414"/>
                                        </p:tgtEl>
                                        <p:attrNameLst>
                                          <p:attrName>style.visibility</p:attrName>
                                        </p:attrNameLst>
                                      </p:cBhvr>
                                      <p:to>
                                        <p:strVal val="visible"/>
                                      </p:to>
                                    </p:set>
                                    <p:animEffect transition="in" filter="wipe(left)">
                                      <p:cBhvr>
                                        <p:cTn id="53" dur="500"/>
                                        <p:tgtEl>
                                          <p:spTgt spid="17414"/>
                                        </p:tgtEl>
                                      </p:cBhvr>
                                    </p:animEffect>
                                  </p:childTnLst>
                                </p:cTn>
                              </p:par>
                            </p:childTnLst>
                          </p:cTn>
                        </p:par>
                        <p:par>
                          <p:cTn id="54" fill="hold">
                            <p:stCondLst>
                              <p:cond delay="2200"/>
                            </p:stCondLst>
                            <p:childTnLst>
                              <p:par>
                                <p:cTn id="55" presetID="22" presetClass="entr" presetSubtype="1" fill="hold" nodeType="afterEffect">
                                  <p:stCondLst>
                                    <p:cond delay="0"/>
                                  </p:stCondLst>
                                  <p:childTnLst>
                                    <p:set>
                                      <p:cBhvr>
                                        <p:cTn id="56" dur="1" fill="hold">
                                          <p:stCondLst>
                                            <p:cond delay="0"/>
                                          </p:stCondLst>
                                        </p:cTn>
                                        <p:tgtEl>
                                          <p:spTgt spid="17410"/>
                                        </p:tgtEl>
                                        <p:attrNameLst>
                                          <p:attrName>style.visibility</p:attrName>
                                        </p:attrNameLst>
                                      </p:cBhvr>
                                      <p:to>
                                        <p:strVal val="visible"/>
                                      </p:to>
                                    </p:set>
                                    <p:animEffect transition="in" filter="wipe(up)">
                                      <p:cBhvr>
                                        <p:cTn id="57" dur="500"/>
                                        <p:tgtEl>
                                          <p:spTgt spid="17410"/>
                                        </p:tgtEl>
                                      </p:cBhvr>
                                    </p:animEffect>
                                  </p:childTnLst>
                                </p:cTn>
                              </p:par>
                            </p:childTnLst>
                          </p:cTn>
                        </p:par>
                        <p:par>
                          <p:cTn id="58" fill="hold">
                            <p:stCondLst>
                              <p:cond delay="2700"/>
                            </p:stCondLst>
                            <p:childTnLst>
                              <p:par>
                                <p:cTn id="59" presetID="1" presetClass="entr" presetSubtype="0" fill="hold" nodeType="afterEffect">
                                  <p:stCondLst>
                                    <p:cond delay="0"/>
                                  </p:stCondLst>
                                  <p:childTnLst>
                                    <p:set>
                                      <p:cBhvr>
                                        <p:cTn id="60" dur="1" fill="hold">
                                          <p:stCondLst>
                                            <p:cond delay="0"/>
                                          </p:stCondLst>
                                        </p:cTn>
                                        <p:tgtEl>
                                          <p:spTgt spid="17421"/>
                                        </p:tgtEl>
                                        <p:attrNameLst>
                                          <p:attrName>style.visibility</p:attrName>
                                        </p:attrNameLst>
                                      </p:cBhvr>
                                      <p:to>
                                        <p:strVal val="visible"/>
                                      </p:to>
                                    </p:set>
                                  </p:childTnLst>
                                </p:cTn>
                              </p:par>
                              <p:par>
                                <p:cTn id="61" presetID="42" presetClass="path" presetSubtype="0" accel="50000" decel="50000" fill="hold" nodeType="withEffect">
                                  <p:stCondLst>
                                    <p:cond delay="0"/>
                                  </p:stCondLst>
                                  <p:childTnLst>
                                    <p:animMotion origin="layout" path="M 4.34783E-6 -3.3025E-6 L 4.34783E-6 -0.21716 " pathEditMode="relative" rAng="0" ptsTypes="AA">
                                      <p:cBhvr>
                                        <p:cTn id="62" dur="500" spd="-99800" fill="hold"/>
                                        <p:tgtEl>
                                          <p:spTgt spid="17421"/>
                                        </p:tgtEl>
                                        <p:attrNameLst>
                                          <p:attrName>ppt_x</p:attrName>
                                          <p:attrName>ppt_y</p:attrName>
                                        </p:attrNameLst>
                                      </p:cBhvr>
                                      <p:rCtr x="0" y="-10700"/>
                                    </p:animMotion>
                                  </p:childTnLst>
                                </p:cTn>
                              </p:par>
                            </p:childTnLst>
                          </p:cTn>
                        </p:par>
                        <p:par>
                          <p:cTn id="63" fill="hold">
                            <p:stCondLst>
                              <p:cond delay="2700"/>
                            </p:stCondLst>
                            <p:childTnLst>
                              <p:par>
                                <p:cTn id="64" presetID="22" presetClass="entr" presetSubtype="8" fill="hold" grpId="0" nodeType="afterEffect">
                                  <p:stCondLst>
                                    <p:cond delay="0"/>
                                  </p:stCondLst>
                                  <p:childTnLst>
                                    <p:set>
                                      <p:cBhvr>
                                        <p:cTn id="65" dur="1" fill="hold">
                                          <p:stCondLst>
                                            <p:cond delay="0"/>
                                          </p:stCondLst>
                                        </p:cTn>
                                        <p:tgtEl>
                                          <p:spTgt spid="17415"/>
                                        </p:tgtEl>
                                        <p:attrNameLst>
                                          <p:attrName>style.visibility</p:attrName>
                                        </p:attrNameLst>
                                      </p:cBhvr>
                                      <p:to>
                                        <p:strVal val="visible"/>
                                      </p:to>
                                    </p:set>
                                    <p:animEffect transition="in" filter="wipe(left)">
                                      <p:cBhvr>
                                        <p:cTn id="66" dur="500"/>
                                        <p:tgtEl>
                                          <p:spTgt spid="17415"/>
                                        </p:tgtEl>
                                      </p:cBhvr>
                                    </p:animEffect>
                                  </p:childTnLst>
                                </p:cTn>
                              </p:par>
                            </p:childTnLst>
                          </p:cTn>
                        </p:par>
                        <p:par>
                          <p:cTn id="67" fill="hold">
                            <p:stCondLst>
                              <p:cond delay="3200"/>
                            </p:stCondLst>
                            <p:childTnLst>
                              <p:par>
                                <p:cTn id="68" presetID="22" presetClass="entr" presetSubtype="1" fill="hold" nodeType="afterEffect">
                                  <p:stCondLst>
                                    <p:cond delay="0"/>
                                  </p:stCondLst>
                                  <p:childTnLst>
                                    <p:set>
                                      <p:cBhvr>
                                        <p:cTn id="69" dur="1" fill="hold">
                                          <p:stCondLst>
                                            <p:cond delay="0"/>
                                          </p:stCondLst>
                                        </p:cTn>
                                        <p:tgtEl>
                                          <p:spTgt spid="17411"/>
                                        </p:tgtEl>
                                        <p:attrNameLst>
                                          <p:attrName>style.visibility</p:attrName>
                                        </p:attrNameLst>
                                      </p:cBhvr>
                                      <p:to>
                                        <p:strVal val="visible"/>
                                      </p:to>
                                    </p:set>
                                    <p:animEffect transition="in" filter="wipe(up)">
                                      <p:cBhvr>
                                        <p:cTn id="70" dur="500"/>
                                        <p:tgtEl>
                                          <p:spTgt spid="17411"/>
                                        </p:tgtEl>
                                      </p:cBhvr>
                                    </p:animEffect>
                                  </p:childTnLst>
                                </p:cTn>
                              </p:par>
                            </p:childTnLst>
                          </p:cTn>
                        </p:par>
                        <p:par>
                          <p:cTn id="71" fill="hold">
                            <p:stCondLst>
                              <p:cond delay="3700"/>
                            </p:stCondLst>
                            <p:childTnLst>
                              <p:par>
                                <p:cTn id="72" presetID="1" presetClass="entr" presetSubtype="0" fill="hold" nodeType="afterEffect">
                                  <p:stCondLst>
                                    <p:cond delay="0"/>
                                  </p:stCondLst>
                                  <p:childTnLst>
                                    <p:set>
                                      <p:cBhvr>
                                        <p:cTn id="73" dur="1" fill="hold">
                                          <p:stCondLst>
                                            <p:cond delay="0"/>
                                          </p:stCondLst>
                                        </p:cTn>
                                        <p:tgtEl>
                                          <p:spTgt spid="17424"/>
                                        </p:tgtEl>
                                        <p:attrNameLst>
                                          <p:attrName>style.visibility</p:attrName>
                                        </p:attrNameLst>
                                      </p:cBhvr>
                                      <p:to>
                                        <p:strVal val="visible"/>
                                      </p:to>
                                    </p:set>
                                  </p:childTnLst>
                                </p:cTn>
                              </p:par>
                              <p:par>
                                <p:cTn id="74" presetID="42" presetClass="path" presetSubtype="0" accel="50000" decel="50000" fill="hold" nodeType="withEffect">
                                  <p:stCondLst>
                                    <p:cond delay="0"/>
                                  </p:stCondLst>
                                  <p:childTnLst>
                                    <p:animMotion origin="layout" path="M 4.34783E-6 -3.3025E-6 L 4.34783E-6 -0.21716 " pathEditMode="relative" rAng="0" ptsTypes="AA">
                                      <p:cBhvr>
                                        <p:cTn id="75" dur="500" spd="-99800" fill="hold"/>
                                        <p:tgtEl>
                                          <p:spTgt spid="17424"/>
                                        </p:tgtEl>
                                        <p:attrNameLst>
                                          <p:attrName>ppt_x</p:attrName>
                                          <p:attrName>ppt_y</p:attrName>
                                        </p:attrNameLst>
                                      </p:cBhvr>
                                      <p:rCtr x="0" y="-10700"/>
                                    </p:animMotion>
                                  </p:childTnLst>
                                </p:cTn>
                              </p:par>
                            </p:childTnLst>
                          </p:cTn>
                        </p:par>
                        <p:par>
                          <p:cTn id="76" fill="hold">
                            <p:stCondLst>
                              <p:cond delay="3700"/>
                            </p:stCondLst>
                            <p:childTnLst>
                              <p:par>
                                <p:cTn id="77" presetID="22" presetClass="entr" presetSubtype="8" fill="hold" grpId="0" nodeType="afterEffect">
                                  <p:stCondLst>
                                    <p:cond delay="0"/>
                                  </p:stCondLst>
                                  <p:childTnLst>
                                    <p:set>
                                      <p:cBhvr>
                                        <p:cTn id="78" dur="1" fill="hold">
                                          <p:stCondLst>
                                            <p:cond delay="0"/>
                                          </p:stCondLst>
                                        </p:cTn>
                                        <p:tgtEl>
                                          <p:spTgt spid="17416"/>
                                        </p:tgtEl>
                                        <p:attrNameLst>
                                          <p:attrName>style.visibility</p:attrName>
                                        </p:attrNameLst>
                                      </p:cBhvr>
                                      <p:to>
                                        <p:strVal val="visible"/>
                                      </p:to>
                                    </p:set>
                                    <p:animEffect transition="in" filter="wipe(left)">
                                      <p:cBhvr>
                                        <p:cTn id="79" dur="500"/>
                                        <p:tgtEl>
                                          <p:spTgt spid="17416"/>
                                        </p:tgtEl>
                                      </p:cBhvr>
                                    </p:animEffect>
                                  </p:childTnLst>
                                </p:cTn>
                              </p:par>
                            </p:childTnLst>
                          </p:cTn>
                        </p:par>
                        <p:par>
                          <p:cTn id="80" fill="hold">
                            <p:stCondLst>
                              <p:cond delay="4200"/>
                            </p:stCondLst>
                            <p:childTnLst>
                              <p:par>
                                <p:cTn id="81" presetID="22" presetClass="entr" presetSubtype="8" fill="hold" grpId="0" nodeType="afterEffect">
                                  <p:stCondLst>
                                    <p:cond delay="0"/>
                                  </p:stCondLst>
                                  <p:childTnLst>
                                    <p:set>
                                      <p:cBhvr>
                                        <p:cTn id="82" dur="1" fill="hold">
                                          <p:stCondLst>
                                            <p:cond delay="0"/>
                                          </p:stCondLst>
                                        </p:cTn>
                                        <p:tgtEl>
                                          <p:spTgt spid="17417"/>
                                        </p:tgtEl>
                                        <p:attrNameLst>
                                          <p:attrName>style.visibility</p:attrName>
                                        </p:attrNameLst>
                                      </p:cBhvr>
                                      <p:to>
                                        <p:strVal val="visible"/>
                                      </p:to>
                                    </p:set>
                                    <p:animEffect transition="in" filter="wipe(left)">
                                      <p:cBhvr>
                                        <p:cTn id="83" dur="500"/>
                                        <p:tgtEl>
                                          <p:spTgt spid="17417"/>
                                        </p:tgtEl>
                                      </p:cBhvr>
                                    </p:animEffect>
                                  </p:childTnLst>
                                </p:cTn>
                              </p:par>
                            </p:childTnLst>
                          </p:cTn>
                        </p:par>
                        <p:par>
                          <p:cTn id="84" fill="hold">
                            <p:stCondLst>
                              <p:cond delay="4700"/>
                            </p:stCondLst>
                            <p:childTnLst>
                              <p:par>
                                <p:cTn id="85" presetID="22" presetClass="entr" presetSubtype="1" fill="hold" nodeType="afterEffect">
                                  <p:stCondLst>
                                    <p:cond delay="0"/>
                                  </p:stCondLst>
                                  <p:childTnLst>
                                    <p:set>
                                      <p:cBhvr>
                                        <p:cTn id="86" dur="1" fill="hold">
                                          <p:stCondLst>
                                            <p:cond delay="0"/>
                                          </p:stCondLst>
                                        </p:cTn>
                                        <p:tgtEl>
                                          <p:spTgt spid="17412"/>
                                        </p:tgtEl>
                                        <p:attrNameLst>
                                          <p:attrName>style.visibility</p:attrName>
                                        </p:attrNameLst>
                                      </p:cBhvr>
                                      <p:to>
                                        <p:strVal val="visible"/>
                                      </p:to>
                                    </p:set>
                                    <p:animEffect transition="in" filter="wipe(up)">
                                      <p:cBhvr>
                                        <p:cTn id="87" dur="500"/>
                                        <p:tgtEl>
                                          <p:spTgt spid="17412"/>
                                        </p:tgtEl>
                                      </p:cBhvr>
                                    </p:animEffect>
                                  </p:childTnLst>
                                </p:cTn>
                              </p:par>
                            </p:childTnLst>
                          </p:cTn>
                        </p:par>
                        <p:par>
                          <p:cTn id="88" fill="hold">
                            <p:stCondLst>
                              <p:cond delay="5200"/>
                            </p:stCondLst>
                            <p:childTnLst>
                              <p:par>
                                <p:cTn id="89" presetID="1" presetClass="entr" presetSubtype="0" fill="hold" nodeType="afterEffect">
                                  <p:stCondLst>
                                    <p:cond delay="0"/>
                                  </p:stCondLst>
                                  <p:childTnLst>
                                    <p:set>
                                      <p:cBhvr>
                                        <p:cTn id="90" dur="1" fill="hold">
                                          <p:stCondLst>
                                            <p:cond delay="0"/>
                                          </p:stCondLst>
                                        </p:cTn>
                                        <p:tgtEl>
                                          <p:spTgt spid="17427"/>
                                        </p:tgtEl>
                                        <p:attrNameLst>
                                          <p:attrName>style.visibility</p:attrName>
                                        </p:attrNameLst>
                                      </p:cBhvr>
                                      <p:to>
                                        <p:strVal val="visible"/>
                                      </p:to>
                                    </p:set>
                                  </p:childTnLst>
                                </p:cTn>
                              </p:par>
                              <p:par>
                                <p:cTn id="91" presetID="42" presetClass="path" presetSubtype="0" accel="50000" decel="50000" fill="hold" nodeType="withEffect">
                                  <p:stCondLst>
                                    <p:cond delay="0"/>
                                  </p:stCondLst>
                                  <p:childTnLst>
                                    <p:animMotion origin="layout" path="M 4.34783E-6 -3.3025E-6 L 4.34783E-6 -0.21716 " pathEditMode="relative" rAng="0" ptsTypes="AA">
                                      <p:cBhvr>
                                        <p:cTn id="92" dur="500" spd="-99800" fill="hold"/>
                                        <p:tgtEl>
                                          <p:spTgt spid="17427"/>
                                        </p:tgtEl>
                                        <p:attrNameLst>
                                          <p:attrName>ppt_x</p:attrName>
                                          <p:attrName>ppt_y</p:attrName>
                                        </p:attrNameLst>
                                      </p:cBhvr>
                                      <p:rCtr x="0" y="-10700"/>
                                    </p:animMotion>
                                  </p:childTnLst>
                                </p:cTn>
                              </p:par>
                            </p:childTnLst>
                          </p:cTn>
                        </p:par>
                        <p:par>
                          <p:cTn id="93" fill="hold">
                            <p:stCondLst>
                              <p:cond delay="5200"/>
                            </p:stCondLst>
                            <p:childTnLst>
                              <p:par>
                                <p:cTn id="94" presetID="22" presetClass="entr" presetSubtype="8" fill="hold" grpId="0" nodeType="afterEffect">
                                  <p:stCondLst>
                                    <p:cond delay="0"/>
                                  </p:stCondLst>
                                  <p:childTnLst>
                                    <p:set>
                                      <p:cBhvr>
                                        <p:cTn id="95" dur="1" fill="hold">
                                          <p:stCondLst>
                                            <p:cond delay="0"/>
                                          </p:stCondLst>
                                        </p:cTn>
                                        <p:tgtEl>
                                          <p:spTgt spid="17418"/>
                                        </p:tgtEl>
                                        <p:attrNameLst>
                                          <p:attrName>style.visibility</p:attrName>
                                        </p:attrNameLst>
                                      </p:cBhvr>
                                      <p:to>
                                        <p:strVal val="visible"/>
                                      </p:to>
                                    </p:set>
                                    <p:animEffect transition="in" filter="wipe(left)">
                                      <p:cBhvr>
                                        <p:cTn id="96" dur="500"/>
                                        <p:tgtEl>
                                          <p:spTgt spid="17418"/>
                                        </p:tgtEl>
                                      </p:cBhvr>
                                    </p:animEffect>
                                  </p:childTnLst>
                                </p:cTn>
                              </p:par>
                            </p:childTnLst>
                          </p:cTn>
                        </p:par>
                        <p:par>
                          <p:cTn id="97" fill="hold">
                            <p:stCondLst>
                              <p:cond delay="5700"/>
                            </p:stCondLst>
                            <p:childTnLst>
                              <p:par>
                                <p:cTn id="98" presetID="14" presetClass="entr" presetSubtype="10" fill="hold" nodeType="afterEffect">
                                  <p:stCondLst>
                                    <p:cond delay="0"/>
                                  </p:stCondLst>
                                  <p:childTnLst>
                                    <p:set>
                                      <p:cBhvr>
                                        <p:cTn id="99" dur="1" fill="hold">
                                          <p:stCondLst>
                                            <p:cond delay="0"/>
                                          </p:stCondLst>
                                        </p:cTn>
                                        <p:tgtEl>
                                          <p:spTgt spid="17413"/>
                                        </p:tgtEl>
                                        <p:attrNameLst>
                                          <p:attrName>style.visibility</p:attrName>
                                        </p:attrNameLst>
                                      </p:cBhvr>
                                      <p:to>
                                        <p:strVal val="visible"/>
                                      </p:to>
                                    </p:set>
                                    <p:animEffect transition="in" filter="randombar(horizontal)">
                                      <p:cBhvr>
                                        <p:cTn id="100"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p:bldP spid="17415" grpId="0"/>
      <p:bldP spid="17416" grpId="0"/>
      <p:bldP spid="17417" grpId="0"/>
      <p:bldP spid="17418" grpId="0"/>
      <p:bldP spid="17419" grpId="0" animBg="1"/>
      <p:bldP spid="17419" grpId="1" animBg="1"/>
      <p:bldP spid="17420" grpId="0"/>
      <p:bldP spid="17420" grpId="1"/>
      <p:bldP spid="17430" grpId="0"/>
      <p:bldP spid="17434" grpId="0" animBg="1"/>
      <p:bldP spid="17434"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4"/>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专业团队</a:t>
            </a:r>
          </a:p>
        </p:txBody>
      </p:sp>
      <p:sp>
        <p:nvSpPr>
          <p:cNvPr id="18435"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8436"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8437"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8438" name="TextBox 29"/>
          <p:cNvSpPr txBox="1"/>
          <p:nvPr/>
        </p:nvSpPr>
        <p:spPr>
          <a:xfrm>
            <a:off x="4899025" y="769938"/>
            <a:ext cx="5303838" cy="1200150"/>
          </a:xfrm>
          <a:prstGeom prst="rect">
            <a:avLst/>
          </a:prstGeom>
          <a:noFill/>
          <a:ln w="9525">
            <a:noFill/>
          </a:ln>
        </p:spPr>
        <p:txBody>
          <a:bodyPr wrap="none">
            <a:spAutoFit/>
          </a:bodyPr>
          <a:lstStyle/>
          <a:p>
            <a:pPr lvl="0" eaLnBrk="1" hangingPunct="1"/>
            <a:r>
              <a:rPr lang="zh-CN" altLang="en-US" sz="3600" b="1" dirty="0">
                <a:solidFill>
                  <a:schemeClr val="accent1"/>
                </a:solidFill>
                <a:latin typeface="微软雅黑" panose="020B0503020204020204" pitchFamily="2" charset="-122"/>
                <a:ea typeface="微软雅黑" panose="020B0503020204020204" pitchFamily="2" charset="-122"/>
              </a:rPr>
              <a:t>提供行业领先的</a:t>
            </a:r>
            <a:endParaRPr lang="en-US" altLang="x-none" sz="3600" b="1" dirty="0">
              <a:solidFill>
                <a:schemeClr val="accent1"/>
              </a:solidFill>
              <a:latin typeface="微软雅黑" panose="020B0503020204020204" pitchFamily="2" charset="-122"/>
              <a:ea typeface="微软雅黑" panose="020B0503020204020204" pitchFamily="2" charset="-122"/>
            </a:endParaRPr>
          </a:p>
          <a:p>
            <a:pPr lvl="0" eaLnBrk="1" hangingPunct="1"/>
            <a:r>
              <a:rPr lang="zh-CN" altLang="en-US" sz="3600" b="1" dirty="0">
                <a:solidFill>
                  <a:schemeClr val="accent1"/>
                </a:solidFill>
                <a:latin typeface="微软雅黑" panose="020B0503020204020204" pitchFamily="2" charset="-122"/>
                <a:ea typeface="微软雅黑" panose="020B0503020204020204" pitchFamily="2" charset="-122"/>
              </a:rPr>
              <a:t>       全方位产品解决方案</a:t>
            </a:r>
          </a:p>
        </p:txBody>
      </p:sp>
      <p:sp>
        <p:nvSpPr>
          <p:cNvPr id="18439" name="Freeform 5"/>
          <p:cNvSpPr>
            <a:spLocks noChangeAspect="1"/>
          </p:cNvSpPr>
          <p:nvPr/>
        </p:nvSpPr>
        <p:spPr>
          <a:xfrm>
            <a:off x="6030913" y="2468563"/>
            <a:ext cx="1004887" cy="1008062"/>
          </a:xfrm>
          <a:custGeom>
            <a:avLst/>
            <a:gdLst/>
            <a:ahLst/>
            <a:cxnLst>
              <a:cxn ang="0">
                <a:pos x="170490" y="802968"/>
              </a:cxn>
              <a:cxn ang="0">
                <a:pos x="205671" y="149935"/>
              </a:cxn>
              <a:cxn ang="0">
                <a:pos x="694589" y="68645"/>
              </a:cxn>
              <a:cxn ang="0">
                <a:pos x="960698" y="82194"/>
              </a:cxn>
              <a:cxn ang="0">
                <a:pos x="957090" y="364000"/>
              </a:cxn>
              <a:cxn ang="0">
                <a:pos x="822682" y="837290"/>
              </a:cxn>
              <a:cxn ang="0">
                <a:pos x="170490" y="80296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tx1">
              <a:alpha val="100000"/>
            </a:schemeClr>
          </a:solidFill>
          <a:ln w="9525">
            <a:noFill/>
          </a:ln>
        </p:spPr>
        <p:txBody>
          <a:bodyPr/>
          <a:lstStyle/>
          <a:p>
            <a:endParaRPr lang="zh-CN" altLang="en-US"/>
          </a:p>
        </p:txBody>
      </p:sp>
      <p:cxnSp>
        <p:nvCxnSpPr>
          <p:cNvPr id="18440" name="直接连接符 32"/>
          <p:cNvCxnSpPr/>
          <p:nvPr/>
        </p:nvCxnSpPr>
        <p:spPr>
          <a:xfrm>
            <a:off x="7183438" y="2468563"/>
            <a:ext cx="0" cy="931862"/>
          </a:xfrm>
          <a:prstGeom prst="line">
            <a:avLst/>
          </a:prstGeom>
          <a:ln w="9525" cap="flat" cmpd="sng">
            <a:solidFill>
              <a:schemeClr val="accent1"/>
            </a:solidFill>
            <a:prstDash val="solid"/>
            <a:headEnd type="none" w="med" len="med"/>
            <a:tailEnd type="none" w="med" len="med"/>
          </a:ln>
        </p:spPr>
      </p:cxnSp>
      <p:sp>
        <p:nvSpPr>
          <p:cNvPr id="18441" name="TextBox 33"/>
          <p:cNvSpPr txBox="1"/>
          <p:nvPr/>
        </p:nvSpPr>
        <p:spPr>
          <a:xfrm>
            <a:off x="6134100" y="2557463"/>
            <a:ext cx="854075" cy="830262"/>
          </a:xfrm>
          <a:prstGeom prst="rect">
            <a:avLst/>
          </a:prstGeom>
          <a:noFill/>
          <a:ln w="9525">
            <a:noFill/>
          </a:ln>
        </p:spPr>
        <p:txBody>
          <a:bodyPr>
            <a:spAutoFit/>
          </a:bodyPr>
          <a:lstStyle/>
          <a:p>
            <a:pPr lvl="0" algn="ctr" eaLnBrk="1" hangingPunct="1"/>
            <a:r>
              <a:rPr lang="zh-CN" altLang="en-US" sz="2400" dirty="0">
                <a:solidFill>
                  <a:srgbClr val="F8F8F8"/>
                </a:solidFill>
                <a:latin typeface="微软雅黑" panose="020B0503020204020204" pitchFamily="2" charset="-122"/>
                <a:ea typeface="微软雅黑" panose="020B0503020204020204" pitchFamily="2" charset="-122"/>
              </a:rPr>
              <a:t>技术团队</a:t>
            </a:r>
          </a:p>
        </p:txBody>
      </p:sp>
      <p:sp>
        <p:nvSpPr>
          <p:cNvPr id="18442" name="Freeform 5"/>
          <p:cNvSpPr>
            <a:spLocks noChangeAspect="1"/>
          </p:cNvSpPr>
          <p:nvPr/>
        </p:nvSpPr>
        <p:spPr>
          <a:xfrm>
            <a:off x="6030913" y="3681413"/>
            <a:ext cx="1004887" cy="1008062"/>
          </a:xfrm>
          <a:custGeom>
            <a:avLst/>
            <a:gdLst/>
            <a:ahLst/>
            <a:cxnLst>
              <a:cxn ang="0">
                <a:pos x="170490" y="802968"/>
              </a:cxn>
              <a:cxn ang="0">
                <a:pos x="205671" y="149935"/>
              </a:cxn>
              <a:cxn ang="0">
                <a:pos x="694589" y="68645"/>
              </a:cxn>
              <a:cxn ang="0">
                <a:pos x="960698" y="82194"/>
              </a:cxn>
              <a:cxn ang="0">
                <a:pos x="957090" y="364000"/>
              </a:cxn>
              <a:cxn ang="0">
                <a:pos x="822682" y="837290"/>
              </a:cxn>
              <a:cxn ang="0">
                <a:pos x="170490" y="80296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rgbClr val="00B0D8">
              <a:alpha val="100000"/>
            </a:srgbClr>
          </a:solidFill>
          <a:ln w="9525">
            <a:noFill/>
          </a:ln>
        </p:spPr>
        <p:txBody>
          <a:bodyPr/>
          <a:lstStyle/>
          <a:p>
            <a:endParaRPr lang="zh-CN" altLang="en-US"/>
          </a:p>
        </p:txBody>
      </p:sp>
      <p:cxnSp>
        <p:nvCxnSpPr>
          <p:cNvPr id="18443" name="直接连接符 35"/>
          <p:cNvCxnSpPr/>
          <p:nvPr/>
        </p:nvCxnSpPr>
        <p:spPr>
          <a:xfrm>
            <a:off x="7183438" y="3668713"/>
            <a:ext cx="0" cy="944562"/>
          </a:xfrm>
          <a:prstGeom prst="line">
            <a:avLst/>
          </a:prstGeom>
          <a:ln w="9525" cap="flat" cmpd="sng">
            <a:solidFill>
              <a:schemeClr val="accent1"/>
            </a:solidFill>
            <a:prstDash val="solid"/>
            <a:headEnd type="none" w="med" len="med"/>
            <a:tailEnd type="none" w="med" len="med"/>
          </a:ln>
        </p:spPr>
      </p:cxnSp>
      <p:sp>
        <p:nvSpPr>
          <p:cNvPr id="18444" name="TextBox 36"/>
          <p:cNvSpPr txBox="1"/>
          <p:nvPr/>
        </p:nvSpPr>
        <p:spPr>
          <a:xfrm>
            <a:off x="6134100" y="3770313"/>
            <a:ext cx="854075" cy="830262"/>
          </a:xfrm>
          <a:prstGeom prst="rect">
            <a:avLst/>
          </a:prstGeom>
          <a:noFill/>
          <a:ln w="9525">
            <a:noFill/>
          </a:ln>
        </p:spPr>
        <p:txBody>
          <a:bodyPr>
            <a:spAutoFit/>
          </a:bodyPr>
          <a:lstStyle/>
          <a:p>
            <a:pPr lvl="0" algn="ctr" eaLnBrk="1" hangingPunct="1"/>
            <a:r>
              <a:rPr lang="zh-CN" altLang="en-US" sz="2400" dirty="0">
                <a:solidFill>
                  <a:srgbClr val="F8F8F8"/>
                </a:solidFill>
                <a:latin typeface="微软雅黑" panose="020B0503020204020204" pitchFamily="2" charset="-122"/>
                <a:ea typeface="微软雅黑" panose="020B0503020204020204" pitchFamily="2" charset="-122"/>
              </a:rPr>
              <a:t>销售团队</a:t>
            </a:r>
          </a:p>
        </p:txBody>
      </p:sp>
      <p:sp>
        <p:nvSpPr>
          <p:cNvPr id="18445" name="Freeform 5"/>
          <p:cNvSpPr>
            <a:spLocks noChangeAspect="1"/>
          </p:cNvSpPr>
          <p:nvPr/>
        </p:nvSpPr>
        <p:spPr>
          <a:xfrm>
            <a:off x="6030913" y="5097463"/>
            <a:ext cx="1004887" cy="1008062"/>
          </a:xfrm>
          <a:custGeom>
            <a:avLst/>
            <a:gdLst/>
            <a:ahLst/>
            <a:cxnLst>
              <a:cxn ang="0">
                <a:pos x="170490" y="802968"/>
              </a:cxn>
              <a:cxn ang="0">
                <a:pos x="205671" y="149935"/>
              </a:cxn>
              <a:cxn ang="0">
                <a:pos x="694589" y="68645"/>
              </a:cxn>
              <a:cxn ang="0">
                <a:pos x="960698" y="82194"/>
              </a:cxn>
              <a:cxn ang="0">
                <a:pos x="957090" y="364000"/>
              </a:cxn>
              <a:cxn ang="0">
                <a:pos x="822682" y="837290"/>
              </a:cxn>
              <a:cxn ang="0">
                <a:pos x="170490" y="802968"/>
              </a:cxn>
            </a:cxnLst>
            <a:rect l="0" t="0" r="0" b="0"/>
            <a:pathLst>
              <a:path w="1114" h="1116">
                <a:moveTo>
                  <a:pt x="189" y="889"/>
                </a:moveTo>
                <a:cubicBezTo>
                  <a:pt x="0" y="679"/>
                  <a:pt x="17" y="355"/>
                  <a:pt x="228" y="166"/>
                </a:cubicBezTo>
                <a:cubicBezTo>
                  <a:pt x="380" y="29"/>
                  <a:pt x="593" y="0"/>
                  <a:pt x="770" y="76"/>
                </a:cubicBezTo>
                <a:cubicBezTo>
                  <a:pt x="837" y="104"/>
                  <a:pt x="998" y="91"/>
                  <a:pt x="1065" y="91"/>
                </a:cubicBezTo>
                <a:cubicBezTo>
                  <a:pt x="1056" y="194"/>
                  <a:pt x="1040" y="332"/>
                  <a:pt x="1061" y="403"/>
                </a:cubicBezTo>
                <a:cubicBezTo>
                  <a:pt x="1114" y="586"/>
                  <a:pt x="1063" y="791"/>
                  <a:pt x="912" y="927"/>
                </a:cubicBezTo>
                <a:cubicBezTo>
                  <a:pt x="702" y="1116"/>
                  <a:pt x="378" y="1099"/>
                  <a:pt x="189" y="889"/>
                </a:cubicBezTo>
                <a:close/>
              </a:path>
            </a:pathLst>
          </a:custGeom>
          <a:solidFill>
            <a:schemeClr val="bg2">
              <a:alpha val="100000"/>
            </a:schemeClr>
          </a:solidFill>
          <a:ln w="9525">
            <a:noFill/>
          </a:ln>
        </p:spPr>
        <p:txBody>
          <a:bodyPr/>
          <a:lstStyle/>
          <a:p>
            <a:endParaRPr lang="zh-CN" altLang="en-US"/>
          </a:p>
        </p:txBody>
      </p:sp>
      <p:cxnSp>
        <p:nvCxnSpPr>
          <p:cNvPr id="18446" name="直接连接符 38"/>
          <p:cNvCxnSpPr/>
          <p:nvPr/>
        </p:nvCxnSpPr>
        <p:spPr>
          <a:xfrm>
            <a:off x="7183438" y="4995863"/>
            <a:ext cx="0" cy="1169987"/>
          </a:xfrm>
          <a:prstGeom prst="line">
            <a:avLst/>
          </a:prstGeom>
          <a:ln w="9525" cap="flat" cmpd="sng">
            <a:solidFill>
              <a:schemeClr val="accent1"/>
            </a:solidFill>
            <a:prstDash val="solid"/>
            <a:headEnd type="none" w="med" len="med"/>
            <a:tailEnd type="none" w="med" len="med"/>
          </a:ln>
        </p:spPr>
      </p:cxnSp>
      <p:sp>
        <p:nvSpPr>
          <p:cNvPr id="18447" name="TextBox 39"/>
          <p:cNvSpPr txBox="1"/>
          <p:nvPr/>
        </p:nvSpPr>
        <p:spPr>
          <a:xfrm>
            <a:off x="6134100" y="5186363"/>
            <a:ext cx="854075" cy="831850"/>
          </a:xfrm>
          <a:prstGeom prst="rect">
            <a:avLst/>
          </a:prstGeom>
          <a:noFill/>
          <a:ln w="9525">
            <a:noFill/>
          </a:ln>
        </p:spPr>
        <p:txBody>
          <a:bodyPr>
            <a:spAutoFit/>
          </a:bodyPr>
          <a:lstStyle/>
          <a:p>
            <a:pPr lvl="0" algn="ctr" eaLnBrk="1" hangingPunct="1"/>
            <a:r>
              <a:rPr lang="zh-CN" altLang="en-US" sz="2400" dirty="0">
                <a:solidFill>
                  <a:srgbClr val="F8F8F8"/>
                </a:solidFill>
                <a:latin typeface="微软雅黑" panose="020B0503020204020204" pitchFamily="2" charset="-122"/>
                <a:ea typeface="微软雅黑" panose="020B0503020204020204" pitchFamily="2" charset="-122"/>
              </a:rPr>
              <a:t>顾问团队</a:t>
            </a:r>
          </a:p>
        </p:txBody>
      </p:sp>
      <p:sp>
        <p:nvSpPr>
          <p:cNvPr id="18448" name="TextBox 40"/>
          <p:cNvSpPr txBox="1"/>
          <p:nvPr/>
        </p:nvSpPr>
        <p:spPr>
          <a:xfrm>
            <a:off x="7305675" y="2470150"/>
            <a:ext cx="3473450" cy="830263"/>
          </a:xfrm>
          <a:prstGeom prst="rect">
            <a:avLst/>
          </a:prstGeom>
          <a:noFill/>
          <a:ln w="9525">
            <a:noFill/>
          </a:ln>
        </p:spPr>
        <p:txBody>
          <a:bodyPr>
            <a:spAutoFit/>
          </a:bodyPr>
          <a:lstStyle/>
          <a:p>
            <a:pPr lvl="0" eaLnBrk="1" hangingPunct="1"/>
            <a:r>
              <a:rPr lang="en-US" altLang="x-none" sz="2400" dirty="0">
                <a:solidFill>
                  <a:schemeClr val="accent1"/>
                </a:solidFill>
                <a:latin typeface="微软雅黑" panose="020B0503020204020204" pitchFamily="2" charset="-122"/>
                <a:ea typeface="微软雅黑" panose="020B0503020204020204" pitchFamily="2" charset="-122"/>
              </a:rPr>
              <a:t>10</a:t>
            </a:r>
            <a:r>
              <a:rPr lang="zh-CN" altLang="en-US" sz="2400" dirty="0">
                <a:solidFill>
                  <a:schemeClr val="accent1"/>
                </a:solidFill>
                <a:latin typeface="微软雅黑" panose="020B0503020204020204" pitchFamily="2" charset="-122"/>
                <a:ea typeface="微软雅黑" panose="020B0503020204020204" pitchFamily="2" charset="-122"/>
              </a:rPr>
              <a:t>位研发专家、</a:t>
            </a:r>
            <a:r>
              <a:rPr lang="en-US" altLang="x-none" sz="2400" dirty="0">
                <a:solidFill>
                  <a:schemeClr val="accent1"/>
                </a:solidFill>
                <a:latin typeface="微软雅黑" panose="020B0503020204020204" pitchFamily="2" charset="-122"/>
                <a:ea typeface="微软雅黑" panose="020B0503020204020204" pitchFamily="2" charset="-122"/>
              </a:rPr>
              <a:t>15</a:t>
            </a:r>
            <a:r>
              <a:rPr lang="zh-CN" altLang="en-US" sz="2400" dirty="0">
                <a:solidFill>
                  <a:schemeClr val="accent1"/>
                </a:solidFill>
                <a:latin typeface="微软雅黑" panose="020B0503020204020204" pitchFamily="2" charset="-122"/>
                <a:ea typeface="微软雅黑" panose="020B0503020204020204" pitchFamily="2" charset="-122"/>
              </a:rPr>
              <a:t>位产品经理、</a:t>
            </a:r>
            <a:r>
              <a:rPr lang="en-US" altLang="x-none" sz="2400" dirty="0">
                <a:solidFill>
                  <a:schemeClr val="accent1"/>
                </a:solidFill>
                <a:latin typeface="微软雅黑" panose="020B0503020204020204" pitchFamily="2" charset="-122"/>
                <a:ea typeface="微软雅黑" panose="020B0503020204020204" pitchFamily="2" charset="-122"/>
              </a:rPr>
              <a:t>50</a:t>
            </a:r>
            <a:r>
              <a:rPr lang="zh-CN" altLang="en-US" sz="2400" dirty="0">
                <a:solidFill>
                  <a:schemeClr val="accent1"/>
                </a:solidFill>
                <a:latin typeface="微软雅黑" panose="020B0503020204020204" pitchFamily="2" charset="-122"/>
                <a:ea typeface="微软雅黑" panose="020B0503020204020204" pitchFamily="2" charset="-122"/>
              </a:rPr>
              <a:t>位工程师</a:t>
            </a:r>
          </a:p>
        </p:txBody>
      </p:sp>
      <p:sp>
        <p:nvSpPr>
          <p:cNvPr id="18449" name="TextBox 41"/>
          <p:cNvSpPr txBox="1"/>
          <p:nvPr/>
        </p:nvSpPr>
        <p:spPr>
          <a:xfrm>
            <a:off x="7305675" y="3725863"/>
            <a:ext cx="3473450" cy="830262"/>
          </a:xfrm>
          <a:prstGeom prst="rect">
            <a:avLst/>
          </a:prstGeom>
          <a:noFill/>
          <a:ln w="9525">
            <a:noFill/>
          </a:ln>
        </p:spPr>
        <p:txBody>
          <a:bodyPr>
            <a:spAutoFit/>
          </a:bodyPr>
          <a:lstStyle/>
          <a:p>
            <a:pPr lvl="0" eaLnBrk="1" hangingPunct="1"/>
            <a:r>
              <a:rPr lang="en-US" altLang="x-none" sz="2400" dirty="0">
                <a:solidFill>
                  <a:schemeClr val="accent1"/>
                </a:solidFill>
                <a:latin typeface="微软雅黑" panose="020B0503020204020204" pitchFamily="2" charset="-122"/>
                <a:ea typeface="微软雅黑" panose="020B0503020204020204" pitchFamily="2" charset="-122"/>
              </a:rPr>
              <a:t>20</a:t>
            </a:r>
            <a:r>
              <a:rPr lang="zh-CN" altLang="en-US" sz="2400" dirty="0">
                <a:solidFill>
                  <a:schemeClr val="accent1"/>
                </a:solidFill>
                <a:latin typeface="微软雅黑" panose="020B0503020204020204" pitchFamily="2" charset="-122"/>
                <a:ea typeface="微软雅黑" panose="020B0503020204020204" pitchFamily="2" charset="-122"/>
              </a:rPr>
              <a:t>位销售精英、</a:t>
            </a:r>
            <a:r>
              <a:rPr lang="en-US" altLang="x-none" sz="2400" dirty="0">
                <a:solidFill>
                  <a:schemeClr val="accent1"/>
                </a:solidFill>
                <a:latin typeface="微软雅黑" panose="020B0503020204020204" pitchFamily="2" charset="-122"/>
                <a:ea typeface="微软雅黑" panose="020B0503020204020204" pitchFamily="2" charset="-122"/>
              </a:rPr>
              <a:t>10</a:t>
            </a:r>
            <a:r>
              <a:rPr lang="zh-CN" altLang="en-US" sz="2400" dirty="0">
                <a:solidFill>
                  <a:schemeClr val="accent1"/>
                </a:solidFill>
                <a:latin typeface="微软雅黑" panose="020B0503020204020204" pitchFamily="2" charset="-122"/>
                <a:ea typeface="微软雅黑" panose="020B0503020204020204" pitchFamily="2" charset="-122"/>
              </a:rPr>
              <a:t>位售后专员</a:t>
            </a:r>
          </a:p>
        </p:txBody>
      </p:sp>
      <p:sp>
        <p:nvSpPr>
          <p:cNvPr id="18450" name="TextBox 42"/>
          <p:cNvSpPr txBox="1"/>
          <p:nvPr/>
        </p:nvSpPr>
        <p:spPr>
          <a:xfrm>
            <a:off x="7305675" y="4965700"/>
            <a:ext cx="3333750" cy="1200150"/>
          </a:xfrm>
          <a:prstGeom prst="rect">
            <a:avLst/>
          </a:prstGeom>
          <a:noFill/>
          <a:ln w="9525">
            <a:noFill/>
          </a:ln>
        </p:spPr>
        <p:txBody>
          <a:bodyPr>
            <a:spAutoFit/>
          </a:bodyPr>
          <a:lstStyle/>
          <a:p>
            <a:pPr lvl="0" eaLnBrk="1" hangingPunct="1"/>
            <a:r>
              <a:rPr lang="en-US" altLang="x-none" sz="2400" dirty="0">
                <a:solidFill>
                  <a:schemeClr val="accent1"/>
                </a:solidFill>
                <a:latin typeface="微软雅黑" panose="020B0503020204020204" pitchFamily="2" charset="-122"/>
                <a:ea typeface="微软雅黑" panose="020B0503020204020204" pitchFamily="2" charset="-122"/>
              </a:rPr>
              <a:t>6</a:t>
            </a:r>
            <a:r>
              <a:rPr lang="zh-CN" altLang="en-US" sz="2400" dirty="0">
                <a:solidFill>
                  <a:schemeClr val="accent1"/>
                </a:solidFill>
                <a:latin typeface="微软雅黑" panose="020B0503020204020204" pitchFamily="2" charset="-122"/>
                <a:ea typeface="微软雅黑" panose="020B0503020204020204" pitchFamily="2" charset="-122"/>
              </a:rPr>
              <a:t>位实点高手组成的专属成本核算特工队，为用户提供经营咨询服务！</a:t>
            </a:r>
          </a:p>
        </p:txBody>
      </p:sp>
      <p:pic>
        <p:nvPicPr>
          <p:cNvPr id="18451" name="图片 4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1850" y="1797050"/>
            <a:ext cx="4695825" cy="4368800"/>
          </a:xfrm>
          <a:prstGeom prst="rect">
            <a:avLst/>
          </a:prstGeom>
          <a:noFill/>
          <a:ln w="9525">
            <a:noFill/>
          </a:ln>
        </p:spPr>
      </p:pic>
      <p:sp>
        <p:nvSpPr>
          <p:cNvPr id="18452" name="TextBox 19"/>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13</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additive="base">
                                        <p:cTn id="7" dur="300" fill="hold"/>
                                        <p:tgtEl>
                                          <p:spTgt spid="18435"/>
                                        </p:tgtEl>
                                        <p:attrNameLst>
                                          <p:attrName>ppt_x</p:attrName>
                                        </p:attrNameLst>
                                      </p:cBhvr>
                                      <p:tavLst>
                                        <p:tav tm="0">
                                          <p:val>
                                            <p:strVal val="0-#ppt_w/2"/>
                                          </p:val>
                                        </p:tav>
                                        <p:tav tm="100000">
                                          <p:val>
                                            <p:strVal val="#ppt_x"/>
                                          </p:val>
                                        </p:tav>
                                      </p:tavLst>
                                    </p:anim>
                                    <p:anim calcmode="lin" valueType="num">
                                      <p:cBhvr additive="base">
                                        <p:cTn id="8" dur="300" fill="hold"/>
                                        <p:tgtEl>
                                          <p:spTgt spid="1843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8436"/>
                                        </p:tgtEl>
                                        <p:attrNameLst>
                                          <p:attrName>style.visibility</p:attrName>
                                        </p:attrNameLst>
                                      </p:cBhvr>
                                      <p:to>
                                        <p:strVal val="visible"/>
                                      </p:to>
                                    </p:set>
                                    <p:anim calcmode="lin" valueType="num">
                                      <p:cBhvr additive="base">
                                        <p:cTn id="11" dur="300" fill="hold"/>
                                        <p:tgtEl>
                                          <p:spTgt spid="18436"/>
                                        </p:tgtEl>
                                        <p:attrNameLst>
                                          <p:attrName>ppt_x</p:attrName>
                                        </p:attrNameLst>
                                      </p:cBhvr>
                                      <p:tavLst>
                                        <p:tav tm="0">
                                          <p:val>
                                            <p:strVal val="0-#ppt_w/2"/>
                                          </p:val>
                                        </p:tav>
                                        <p:tav tm="100000">
                                          <p:val>
                                            <p:strVal val="#ppt_x"/>
                                          </p:val>
                                        </p:tav>
                                      </p:tavLst>
                                    </p:anim>
                                    <p:anim calcmode="lin" valueType="num">
                                      <p:cBhvr additive="base">
                                        <p:cTn id="12" dur="300" fill="hold"/>
                                        <p:tgtEl>
                                          <p:spTgt spid="184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8437"/>
                                        </p:tgtEl>
                                        <p:attrNameLst>
                                          <p:attrName>style.visibility</p:attrName>
                                        </p:attrNameLst>
                                      </p:cBhvr>
                                      <p:to>
                                        <p:strVal val="visible"/>
                                      </p:to>
                                    </p:set>
                                    <p:anim calcmode="lin" valueType="num">
                                      <p:cBhvr additive="base">
                                        <p:cTn id="15" dur="300" fill="hold"/>
                                        <p:tgtEl>
                                          <p:spTgt spid="18437"/>
                                        </p:tgtEl>
                                        <p:attrNameLst>
                                          <p:attrName>ppt_x</p:attrName>
                                        </p:attrNameLst>
                                      </p:cBhvr>
                                      <p:tavLst>
                                        <p:tav tm="0">
                                          <p:val>
                                            <p:strVal val="0-#ppt_w/2"/>
                                          </p:val>
                                        </p:tav>
                                        <p:tav tm="100000">
                                          <p:val>
                                            <p:strVal val="#ppt_x"/>
                                          </p:val>
                                        </p:tav>
                                      </p:tavLst>
                                    </p:anim>
                                    <p:anim calcmode="lin" valueType="num">
                                      <p:cBhvr additive="base">
                                        <p:cTn id="16" dur="300" fill="hold"/>
                                        <p:tgtEl>
                                          <p:spTgt spid="1843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8434"/>
                                        </p:tgtEl>
                                        <p:attrNameLst>
                                          <p:attrName>style.visibility</p:attrName>
                                        </p:attrNameLst>
                                      </p:cBhvr>
                                      <p:to>
                                        <p:strVal val="visible"/>
                                      </p:to>
                                    </p:set>
                                    <p:anim calcmode="lin" valueType="num">
                                      <p:cBhvr>
                                        <p:cTn id="20" dur="5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8434"/>
                                        </p:tgtEl>
                                        <p:attrNameLst>
                                          <p:attrName>ppt_y</p:attrName>
                                        </p:attrNameLst>
                                      </p:cBhvr>
                                      <p:tavLst>
                                        <p:tav tm="0">
                                          <p:val>
                                            <p:strVal val="#ppt_y"/>
                                          </p:val>
                                        </p:tav>
                                        <p:tav tm="100000">
                                          <p:val>
                                            <p:strVal val="#ppt_y"/>
                                          </p:val>
                                        </p:tav>
                                      </p:tavLst>
                                    </p:anim>
                                    <p:anim calcmode="lin" valueType="num">
                                      <p:cBhvr>
                                        <p:cTn id="22" dur="5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8434"/>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8452"/>
                                        </p:tgtEl>
                                        <p:attrNameLst>
                                          <p:attrName>style.visibility</p:attrName>
                                        </p:attrNameLst>
                                      </p:cBhvr>
                                      <p:to>
                                        <p:strVal val="visible"/>
                                      </p:to>
                                    </p:set>
                                    <p:anim calcmode="lin" valueType="num">
                                      <p:cBhvr>
                                        <p:cTn id="27" dur="400" fill="hold"/>
                                        <p:tgtEl>
                                          <p:spTgt spid="18452"/>
                                        </p:tgtEl>
                                        <p:attrNameLst>
                                          <p:attrName>ppt_w</p:attrName>
                                        </p:attrNameLst>
                                      </p:cBhvr>
                                      <p:tavLst>
                                        <p:tav tm="0">
                                          <p:val>
                                            <p:fltVal val="0"/>
                                          </p:val>
                                        </p:tav>
                                        <p:tav tm="100000">
                                          <p:val>
                                            <p:strVal val="#ppt_w"/>
                                          </p:val>
                                        </p:tav>
                                      </p:tavLst>
                                    </p:anim>
                                    <p:anim calcmode="lin" valueType="num">
                                      <p:cBhvr>
                                        <p:cTn id="28" dur="400" fill="hold"/>
                                        <p:tgtEl>
                                          <p:spTgt spid="18452"/>
                                        </p:tgtEl>
                                        <p:attrNameLst>
                                          <p:attrName>ppt_h</p:attrName>
                                        </p:attrNameLst>
                                      </p:cBhvr>
                                      <p:tavLst>
                                        <p:tav tm="0">
                                          <p:val>
                                            <p:fltVal val="0"/>
                                          </p:val>
                                        </p:tav>
                                        <p:tav tm="100000">
                                          <p:val>
                                            <p:strVal val="#ppt_h"/>
                                          </p:val>
                                        </p:tav>
                                      </p:tavLst>
                                    </p:anim>
                                    <p:anim calcmode="lin" valueType="num">
                                      <p:cBhvr>
                                        <p:cTn id="29" dur="400" fill="hold"/>
                                        <p:tgtEl>
                                          <p:spTgt spid="18452"/>
                                        </p:tgtEl>
                                        <p:attrNameLst>
                                          <p:attrName>style.rotation</p:attrName>
                                        </p:attrNameLst>
                                      </p:cBhvr>
                                      <p:tavLst>
                                        <p:tav tm="0">
                                          <p:val>
                                            <p:fltVal val="90"/>
                                          </p:val>
                                        </p:tav>
                                        <p:tav tm="100000">
                                          <p:val>
                                            <p:fltVal val="0"/>
                                          </p:val>
                                        </p:tav>
                                      </p:tavLst>
                                    </p:anim>
                                    <p:animEffect transition="in" filter="fade">
                                      <p:cBhvr>
                                        <p:cTn id="30" dur="400"/>
                                        <p:tgtEl>
                                          <p:spTgt spid="18452"/>
                                        </p:tgtEl>
                                      </p:cBhvr>
                                    </p:animEffect>
                                  </p:childTnLst>
                                </p:cTn>
                              </p:par>
                              <p:par>
                                <p:cTn id="31" presetID="8" presetClass="emph" presetSubtype="0" fill="hold" grpId="1" nodeType="withEffect">
                                  <p:stCondLst>
                                    <p:cond delay="0"/>
                                  </p:stCondLst>
                                  <p:childTnLst>
                                    <p:animRot by="21600000">
                                      <p:cBhvr>
                                        <p:cTn id="32" dur="400" fill="hold"/>
                                        <p:tgtEl>
                                          <p:spTgt spid="18452"/>
                                        </p:tgtEl>
                                        <p:attrNameLst>
                                          <p:attrName>r</p:attrName>
                                        </p:attrNameLst>
                                      </p:cBhvr>
                                    </p:animRot>
                                  </p:childTnLst>
                                </p:cTn>
                              </p:par>
                            </p:childTnLst>
                          </p:cTn>
                        </p:par>
                        <p:par>
                          <p:cTn id="33" fill="hold">
                            <p:stCondLst>
                              <p:cond delay="1049"/>
                            </p:stCondLst>
                            <p:childTnLst>
                              <p:par>
                                <p:cTn id="34" presetID="31" presetClass="entr" presetSubtype="0" fill="hold"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400" fill="hold"/>
                                        <p:tgtEl>
                                          <p:spTgt spid="18439"/>
                                        </p:tgtEl>
                                        <p:attrNameLst>
                                          <p:attrName>ppt_w</p:attrName>
                                        </p:attrNameLst>
                                      </p:cBhvr>
                                      <p:tavLst>
                                        <p:tav tm="0">
                                          <p:val>
                                            <p:fltVal val="0"/>
                                          </p:val>
                                        </p:tav>
                                        <p:tav tm="100000">
                                          <p:val>
                                            <p:strVal val="#ppt_w"/>
                                          </p:val>
                                        </p:tav>
                                      </p:tavLst>
                                    </p:anim>
                                    <p:anim calcmode="lin" valueType="num">
                                      <p:cBhvr>
                                        <p:cTn id="37" dur="400" fill="hold"/>
                                        <p:tgtEl>
                                          <p:spTgt spid="18439"/>
                                        </p:tgtEl>
                                        <p:attrNameLst>
                                          <p:attrName>ppt_h</p:attrName>
                                        </p:attrNameLst>
                                      </p:cBhvr>
                                      <p:tavLst>
                                        <p:tav tm="0">
                                          <p:val>
                                            <p:fltVal val="0"/>
                                          </p:val>
                                        </p:tav>
                                        <p:tav tm="100000">
                                          <p:val>
                                            <p:strVal val="#ppt_h"/>
                                          </p:val>
                                        </p:tav>
                                      </p:tavLst>
                                    </p:anim>
                                    <p:anim calcmode="lin" valueType="num">
                                      <p:cBhvr>
                                        <p:cTn id="38" dur="400" fill="hold"/>
                                        <p:tgtEl>
                                          <p:spTgt spid="18439"/>
                                        </p:tgtEl>
                                        <p:attrNameLst>
                                          <p:attrName>style.rotation</p:attrName>
                                        </p:attrNameLst>
                                      </p:cBhvr>
                                      <p:tavLst>
                                        <p:tav tm="0">
                                          <p:val>
                                            <p:fltVal val="90"/>
                                          </p:val>
                                        </p:tav>
                                        <p:tav tm="100000">
                                          <p:val>
                                            <p:fltVal val="0"/>
                                          </p:val>
                                        </p:tav>
                                      </p:tavLst>
                                    </p:anim>
                                    <p:animEffect transition="in" filter="fade">
                                      <p:cBhvr>
                                        <p:cTn id="39" dur="400"/>
                                        <p:tgtEl>
                                          <p:spTgt spid="18439"/>
                                        </p:tgtEl>
                                      </p:cBhvr>
                                    </p:animEffect>
                                  </p:childTnLst>
                                </p:cTn>
                              </p:par>
                            </p:childTnLst>
                          </p:cTn>
                        </p:par>
                        <p:par>
                          <p:cTn id="40" fill="hold">
                            <p:stCondLst>
                              <p:cond delay="1549"/>
                            </p:stCondLst>
                            <p:childTnLst>
                              <p:par>
                                <p:cTn id="41" presetID="10" presetClass="entr" presetSubtype="0" fill="hold" grpId="0" nodeType="afterEffect">
                                  <p:stCondLst>
                                    <p:cond delay="0"/>
                                  </p:stCondLst>
                                  <p:childTnLst>
                                    <p:set>
                                      <p:cBhvr>
                                        <p:cTn id="42" dur="1" fill="hold">
                                          <p:stCondLst>
                                            <p:cond delay="0"/>
                                          </p:stCondLst>
                                        </p:cTn>
                                        <p:tgtEl>
                                          <p:spTgt spid="18441"/>
                                        </p:tgtEl>
                                        <p:attrNameLst>
                                          <p:attrName>style.visibility</p:attrName>
                                        </p:attrNameLst>
                                      </p:cBhvr>
                                      <p:to>
                                        <p:strVal val="visible"/>
                                      </p:to>
                                    </p:set>
                                    <p:anim calcmode="lin" valueType="num">
                                      <p:cBhvr>
                                        <p:cTn id="43" dur="500" fill="hold"/>
                                        <p:tgtEl>
                                          <p:spTgt spid="18441"/>
                                        </p:tgtEl>
                                        <p:attrNameLst>
                                          <p:attrName>ppt_w</p:attrName>
                                        </p:attrNameLst>
                                      </p:cBhvr>
                                      <p:tavLst>
                                        <p:tav tm="0">
                                          <p:val>
                                            <p:fltVal val="0"/>
                                          </p:val>
                                        </p:tav>
                                        <p:tav tm="100000">
                                          <p:val>
                                            <p:strVal val="#ppt_w"/>
                                          </p:val>
                                        </p:tav>
                                      </p:tavLst>
                                    </p:anim>
                                    <p:anim calcmode="lin" valueType="num">
                                      <p:cBhvr>
                                        <p:cTn id="44" dur="500" fill="hold"/>
                                        <p:tgtEl>
                                          <p:spTgt spid="18441"/>
                                        </p:tgtEl>
                                        <p:attrNameLst>
                                          <p:attrName>ppt_h</p:attrName>
                                        </p:attrNameLst>
                                      </p:cBhvr>
                                      <p:tavLst>
                                        <p:tav tm="0">
                                          <p:val>
                                            <p:fltVal val="0"/>
                                          </p:val>
                                        </p:tav>
                                        <p:tav tm="100000">
                                          <p:val>
                                            <p:strVal val="#ppt_h"/>
                                          </p:val>
                                        </p:tav>
                                      </p:tavLst>
                                    </p:anim>
                                    <p:animEffect transition="in" filter="fade">
                                      <p:cBhvr>
                                        <p:cTn id="45" dur="500"/>
                                        <p:tgtEl>
                                          <p:spTgt spid="18441"/>
                                        </p:tgtEl>
                                      </p:cBhvr>
                                    </p:animEffect>
                                  </p:childTnLst>
                                </p:cTn>
                              </p:par>
                            </p:childTnLst>
                          </p:cTn>
                        </p:par>
                        <p:par>
                          <p:cTn id="46" fill="hold">
                            <p:stCondLst>
                              <p:cond delay="2049"/>
                            </p:stCondLst>
                            <p:childTnLst>
                              <p:par>
                                <p:cTn id="47" presetID="16" presetClass="entr" presetSubtype="42" fill="hold" nodeType="afterEffect">
                                  <p:stCondLst>
                                    <p:cond delay="0"/>
                                  </p:stCondLst>
                                  <p:childTnLst>
                                    <p:set>
                                      <p:cBhvr>
                                        <p:cTn id="48" dur="1" fill="hold">
                                          <p:stCondLst>
                                            <p:cond delay="0"/>
                                          </p:stCondLst>
                                        </p:cTn>
                                        <p:tgtEl>
                                          <p:spTgt spid="18440"/>
                                        </p:tgtEl>
                                        <p:attrNameLst>
                                          <p:attrName>style.visibility</p:attrName>
                                        </p:attrNameLst>
                                      </p:cBhvr>
                                      <p:to>
                                        <p:strVal val="visible"/>
                                      </p:to>
                                    </p:set>
                                    <p:animEffect transition="in" filter="barn(outHorizontal)">
                                      <p:cBhvr>
                                        <p:cTn id="49" dur="500"/>
                                        <p:tgtEl>
                                          <p:spTgt spid="18440"/>
                                        </p:tgtEl>
                                      </p:cBhvr>
                                    </p:animEffect>
                                  </p:childTnLst>
                                </p:cTn>
                              </p:par>
                            </p:childTnLst>
                          </p:cTn>
                        </p:par>
                        <p:par>
                          <p:cTn id="50" fill="hold">
                            <p:stCondLst>
                              <p:cond delay="2549"/>
                            </p:stCondLst>
                            <p:childTnLst>
                              <p:par>
                                <p:cTn id="51" presetID="22" presetClass="entr" presetSubtype="8" fill="hold" grpId="0" nodeType="afterEffect">
                                  <p:stCondLst>
                                    <p:cond delay="0"/>
                                  </p:stCondLst>
                                  <p:childTnLst>
                                    <p:set>
                                      <p:cBhvr>
                                        <p:cTn id="52" dur="1" fill="hold">
                                          <p:stCondLst>
                                            <p:cond delay="0"/>
                                          </p:stCondLst>
                                        </p:cTn>
                                        <p:tgtEl>
                                          <p:spTgt spid="18448"/>
                                        </p:tgtEl>
                                        <p:attrNameLst>
                                          <p:attrName>style.visibility</p:attrName>
                                        </p:attrNameLst>
                                      </p:cBhvr>
                                      <p:to>
                                        <p:strVal val="visible"/>
                                      </p:to>
                                    </p:set>
                                    <p:animEffect transition="in" filter="wipe(left)">
                                      <p:cBhvr>
                                        <p:cTn id="53" dur="400"/>
                                        <p:tgtEl>
                                          <p:spTgt spid="18448"/>
                                        </p:tgtEl>
                                      </p:cBhvr>
                                    </p:animEffect>
                                  </p:childTnLst>
                                </p:cTn>
                              </p:par>
                            </p:childTnLst>
                          </p:cTn>
                        </p:par>
                        <p:par>
                          <p:cTn id="54" fill="hold">
                            <p:stCondLst>
                              <p:cond delay="3049"/>
                            </p:stCondLst>
                            <p:childTnLst>
                              <p:par>
                                <p:cTn id="55" presetID="31" presetClass="entr" presetSubtype="0" fill="hold" nodeType="afterEffect">
                                  <p:stCondLst>
                                    <p:cond delay="0"/>
                                  </p:stCondLst>
                                  <p:childTnLst>
                                    <p:set>
                                      <p:cBhvr>
                                        <p:cTn id="56" dur="1" fill="hold">
                                          <p:stCondLst>
                                            <p:cond delay="0"/>
                                          </p:stCondLst>
                                        </p:cTn>
                                        <p:tgtEl>
                                          <p:spTgt spid="18442"/>
                                        </p:tgtEl>
                                        <p:attrNameLst>
                                          <p:attrName>style.visibility</p:attrName>
                                        </p:attrNameLst>
                                      </p:cBhvr>
                                      <p:to>
                                        <p:strVal val="visible"/>
                                      </p:to>
                                    </p:set>
                                    <p:anim calcmode="lin" valueType="num">
                                      <p:cBhvr>
                                        <p:cTn id="57" dur="400" fill="hold"/>
                                        <p:tgtEl>
                                          <p:spTgt spid="18442"/>
                                        </p:tgtEl>
                                        <p:attrNameLst>
                                          <p:attrName>ppt_w</p:attrName>
                                        </p:attrNameLst>
                                      </p:cBhvr>
                                      <p:tavLst>
                                        <p:tav tm="0">
                                          <p:val>
                                            <p:fltVal val="0"/>
                                          </p:val>
                                        </p:tav>
                                        <p:tav tm="100000">
                                          <p:val>
                                            <p:strVal val="#ppt_w"/>
                                          </p:val>
                                        </p:tav>
                                      </p:tavLst>
                                    </p:anim>
                                    <p:anim calcmode="lin" valueType="num">
                                      <p:cBhvr>
                                        <p:cTn id="58" dur="400" fill="hold"/>
                                        <p:tgtEl>
                                          <p:spTgt spid="18442"/>
                                        </p:tgtEl>
                                        <p:attrNameLst>
                                          <p:attrName>ppt_h</p:attrName>
                                        </p:attrNameLst>
                                      </p:cBhvr>
                                      <p:tavLst>
                                        <p:tav tm="0">
                                          <p:val>
                                            <p:fltVal val="0"/>
                                          </p:val>
                                        </p:tav>
                                        <p:tav tm="100000">
                                          <p:val>
                                            <p:strVal val="#ppt_h"/>
                                          </p:val>
                                        </p:tav>
                                      </p:tavLst>
                                    </p:anim>
                                    <p:anim calcmode="lin" valueType="num">
                                      <p:cBhvr>
                                        <p:cTn id="59" dur="400" fill="hold"/>
                                        <p:tgtEl>
                                          <p:spTgt spid="18442"/>
                                        </p:tgtEl>
                                        <p:attrNameLst>
                                          <p:attrName>style.rotation</p:attrName>
                                        </p:attrNameLst>
                                      </p:cBhvr>
                                      <p:tavLst>
                                        <p:tav tm="0">
                                          <p:val>
                                            <p:fltVal val="90"/>
                                          </p:val>
                                        </p:tav>
                                        <p:tav tm="100000">
                                          <p:val>
                                            <p:fltVal val="0"/>
                                          </p:val>
                                        </p:tav>
                                      </p:tavLst>
                                    </p:anim>
                                    <p:animEffect transition="in" filter="fade">
                                      <p:cBhvr>
                                        <p:cTn id="60" dur="400"/>
                                        <p:tgtEl>
                                          <p:spTgt spid="1844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8444"/>
                                        </p:tgtEl>
                                        <p:attrNameLst>
                                          <p:attrName>style.visibility</p:attrName>
                                        </p:attrNameLst>
                                      </p:cBhvr>
                                      <p:to>
                                        <p:strVal val="visible"/>
                                      </p:to>
                                    </p:set>
                                    <p:anim calcmode="lin" valueType="num">
                                      <p:cBhvr>
                                        <p:cTn id="63" dur="500" fill="hold"/>
                                        <p:tgtEl>
                                          <p:spTgt spid="18444"/>
                                        </p:tgtEl>
                                        <p:attrNameLst>
                                          <p:attrName>ppt_w</p:attrName>
                                        </p:attrNameLst>
                                      </p:cBhvr>
                                      <p:tavLst>
                                        <p:tav tm="0">
                                          <p:val>
                                            <p:fltVal val="0"/>
                                          </p:val>
                                        </p:tav>
                                        <p:tav tm="100000">
                                          <p:val>
                                            <p:strVal val="#ppt_w"/>
                                          </p:val>
                                        </p:tav>
                                      </p:tavLst>
                                    </p:anim>
                                    <p:anim calcmode="lin" valueType="num">
                                      <p:cBhvr>
                                        <p:cTn id="64" dur="500" fill="hold"/>
                                        <p:tgtEl>
                                          <p:spTgt spid="18444"/>
                                        </p:tgtEl>
                                        <p:attrNameLst>
                                          <p:attrName>ppt_h</p:attrName>
                                        </p:attrNameLst>
                                      </p:cBhvr>
                                      <p:tavLst>
                                        <p:tav tm="0">
                                          <p:val>
                                            <p:fltVal val="0"/>
                                          </p:val>
                                        </p:tav>
                                        <p:tav tm="100000">
                                          <p:val>
                                            <p:strVal val="#ppt_h"/>
                                          </p:val>
                                        </p:tav>
                                      </p:tavLst>
                                    </p:anim>
                                    <p:animEffect transition="in" filter="fade">
                                      <p:cBhvr>
                                        <p:cTn id="65" dur="500"/>
                                        <p:tgtEl>
                                          <p:spTgt spid="18444"/>
                                        </p:tgtEl>
                                      </p:cBhvr>
                                    </p:animEffect>
                                  </p:childTnLst>
                                </p:cTn>
                              </p:par>
                            </p:childTnLst>
                          </p:cTn>
                        </p:par>
                        <p:par>
                          <p:cTn id="66" fill="hold">
                            <p:stCondLst>
                              <p:cond delay="3549"/>
                            </p:stCondLst>
                            <p:childTnLst>
                              <p:par>
                                <p:cTn id="67" presetID="16" presetClass="entr" presetSubtype="42" fill="hold" nodeType="afterEffect">
                                  <p:stCondLst>
                                    <p:cond delay="0"/>
                                  </p:stCondLst>
                                  <p:childTnLst>
                                    <p:set>
                                      <p:cBhvr>
                                        <p:cTn id="68" dur="1" fill="hold">
                                          <p:stCondLst>
                                            <p:cond delay="0"/>
                                          </p:stCondLst>
                                        </p:cTn>
                                        <p:tgtEl>
                                          <p:spTgt spid="18443"/>
                                        </p:tgtEl>
                                        <p:attrNameLst>
                                          <p:attrName>style.visibility</p:attrName>
                                        </p:attrNameLst>
                                      </p:cBhvr>
                                      <p:to>
                                        <p:strVal val="visible"/>
                                      </p:to>
                                    </p:set>
                                    <p:animEffect transition="in" filter="barn(outHorizontal)">
                                      <p:cBhvr>
                                        <p:cTn id="69" dur="500"/>
                                        <p:tgtEl>
                                          <p:spTgt spid="18443"/>
                                        </p:tgtEl>
                                      </p:cBhvr>
                                    </p:animEffect>
                                  </p:childTnLst>
                                </p:cTn>
                              </p:par>
                            </p:childTnLst>
                          </p:cTn>
                        </p:par>
                        <p:par>
                          <p:cTn id="70" fill="hold">
                            <p:stCondLst>
                              <p:cond delay="4049"/>
                            </p:stCondLst>
                            <p:childTnLst>
                              <p:par>
                                <p:cTn id="71" presetID="22" presetClass="entr" presetSubtype="8" fill="hold" grpId="0" nodeType="afterEffect">
                                  <p:stCondLst>
                                    <p:cond delay="0"/>
                                  </p:stCondLst>
                                  <p:childTnLst>
                                    <p:set>
                                      <p:cBhvr>
                                        <p:cTn id="72" dur="1" fill="hold">
                                          <p:stCondLst>
                                            <p:cond delay="0"/>
                                          </p:stCondLst>
                                        </p:cTn>
                                        <p:tgtEl>
                                          <p:spTgt spid="18449"/>
                                        </p:tgtEl>
                                        <p:attrNameLst>
                                          <p:attrName>style.visibility</p:attrName>
                                        </p:attrNameLst>
                                      </p:cBhvr>
                                      <p:to>
                                        <p:strVal val="visible"/>
                                      </p:to>
                                    </p:set>
                                    <p:animEffect transition="in" filter="wipe(left)">
                                      <p:cBhvr>
                                        <p:cTn id="73" dur="400"/>
                                        <p:tgtEl>
                                          <p:spTgt spid="18449"/>
                                        </p:tgtEl>
                                      </p:cBhvr>
                                    </p:animEffect>
                                  </p:childTnLst>
                                </p:cTn>
                              </p:par>
                            </p:childTnLst>
                          </p:cTn>
                        </p:par>
                        <p:par>
                          <p:cTn id="74" fill="hold">
                            <p:stCondLst>
                              <p:cond delay="4549"/>
                            </p:stCondLst>
                            <p:childTnLst>
                              <p:par>
                                <p:cTn id="75" presetID="31" presetClass="entr" presetSubtype="0" fill="hold" nodeType="afterEffect">
                                  <p:stCondLst>
                                    <p:cond delay="0"/>
                                  </p:stCondLst>
                                  <p:childTnLst>
                                    <p:set>
                                      <p:cBhvr>
                                        <p:cTn id="76" dur="1" fill="hold">
                                          <p:stCondLst>
                                            <p:cond delay="0"/>
                                          </p:stCondLst>
                                        </p:cTn>
                                        <p:tgtEl>
                                          <p:spTgt spid="18445"/>
                                        </p:tgtEl>
                                        <p:attrNameLst>
                                          <p:attrName>style.visibility</p:attrName>
                                        </p:attrNameLst>
                                      </p:cBhvr>
                                      <p:to>
                                        <p:strVal val="visible"/>
                                      </p:to>
                                    </p:set>
                                    <p:anim calcmode="lin" valueType="num">
                                      <p:cBhvr>
                                        <p:cTn id="77" dur="400" fill="hold"/>
                                        <p:tgtEl>
                                          <p:spTgt spid="18445"/>
                                        </p:tgtEl>
                                        <p:attrNameLst>
                                          <p:attrName>ppt_w</p:attrName>
                                        </p:attrNameLst>
                                      </p:cBhvr>
                                      <p:tavLst>
                                        <p:tav tm="0">
                                          <p:val>
                                            <p:fltVal val="0"/>
                                          </p:val>
                                        </p:tav>
                                        <p:tav tm="100000">
                                          <p:val>
                                            <p:strVal val="#ppt_w"/>
                                          </p:val>
                                        </p:tav>
                                      </p:tavLst>
                                    </p:anim>
                                    <p:anim calcmode="lin" valueType="num">
                                      <p:cBhvr>
                                        <p:cTn id="78" dur="400" fill="hold"/>
                                        <p:tgtEl>
                                          <p:spTgt spid="18445"/>
                                        </p:tgtEl>
                                        <p:attrNameLst>
                                          <p:attrName>ppt_h</p:attrName>
                                        </p:attrNameLst>
                                      </p:cBhvr>
                                      <p:tavLst>
                                        <p:tav tm="0">
                                          <p:val>
                                            <p:fltVal val="0"/>
                                          </p:val>
                                        </p:tav>
                                        <p:tav tm="100000">
                                          <p:val>
                                            <p:strVal val="#ppt_h"/>
                                          </p:val>
                                        </p:tav>
                                      </p:tavLst>
                                    </p:anim>
                                    <p:anim calcmode="lin" valueType="num">
                                      <p:cBhvr>
                                        <p:cTn id="79" dur="400" fill="hold"/>
                                        <p:tgtEl>
                                          <p:spTgt spid="18445"/>
                                        </p:tgtEl>
                                        <p:attrNameLst>
                                          <p:attrName>style.rotation</p:attrName>
                                        </p:attrNameLst>
                                      </p:cBhvr>
                                      <p:tavLst>
                                        <p:tav tm="0">
                                          <p:val>
                                            <p:fltVal val="90"/>
                                          </p:val>
                                        </p:tav>
                                        <p:tav tm="100000">
                                          <p:val>
                                            <p:fltVal val="0"/>
                                          </p:val>
                                        </p:tav>
                                      </p:tavLst>
                                    </p:anim>
                                    <p:animEffect transition="in" filter="fade">
                                      <p:cBhvr>
                                        <p:cTn id="80" dur="400"/>
                                        <p:tgtEl>
                                          <p:spTgt spid="1844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8447"/>
                                        </p:tgtEl>
                                        <p:attrNameLst>
                                          <p:attrName>style.visibility</p:attrName>
                                        </p:attrNameLst>
                                      </p:cBhvr>
                                      <p:to>
                                        <p:strVal val="visible"/>
                                      </p:to>
                                    </p:set>
                                    <p:anim calcmode="lin" valueType="num">
                                      <p:cBhvr>
                                        <p:cTn id="83" dur="500" fill="hold"/>
                                        <p:tgtEl>
                                          <p:spTgt spid="18447"/>
                                        </p:tgtEl>
                                        <p:attrNameLst>
                                          <p:attrName>ppt_w</p:attrName>
                                        </p:attrNameLst>
                                      </p:cBhvr>
                                      <p:tavLst>
                                        <p:tav tm="0">
                                          <p:val>
                                            <p:fltVal val="0"/>
                                          </p:val>
                                        </p:tav>
                                        <p:tav tm="100000">
                                          <p:val>
                                            <p:strVal val="#ppt_w"/>
                                          </p:val>
                                        </p:tav>
                                      </p:tavLst>
                                    </p:anim>
                                    <p:anim calcmode="lin" valueType="num">
                                      <p:cBhvr>
                                        <p:cTn id="84" dur="500" fill="hold"/>
                                        <p:tgtEl>
                                          <p:spTgt spid="18447"/>
                                        </p:tgtEl>
                                        <p:attrNameLst>
                                          <p:attrName>ppt_h</p:attrName>
                                        </p:attrNameLst>
                                      </p:cBhvr>
                                      <p:tavLst>
                                        <p:tav tm="0">
                                          <p:val>
                                            <p:fltVal val="0"/>
                                          </p:val>
                                        </p:tav>
                                        <p:tav tm="100000">
                                          <p:val>
                                            <p:strVal val="#ppt_h"/>
                                          </p:val>
                                        </p:tav>
                                      </p:tavLst>
                                    </p:anim>
                                    <p:animEffect transition="in" filter="fade">
                                      <p:cBhvr>
                                        <p:cTn id="85" dur="500"/>
                                        <p:tgtEl>
                                          <p:spTgt spid="18447"/>
                                        </p:tgtEl>
                                      </p:cBhvr>
                                    </p:animEffect>
                                  </p:childTnLst>
                                </p:cTn>
                              </p:par>
                            </p:childTnLst>
                          </p:cTn>
                        </p:par>
                        <p:par>
                          <p:cTn id="86" fill="hold">
                            <p:stCondLst>
                              <p:cond delay="5049"/>
                            </p:stCondLst>
                            <p:childTnLst>
                              <p:par>
                                <p:cTn id="87" presetID="16" presetClass="entr" presetSubtype="42" fill="hold" nodeType="afterEffect">
                                  <p:stCondLst>
                                    <p:cond delay="0"/>
                                  </p:stCondLst>
                                  <p:childTnLst>
                                    <p:set>
                                      <p:cBhvr>
                                        <p:cTn id="88" dur="1" fill="hold">
                                          <p:stCondLst>
                                            <p:cond delay="0"/>
                                          </p:stCondLst>
                                        </p:cTn>
                                        <p:tgtEl>
                                          <p:spTgt spid="18446"/>
                                        </p:tgtEl>
                                        <p:attrNameLst>
                                          <p:attrName>style.visibility</p:attrName>
                                        </p:attrNameLst>
                                      </p:cBhvr>
                                      <p:to>
                                        <p:strVal val="visible"/>
                                      </p:to>
                                    </p:set>
                                    <p:animEffect transition="in" filter="barn(outHorizontal)">
                                      <p:cBhvr>
                                        <p:cTn id="89" dur="500"/>
                                        <p:tgtEl>
                                          <p:spTgt spid="18446"/>
                                        </p:tgtEl>
                                      </p:cBhvr>
                                    </p:animEffect>
                                  </p:childTnLst>
                                </p:cTn>
                              </p:par>
                            </p:childTnLst>
                          </p:cTn>
                        </p:par>
                        <p:par>
                          <p:cTn id="90" fill="hold">
                            <p:stCondLst>
                              <p:cond delay="5549"/>
                            </p:stCondLst>
                            <p:childTnLst>
                              <p:par>
                                <p:cTn id="91" presetID="22" presetClass="entr" presetSubtype="8" fill="hold" grpId="0" nodeType="afterEffect">
                                  <p:stCondLst>
                                    <p:cond delay="0"/>
                                  </p:stCondLst>
                                  <p:childTnLst>
                                    <p:set>
                                      <p:cBhvr>
                                        <p:cTn id="92" dur="1" fill="hold">
                                          <p:stCondLst>
                                            <p:cond delay="0"/>
                                          </p:stCondLst>
                                        </p:cTn>
                                        <p:tgtEl>
                                          <p:spTgt spid="18450"/>
                                        </p:tgtEl>
                                        <p:attrNameLst>
                                          <p:attrName>style.visibility</p:attrName>
                                        </p:attrNameLst>
                                      </p:cBhvr>
                                      <p:to>
                                        <p:strVal val="visible"/>
                                      </p:to>
                                    </p:set>
                                    <p:animEffect transition="in" filter="wipe(left)">
                                      <p:cBhvr>
                                        <p:cTn id="93" dur="400"/>
                                        <p:tgtEl>
                                          <p:spTgt spid="18450"/>
                                        </p:tgtEl>
                                      </p:cBhvr>
                                    </p:animEffect>
                                  </p:childTnLst>
                                </p:cTn>
                              </p:par>
                            </p:childTnLst>
                          </p:cTn>
                        </p:par>
                        <p:par>
                          <p:cTn id="94" fill="hold">
                            <p:stCondLst>
                              <p:cond delay="6049"/>
                            </p:stCondLst>
                            <p:childTnLst>
                              <p:par>
                                <p:cTn id="95" presetID="42" presetClass="entr" presetSubtype="0" fill="hold" nodeType="afterEffect">
                                  <p:stCondLst>
                                    <p:cond delay="0"/>
                                  </p:stCondLst>
                                  <p:childTnLst>
                                    <p:set>
                                      <p:cBhvr>
                                        <p:cTn id="96" dur="1" fill="hold">
                                          <p:stCondLst>
                                            <p:cond delay="0"/>
                                          </p:stCondLst>
                                        </p:cTn>
                                        <p:tgtEl>
                                          <p:spTgt spid="18451"/>
                                        </p:tgtEl>
                                        <p:attrNameLst>
                                          <p:attrName>style.visibility</p:attrName>
                                        </p:attrNameLst>
                                      </p:cBhvr>
                                      <p:to>
                                        <p:strVal val="visible"/>
                                      </p:to>
                                    </p:set>
                                    <p:animEffect transition="in" filter="fade">
                                      <p:cBhvr>
                                        <p:cTn id="97" dur="500"/>
                                        <p:tgtEl>
                                          <p:spTgt spid="18451"/>
                                        </p:tgtEl>
                                      </p:cBhvr>
                                    </p:animEffect>
                                    <p:anim calcmode="lin" valueType="num">
                                      <p:cBhvr>
                                        <p:cTn id="98" dur="500" fill="hold"/>
                                        <p:tgtEl>
                                          <p:spTgt spid="18451"/>
                                        </p:tgtEl>
                                        <p:attrNameLst>
                                          <p:attrName>ppt_x</p:attrName>
                                        </p:attrNameLst>
                                      </p:cBhvr>
                                      <p:tavLst>
                                        <p:tav tm="0">
                                          <p:val>
                                            <p:strVal val="#ppt_x"/>
                                          </p:val>
                                        </p:tav>
                                        <p:tav tm="100000">
                                          <p:val>
                                            <p:strVal val="#ppt_x"/>
                                          </p:val>
                                        </p:tav>
                                      </p:tavLst>
                                    </p:anim>
                                    <p:anim calcmode="lin" valueType="num">
                                      <p:cBhvr>
                                        <p:cTn id="99" dur="500" fill="hold"/>
                                        <p:tgtEl>
                                          <p:spTgt spid="184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41" grpId="0"/>
      <p:bldP spid="18444" grpId="0"/>
      <p:bldP spid="18447" grpId="0"/>
      <p:bldP spid="18448" grpId="0"/>
      <p:bldP spid="18449" grpId="0"/>
      <p:bldP spid="18450" grpId="0"/>
      <p:bldP spid="18452" grpId="0" animBg="1"/>
      <p:bldP spid="18452"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4"/>
          <p:cNvSpPr txBox="1"/>
          <p:nvPr/>
        </p:nvSpPr>
        <p:spPr>
          <a:xfrm>
            <a:off x="752475" y="187325"/>
            <a:ext cx="1981200"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企业大事记</a:t>
            </a:r>
          </a:p>
        </p:txBody>
      </p:sp>
      <p:sp>
        <p:nvSpPr>
          <p:cNvPr id="19459"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9460"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9461"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9462" name="Text Box 28"/>
          <p:cNvSpPr txBox="1"/>
          <p:nvPr/>
        </p:nvSpPr>
        <p:spPr>
          <a:xfrm>
            <a:off x="825500" y="1435100"/>
            <a:ext cx="1360488" cy="369888"/>
          </a:xfrm>
          <a:prstGeom prst="rect">
            <a:avLst/>
          </a:prstGeom>
          <a:noFill/>
          <a:ln w="9525">
            <a:noFill/>
          </a:ln>
        </p:spPr>
        <p:txBody>
          <a:bodyPr wrap="none">
            <a:spAutoFit/>
          </a:bodyPr>
          <a:lstStyle/>
          <a:p>
            <a:pPr lvl="0" eaLnBrk="1" hangingPunct="1"/>
            <a:r>
              <a:rPr lang="en-US" altLang="x-none" b="1" dirty="0">
                <a:solidFill>
                  <a:schemeClr val="accent1"/>
                </a:solidFill>
                <a:latin typeface="微软雅黑" panose="020B0503020204020204" pitchFamily="2" charset="-122"/>
                <a:ea typeface="微软雅黑" panose="020B0503020204020204" pitchFamily="2" charset="-122"/>
              </a:rPr>
              <a:t>2003</a:t>
            </a:r>
            <a:r>
              <a:rPr lang="zh-CN" altLang="en-US" b="1" dirty="0">
                <a:solidFill>
                  <a:schemeClr val="accent1"/>
                </a:solidFill>
                <a:latin typeface="微软雅黑" panose="020B0503020204020204" pitchFamily="2" charset="-122"/>
                <a:ea typeface="微软雅黑" panose="020B0503020204020204" pitchFamily="2" charset="-122"/>
              </a:rPr>
              <a:t>年</a:t>
            </a:r>
            <a:r>
              <a:rPr lang="en-US" altLang="x-none" b="1" dirty="0">
                <a:solidFill>
                  <a:schemeClr val="accent1"/>
                </a:solidFill>
                <a:latin typeface="微软雅黑" panose="020B0503020204020204" pitchFamily="2" charset="-122"/>
                <a:ea typeface="微软雅黑" panose="020B0503020204020204" pitchFamily="2" charset="-122"/>
              </a:rPr>
              <a:t>2</a:t>
            </a:r>
            <a:r>
              <a:rPr lang="zh-CN" altLang="en-US" b="1" dirty="0">
                <a:solidFill>
                  <a:schemeClr val="accent1"/>
                </a:solidFill>
                <a:latin typeface="微软雅黑" panose="020B0503020204020204" pitchFamily="2" charset="-122"/>
                <a:ea typeface="微软雅黑" panose="020B0503020204020204" pitchFamily="2" charset="-122"/>
              </a:rPr>
              <a:t>月</a:t>
            </a:r>
            <a:endParaRPr lang="zh-CN" altLang="en-US" sz="2000" b="1" dirty="0">
              <a:solidFill>
                <a:schemeClr val="accent1"/>
              </a:solidFill>
              <a:latin typeface="微软雅黑" panose="020B0503020204020204" pitchFamily="2" charset="-122"/>
              <a:ea typeface="微软雅黑" panose="020B0503020204020204" pitchFamily="2" charset="-122"/>
            </a:endParaRPr>
          </a:p>
        </p:txBody>
      </p:sp>
      <p:sp>
        <p:nvSpPr>
          <p:cNvPr id="19463" name="Text Box 29"/>
          <p:cNvSpPr txBox="1"/>
          <p:nvPr/>
        </p:nvSpPr>
        <p:spPr>
          <a:xfrm>
            <a:off x="825500" y="1793875"/>
            <a:ext cx="1735138" cy="58578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rPr>
              <a:t>公司成立，注册资本</a:t>
            </a:r>
            <a:r>
              <a:rPr lang="en-US" altLang="x-none" sz="1600" dirty="0">
                <a:solidFill>
                  <a:schemeClr val="accent1"/>
                </a:solidFill>
                <a:latin typeface="微软雅黑" panose="020B0503020204020204" pitchFamily="2" charset="-122"/>
                <a:ea typeface="微软雅黑" panose="020B0503020204020204" pitchFamily="2" charset="-122"/>
              </a:rPr>
              <a:t>300</a:t>
            </a:r>
            <a:r>
              <a:rPr lang="zh-CN" altLang="en-US" sz="1600" dirty="0">
                <a:solidFill>
                  <a:schemeClr val="accent1"/>
                </a:solidFill>
                <a:latin typeface="微软雅黑" panose="020B0503020204020204" pitchFamily="2" charset="-122"/>
                <a:ea typeface="微软雅黑" panose="020B0503020204020204" pitchFamily="2" charset="-122"/>
              </a:rPr>
              <a:t>万元</a:t>
            </a:r>
          </a:p>
        </p:txBody>
      </p:sp>
      <p:sp>
        <p:nvSpPr>
          <p:cNvPr id="19464" name="Line 30"/>
          <p:cNvSpPr/>
          <p:nvPr/>
        </p:nvSpPr>
        <p:spPr>
          <a:xfrm>
            <a:off x="1319213" y="2392363"/>
            <a:ext cx="0" cy="863600"/>
          </a:xfrm>
          <a:prstGeom prst="line">
            <a:avLst/>
          </a:prstGeom>
          <a:ln w="19050" cap="rnd" cmpd="sng">
            <a:solidFill>
              <a:srgbClr val="000000"/>
            </a:solidFill>
            <a:prstDash val="solid"/>
            <a:headEnd type="none" w="med" len="med"/>
            <a:tailEnd type="none" w="med" len="med"/>
          </a:ln>
        </p:spPr>
      </p:sp>
      <p:sp>
        <p:nvSpPr>
          <p:cNvPr id="19465" name="Text Box 31"/>
          <p:cNvSpPr txBox="1"/>
          <p:nvPr/>
        </p:nvSpPr>
        <p:spPr>
          <a:xfrm>
            <a:off x="3335338" y="1384300"/>
            <a:ext cx="1360487" cy="369888"/>
          </a:xfrm>
          <a:prstGeom prst="rect">
            <a:avLst/>
          </a:prstGeom>
          <a:noFill/>
          <a:ln w="9525">
            <a:noFill/>
          </a:ln>
        </p:spPr>
        <p:txBody>
          <a:bodyPr wrap="none">
            <a:spAutoFit/>
          </a:bodyPr>
          <a:lstStyle/>
          <a:p>
            <a:pPr lvl="0" eaLnBrk="1" hangingPunct="1"/>
            <a:r>
              <a:rPr lang="en-US" altLang="x-none" b="1" dirty="0">
                <a:solidFill>
                  <a:schemeClr val="accent1"/>
                </a:solidFill>
                <a:latin typeface="微软雅黑" panose="020B0503020204020204" pitchFamily="2" charset="-122"/>
                <a:ea typeface="微软雅黑" panose="020B0503020204020204" pitchFamily="2" charset="-122"/>
              </a:rPr>
              <a:t>2008</a:t>
            </a:r>
            <a:r>
              <a:rPr lang="zh-CN" altLang="en-US" b="1" dirty="0">
                <a:solidFill>
                  <a:schemeClr val="accent1"/>
                </a:solidFill>
                <a:latin typeface="微软雅黑" panose="020B0503020204020204" pitchFamily="2" charset="-122"/>
                <a:ea typeface="微软雅黑" panose="020B0503020204020204" pitchFamily="2" charset="-122"/>
              </a:rPr>
              <a:t>年</a:t>
            </a:r>
            <a:r>
              <a:rPr lang="en-US" altLang="x-none" b="1" dirty="0">
                <a:solidFill>
                  <a:schemeClr val="accent1"/>
                </a:solidFill>
                <a:latin typeface="微软雅黑" panose="020B0503020204020204" pitchFamily="2" charset="-122"/>
                <a:ea typeface="微软雅黑" panose="020B0503020204020204" pitchFamily="2" charset="-122"/>
              </a:rPr>
              <a:t>6</a:t>
            </a:r>
            <a:r>
              <a:rPr lang="zh-CN" altLang="en-US" b="1" dirty="0">
                <a:solidFill>
                  <a:schemeClr val="accent1"/>
                </a:solidFill>
                <a:latin typeface="微软雅黑" panose="020B0503020204020204" pitchFamily="2" charset="-122"/>
                <a:ea typeface="微软雅黑" panose="020B0503020204020204" pitchFamily="2" charset="-122"/>
              </a:rPr>
              <a:t>月</a:t>
            </a:r>
            <a:endParaRPr lang="zh-CN" altLang="en-US" sz="2000" b="1" dirty="0">
              <a:solidFill>
                <a:schemeClr val="accent1"/>
              </a:solidFill>
              <a:latin typeface="微软雅黑" panose="020B0503020204020204" pitchFamily="2" charset="-122"/>
              <a:ea typeface="微软雅黑" panose="020B0503020204020204" pitchFamily="2" charset="-122"/>
            </a:endParaRPr>
          </a:p>
        </p:txBody>
      </p:sp>
      <p:sp>
        <p:nvSpPr>
          <p:cNvPr id="19466" name="Text Box 32"/>
          <p:cNvSpPr txBox="1"/>
          <p:nvPr/>
        </p:nvSpPr>
        <p:spPr>
          <a:xfrm>
            <a:off x="3184525" y="1743075"/>
            <a:ext cx="1617663" cy="585788"/>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公司获得</a:t>
            </a:r>
            <a:r>
              <a:rPr lang="en-US" altLang="x-none" sz="1600" dirty="0">
                <a:solidFill>
                  <a:schemeClr val="accent1"/>
                </a:solidFill>
                <a:latin typeface="微软雅黑" panose="020B0503020204020204" pitchFamily="2" charset="-122"/>
                <a:ea typeface="微软雅黑" panose="020B0503020204020204" pitchFamily="2" charset="-122"/>
              </a:rPr>
              <a:t>A</a:t>
            </a:r>
            <a:r>
              <a:rPr lang="zh-CN" altLang="en-US" sz="1600" dirty="0">
                <a:solidFill>
                  <a:schemeClr val="accent1"/>
                </a:solidFill>
                <a:latin typeface="微软雅黑" panose="020B0503020204020204" pitchFamily="2" charset="-122"/>
                <a:ea typeface="微软雅黑" panose="020B0503020204020204" pitchFamily="2" charset="-122"/>
              </a:rPr>
              <a:t>轮融资</a:t>
            </a:r>
            <a:r>
              <a:rPr lang="en-US" altLang="x-none" sz="1600" dirty="0">
                <a:solidFill>
                  <a:schemeClr val="accent1"/>
                </a:solidFill>
                <a:latin typeface="微软雅黑" panose="020B0503020204020204" pitchFamily="2" charset="-122"/>
                <a:ea typeface="微软雅黑" panose="020B0503020204020204" pitchFamily="2" charset="-122"/>
              </a:rPr>
              <a:t>1000</a:t>
            </a:r>
            <a:r>
              <a:rPr lang="zh-CN" altLang="en-US" sz="1600" dirty="0">
                <a:solidFill>
                  <a:schemeClr val="accent1"/>
                </a:solidFill>
                <a:latin typeface="微软雅黑" panose="020B0503020204020204" pitchFamily="2" charset="-122"/>
                <a:ea typeface="微软雅黑" panose="020B0503020204020204" pitchFamily="2" charset="-122"/>
              </a:rPr>
              <a:t>万元。</a:t>
            </a:r>
          </a:p>
        </p:txBody>
      </p:sp>
      <p:sp>
        <p:nvSpPr>
          <p:cNvPr id="19467" name="Line 33"/>
          <p:cNvSpPr/>
          <p:nvPr/>
        </p:nvSpPr>
        <p:spPr>
          <a:xfrm>
            <a:off x="3911600" y="2392363"/>
            <a:ext cx="0" cy="863600"/>
          </a:xfrm>
          <a:prstGeom prst="line">
            <a:avLst/>
          </a:prstGeom>
          <a:ln w="19050" cap="rnd" cmpd="sng">
            <a:solidFill>
              <a:srgbClr val="000000"/>
            </a:solidFill>
            <a:prstDash val="solid"/>
            <a:headEnd type="none" w="med" len="med"/>
            <a:tailEnd type="none" w="med" len="med"/>
          </a:ln>
        </p:spPr>
      </p:sp>
      <p:sp>
        <p:nvSpPr>
          <p:cNvPr id="19468" name="Text Box 34"/>
          <p:cNvSpPr txBox="1"/>
          <p:nvPr/>
        </p:nvSpPr>
        <p:spPr>
          <a:xfrm>
            <a:off x="5761038" y="1384300"/>
            <a:ext cx="1502334" cy="369332"/>
          </a:xfrm>
          <a:prstGeom prst="rect">
            <a:avLst/>
          </a:prstGeom>
          <a:noFill/>
          <a:ln w="9525">
            <a:noFill/>
          </a:ln>
        </p:spPr>
        <p:txBody>
          <a:bodyPr wrap="none">
            <a:spAutoFit/>
          </a:bodyPr>
          <a:lstStyle/>
          <a:p>
            <a:pPr lvl="0" eaLnBrk="1" hangingPunct="1"/>
            <a:r>
              <a:rPr lang="en-US" altLang="x-none" b="1" dirty="0" smtClean="0">
                <a:solidFill>
                  <a:schemeClr val="accent1"/>
                </a:solidFill>
                <a:latin typeface="微软雅黑" panose="020B0503020204020204" pitchFamily="2" charset="-122"/>
                <a:ea typeface="微软雅黑" panose="020B0503020204020204" pitchFamily="2" charset="-122"/>
              </a:rPr>
              <a:t>2016</a:t>
            </a:r>
            <a:r>
              <a:rPr lang="zh-CN" altLang="en-US" b="1" dirty="0" smtClean="0">
                <a:solidFill>
                  <a:schemeClr val="accent1"/>
                </a:solidFill>
                <a:latin typeface="微软雅黑" panose="020B0503020204020204" pitchFamily="2" charset="-122"/>
                <a:ea typeface="微软雅黑" panose="020B0503020204020204" pitchFamily="2" charset="-122"/>
              </a:rPr>
              <a:t>年</a:t>
            </a:r>
            <a:r>
              <a:rPr lang="en-US" altLang="x-none" b="1" dirty="0">
                <a:solidFill>
                  <a:schemeClr val="accent1"/>
                </a:solidFill>
                <a:latin typeface="微软雅黑" panose="020B0503020204020204" pitchFamily="2" charset="-122"/>
                <a:ea typeface="微软雅黑" panose="020B0503020204020204" pitchFamily="2" charset="-122"/>
              </a:rPr>
              <a:t>12</a:t>
            </a:r>
            <a:r>
              <a:rPr lang="zh-CN" altLang="en-US" b="1" dirty="0">
                <a:solidFill>
                  <a:schemeClr val="accent1"/>
                </a:solidFill>
                <a:latin typeface="微软雅黑" panose="020B0503020204020204" pitchFamily="2" charset="-122"/>
                <a:ea typeface="微软雅黑" panose="020B0503020204020204" pitchFamily="2" charset="-122"/>
              </a:rPr>
              <a:t>月</a:t>
            </a:r>
            <a:endParaRPr lang="zh-CN" altLang="en-US" sz="2000" b="1" dirty="0">
              <a:solidFill>
                <a:schemeClr val="accent1"/>
              </a:solidFill>
              <a:latin typeface="微软雅黑" panose="020B0503020204020204" pitchFamily="2" charset="-122"/>
              <a:ea typeface="微软雅黑" panose="020B0503020204020204" pitchFamily="2" charset="-122"/>
            </a:endParaRPr>
          </a:p>
        </p:txBody>
      </p:sp>
      <p:sp>
        <p:nvSpPr>
          <p:cNvPr id="19469" name="Text Box 35"/>
          <p:cNvSpPr txBox="1"/>
          <p:nvPr/>
        </p:nvSpPr>
        <p:spPr>
          <a:xfrm>
            <a:off x="5761038" y="1743075"/>
            <a:ext cx="1665287" cy="58578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rPr>
              <a:t>公司研究部正式成立</a:t>
            </a:r>
          </a:p>
        </p:txBody>
      </p:sp>
      <p:sp>
        <p:nvSpPr>
          <p:cNvPr id="19470" name="Line 36"/>
          <p:cNvSpPr/>
          <p:nvPr/>
        </p:nvSpPr>
        <p:spPr>
          <a:xfrm>
            <a:off x="6337300" y="2392363"/>
            <a:ext cx="0" cy="863600"/>
          </a:xfrm>
          <a:prstGeom prst="line">
            <a:avLst/>
          </a:prstGeom>
          <a:ln w="19050" cap="rnd" cmpd="sng">
            <a:solidFill>
              <a:srgbClr val="000000"/>
            </a:solidFill>
            <a:prstDash val="solid"/>
            <a:headEnd type="none" w="med" len="med"/>
            <a:tailEnd type="none" w="med" len="med"/>
          </a:ln>
        </p:spPr>
      </p:sp>
      <p:sp>
        <p:nvSpPr>
          <p:cNvPr id="19471" name="Text Box 37"/>
          <p:cNvSpPr txBox="1"/>
          <p:nvPr/>
        </p:nvSpPr>
        <p:spPr>
          <a:xfrm>
            <a:off x="8259763" y="1384300"/>
            <a:ext cx="1359668" cy="369332"/>
          </a:xfrm>
          <a:prstGeom prst="rect">
            <a:avLst/>
          </a:prstGeom>
          <a:noFill/>
          <a:ln w="9525">
            <a:noFill/>
          </a:ln>
        </p:spPr>
        <p:txBody>
          <a:bodyPr wrap="none">
            <a:spAutoFit/>
          </a:bodyPr>
          <a:lstStyle/>
          <a:p>
            <a:pPr lvl="0" eaLnBrk="1" hangingPunct="1"/>
            <a:r>
              <a:rPr lang="en-US" altLang="x-none" b="1" dirty="0" smtClean="0">
                <a:solidFill>
                  <a:schemeClr val="accent1"/>
                </a:solidFill>
                <a:latin typeface="微软雅黑" panose="020B0503020204020204" pitchFamily="2" charset="-122"/>
                <a:ea typeface="微软雅黑" panose="020B0503020204020204" pitchFamily="2" charset="-122"/>
              </a:rPr>
              <a:t>2019</a:t>
            </a:r>
            <a:r>
              <a:rPr lang="zh-CN" altLang="en-US" b="1" dirty="0" smtClean="0">
                <a:solidFill>
                  <a:schemeClr val="accent1"/>
                </a:solidFill>
                <a:latin typeface="微软雅黑" panose="020B0503020204020204" pitchFamily="2" charset="-122"/>
                <a:ea typeface="微软雅黑" panose="020B0503020204020204" pitchFamily="2" charset="-122"/>
              </a:rPr>
              <a:t>年</a:t>
            </a:r>
            <a:r>
              <a:rPr lang="en-US" altLang="x-none" b="1" dirty="0">
                <a:solidFill>
                  <a:schemeClr val="accent1"/>
                </a:solidFill>
                <a:latin typeface="微软雅黑" panose="020B0503020204020204" pitchFamily="2" charset="-122"/>
                <a:ea typeface="微软雅黑" panose="020B0503020204020204" pitchFamily="2" charset="-122"/>
              </a:rPr>
              <a:t>5</a:t>
            </a:r>
            <a:r>
              <a:rPr lang="zh-CN" altLang="en-US" b="1" dirty="0">
                <a:solidFill>
                  <a:schemeClr val="accent1"/>
                </a:solidFill>
                <a:latin typeface="微软雅黑" panose="020B0503020204020204" pitchFamily="2" charset="-122"/>
                <a:ea typeface="微软雅黑" panose="020B0503020204020204" pitchFamily="2" charset="-122"/>
              </a:rPr>
              <a:t>月</a:t>
            </a:r>
          </a:p>
        </p:txBody>
      </p:sp>
      <p:sp>
        <p:nvSpPr>
          <p:cNvPr id="19472" name="Text Box 38"/>
          <p:cNvSpPr txBox="1"/>
          <p:nvPr/>
        </p:nvSpPr>
        <p:spPr>
          <a:xfrm>
            <a:off x="8259763" y="1743075"/>
            <a:ext cx="2070100" cy="585788"/>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第三代稻小壳荣获德国红点设计大奖</a:t>
            </a:r>
          </a:p>
        </p:txBody>
      </p:sp>
      <p:sp>
        <p:nvSpPr>
          <p:cNvPr id="19473" name="Line 39"/>
          <p:cNvSpPr/>
          <p:nvPr/>
        </p:nvSpPr>
        <p:spPr>
          <a:xfrm>
            <a:off x="8836025" y="2392363"/>
            <a:ext cx="0" cy="863600"/>
          </a:xfrm>
          <a:prstGeom prst="line">
            <a:avLst/>
          </a:prstGeom>
          <a:ln w="19050" cap="rnd" cmpd="sng">
            <a:solidFill>
              <a:srgbClr val="000000"/>
            </a:solidFill>
            <a:prstDash val="solid"/>
            <a:headEnd type="none" w="med" len="med"/>
            <a:tailEnd type="none" w="med" len="med"/>
          </a:ln>
        </p:spPr>
      </p:sp>
      <p:sp>
        <p:nvSpPr>
          <p:cNvPr id="19474" name="Text Box 40"/>
          <p:cNvSpPr txBox="1"/>
          <p:nvPr/>
        </p:nvSpPr>
        <p:spPr>
          <a:xfrm>
            <a:off x="1984375" y="4740275"/>
            <a:ext cx="1358900" cy="369888"/>
          </a:xfrm>
          <a:prstGeom prst="rect">
            <a:avLst/>
          </a:prstGeom>
          <a:noFill/>
          <a:ln w="9525">
            <a:noFill/>
          </a:ln>
        </p:spPr>
        <p:txBody>
          <a:bodyPr wrap="none">
            <a:spAutoFit/>
          </a:bodyPr>
          <a:lstStyle/>
          <a:p>
            <a:pPr lvl="0" eaLnBrk="1" hangingPunct="1"/>
            <a:r>
              <a:rPr lang="en-US" altLang="x-none" b="1" dirty="0">
                <a:solidFill>
                  <a:schemeClr val="accent1"/>
                </a:solidFill>
                <a:latin typeface="微软雅黑" panose="020B0503020204020204" pitchFamily="2" charset="-122"/>
                <a:ea typeface="微软雅黑" panose="020B0503020204020204" pitchFamily="2" charset="-122"/>
              </a:rPr>
              <a:t>2004</a:t>
            </a:r>
            <a:r>
              <a:rPr lang="zh-CN" altLang="en-US" b="1" dirty="0">
                <a:solidFill>
                  <a:schemeClr val="accent1"/>
                </a:solidFill>
                <a:latin typeface="微软雅黑" panose="020B0503020204020204" pitchFamily="2" charset="-122"/>
                <a:ea typeface="微软雅黑" panose="020B0503020204020204" pitchFamily="2" charset="-122"/>
              </a:rPr>
              <a:t>年</a:t>
            </a:r>
            <a:r>
              <a:rPr lang="en-US" altLang="x-none" b="1" dirty="0">
                <a:solidFill>
                  <a:schemeClr val="accent1"/>
                </a:solidFill>
                <a:latin typeface="微软雅黑" panose="020B0503020204020204" pitchFamily="2" charset="-122"/>
                <a:ea typeface="微软雅黑" panose="020B0503020204020204" pitchFamily="2" charset="-122"/>
              </a:rPr>
              <a:t>5</a:t>
            </a:r>
            <a:r>
              <a:rPr lang="zh-CN" altLang="en-US" b="1" dirty="0">
                <a:solidFill>
                  <a:schemeClr val="accent1"/>
                </a:solidFill>
                <a:latin typeface="微软雅黑" panose="020B0503020204020204" pitchFamily="2" charset="-122"/>
                <a:ea typeface="微软雅黑" panose="020B0503020204020204" pitchFamily="2" charset="-122"/>
              </a:rPr>
              <a:t>月</a:t>
            </a:r>
          </a:p>
        </p:txBody>
      </p:sp>
      <p:sp>
        <p:nvSpPr>
          <p:cNvPr id="19475" name="Text Box 41"/>
          <p:cNvSpPr txBox="1"/>
          <p:nvPr/>
        </p:nvSpPr>
        <p:spPr>
          <a:xfrm>
            <a:off x="1984375" y="5099050"/>
            <a:ext cx="1665288" cy="831850"/>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公司第一代产品稻小壳上市，年销售</a:t>
            </a:r>
            <a:r>
              <a:rPr lang="en-US" altLang="x-none" sz="1600" dirty="0">
                <a:solidFill>
                  <a:schemeClr val="accent1"/>
                </a:solidFill>
                <a:latin typeface="微软雅黑" panose="020B0503020204020204" pitchFamily="2" charset="-122"/>
                <a:ea typeface="微软雅黑" panose="020B0503020204020204" pitchFamily="2" charset="-122"/>
              </a:rPr>
              <a:t>400</a:t>
            </a:r>
            <a:r>
              <a:rPr lang="zh-CN" altLang="en-US" sz="1600" dirty="0">
                <a:solidFill>
                  <a:schemeClr val="accent1"/>
                </a:solidFill>
                <a:latin typeface="微软雅黑" panose="020B0503020204020204" pitchFamily="2" charset="-122"/>
                <a:ea typeface="微软雅黑" panose="020B0503020204020204" pitchFamily="2" charset="-122"/>
              </a:rPr>
              <a:t>万元</a:t>
            </a:r>
          </a:p>
        </p:txBody>
      </p:sp>
      <p:sp>
        <p:nvSpPr>
          <p:cNvPr id="19476" name="Line 42"/>
          <p:cNvSpPr/>
          <p:nvPr/>
        </p:nvSpPr>
        <p:spPr>
          <a:xfrm>
            <a:off x="2560638" y="4006850"/>
            <a:ext cx="0" cy="731838"/>
          </a:xfrm>
          <a:prstGeom prst="line">
            <a:avLst/>
          </a:prstGeom>
          <a:ln w="19050" cap="rnd" cmpd="sng">
            <a:solidFill>
              <a:srgbClr val="000000"/>
            </a:solidFill>
            <a:prstDash val="solid"/>
            <a:headEnd type="none" w="med" len="med"/>
            <a:tailEnd type="none" w="med" len="med"/>
          </a:ln>
        </p:spPr>
      </p:sp>
      <p:sp>
        <p:nvSpPr>
          <p:cNvPr id="19477" name="Text Box 43"/>
          <p:cNvSpPr txBox="1"/>
          <p:nvPr/>
        </p:nvSpPr>
        <p:spPr>
          <a:xfrm>
            <a:off x="4332288" y="4740275"/>
            <a:ext cx="1360487" cy="369888"/>
          </a:xfrm>
          <a:prstGeom prst="rect">
            <a:avLst/>
          </a:prstGeom>
          <a:noFill/>
          <a:ln w="9525">
            <a:noFill/>
          </a:ln>
        </p:spPr>
        <p:txBody>
          <a:bodyPr wrap="none">
            <a:spAutoFit/>
          </a:bodyPr>
          <a:lstStyle/>
          <a:p>
            <a:pPr lvl="0" eaLnBrk="1" hangingPunct="1"/>
            <a:r>
              <a:rPr lang="en-US" altLang="x-none" b="1" dirty="0">
                <a:solidFill>
                  <a:schemeClr val="accent1"/>
                </a:solidFill>
                <a:latin typeface="微软雅黑" panose="020B0503020204020204" pitchFamily="2" charset="-122"/>
                <a:ea typeface="微软雅黑" panose="020B0503020204020204" pitchFamily="2" charset="-122"/>
              </a:rPr>
              <a:t>2009</a:t>
            </a:r>
            <a:r>
              <a:rPr lang="zh-CN" altLang="en-US" b="1" dirty="0">
                <a:solidFill>
                  <a:schemeClr val="accent1"/>
                </a:solidFill>
                <a:latin typeface="微软雅黑" panose="020B0503020204020204" pitchFamily="2" charset="-122"/>
                <a:ea typeface="微软雅黑" panose="020B0503020204020204" pitchFamily="2" charset="-122"/>
              </a:rPr>
              <a:t>年</a:t>
            </a:r>
            <a:r>
              <a:rPr lang="en-US" altLang="x-none" b="1" dirty="0">
                <a:solidFill>
                  <a:schemeClr val="accent1"/>
                </a:solidFill>
                <a:latin typeface="微软雅黑" panose="020B0503020204020204" pitchFamily="2" charset="-122"/>
                <a:ea typeface="微软雅黑" panose="020B0503020204020204" pitchFamily="2" charset="-122"/>
              </a:rPr>
              <a:t>7</a:t>
            </a:r>
            <a:r>
              <a:rPr lang="zh-CN" altLang="en-US" b="1" dirty="0">
                <a:solidFill>
                  <a:schemeClr val="accent1"/>
                </a:solidFill>
                <a:latin typeface="微软雅黑" panose="020B0503020204020204" pitchFamily="2" charset="-122"/>
                <a:ea typeface="微软雅黑" panose="020B0503020204020204" pitchFamily="2" charset="-122"/>
              </a:rPr>
              <a:t>月</a:t>
            </a:r>
          </a:p>
        </p:txBody>
      </p:sp>
      <p:sp>
        <p:nvSpPr>
          <p:cNvPr id="19478" name="Text Box 44"/>
          <p:cNvSpPr txBox="1"/>
          <p:nvPr/>
        </p:nvSpPr>
        <p:spPr>
          <a:xfrm>
            <a:off x="4332288" y="5099050"/>
            <a:ext cx="1693862" cy="831850"/>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获得行业十强品牌，协业协会副理事称号</a:t>
            </a:r>
          </a:p>
        </p:txBody>
      </p:sp>
      <p:sp>
        <p:nvSpPr>
          <p:cNvPr id="19479" name="Text Box 46"/>
          <p:cNvSpPr txBox="1"/>
          <p:nvPr/>
        </p:nvSpPr>
        <p:spPr>
          <a:xfrm>
            <a:off x="6804025" y="4740275"/>
            <a:ext cx="1359668" cy="369332"/>
          </a:xfrm>
          <a:prstGeom prst="rect">
            <a:avLst/>
          </a:prstGeom>
          <a:noFill/>
          <a:ln w="9525">
            <a:noFill/>
          </a:ln>
        </p:spPr>
        <p:txBody>
          <a:bodyPr wrap="none">
            <a:spAutoFit/>
          </a:bodyPr>
          <a:lstStyle/>
          <a:p>
            <a:pPr lvl="0" eaLnBrk="1" hangingPunct="1"/>
            <a:r>
              <a:rPr lang="en-US" altLang="x-none" b="1" dirty="0" smtClean="0">
                <a:solidFill>
                  <a:schemeClr val="accent1"/>
                </a:solidFill>
                <a:latin typeface="微软雅黑" panose="020B0503020204020204" pitchFamily="2" charset="-122"/>
                <a:ea typeface="微软雅黑" panose="020B0503020204020204" pitchFamily="2" charset="-122"/>
              </a:rPr>
              <a:t>2018</a:t>
            </a:r>
            <a:r>
              <a:rPr lang="zh-CN" altLang="en-US" b="1" dirty="0" smtClean="0">
                <a:solidFill>
                  <a:schemeClr val="accent1"/>
                </a:solidFill>
                <a:latin typeface="微软雅黑" panose="020B0503020204020204" pitchFamily="2" charset="-122"/>
                <a:ea typeface="微软雅黑" panose="020B0503020204020204" pitchFamily="2" charset="-122"/>
              </a:rPr>
              <a:t>年</a:t>
            </a:r>
            <a:r>
              <a:rPr lang="en-US" altLang="x-none" b="1" dirty="0">
                <a:solidFill>
                  <a:schemeClr val="accent1"/>
                </a:solidFill>
                <a:latin typeface="微软雅黑" panose="020B0503020204020204" pitchFamily="2" charset="-122"/>
                <a:ea typeface="微软雅黑" panose="020B0503020204020204" pitchFamily="2" charset="-122"/>
              </a:rPr>
              <a:t>1</a:t>
            </a:r>
            <a:r>
              <a:rPr lang="zh-CN" altLang="en-US" b="1" dirty="0">
                <a:solidFill>
                  <a:schemeClr val="accent1"/>
                </a:solidFill>
                <a:latin typeface="微软雅黑" panose="020B0503020204020204" pitchFamily="2" charset="-122"/>
                <a:ea typeface="微软雅黑" panose="020B0503020204020204" pitchFamily="2" charset="-122"/>
              </a:rPr>
              <a:t>月</a:t>
            </a:r>
          </a:p>
        </p:txBody>
      </p:sp>
      <p:sp>
        <p:nvSpPr>
          <p:cNvPr id="19480" name="Text Box 47"/>
          <p:cNvSpPr txBox="1"/>
          <p:nvPr/>
        </p:nvSpPr>
        <p:spPr>
          <a:xfrm>
            <a:off x="6804025" y="5099050"/>
            <a:ext cx="1873250" cy="831850"/>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全年营业额突破</a:t>
            </a:r>
            <a:r>
              <a:rPr lang="en-US" altLang="x-none" sz="1600" dirty="0">
                <a:solidFill>
                  <a:schemeClr val="accent1"/>
                </a:solidFill>
                <a:latin typeface="微软雅黑" panose="020B0503020204020204" pitchFamily="2" charset="-122"/>
                <a:ea typeface="微软雅黑" panose="020B0503020204020204" pitchFamily="2" charset="-122"/>
              </a:rPr>
              <a:t>2000</a:t>
            </a:r>
            <a:r>
              <a:rPr lang="zh-CN" altLang="en-US" sz="1600" dirty="0">
                <a:solidFill>
                  <a:schemeClr val="accent1"/>
                </a:solidFill>
                <a:latin typeface="微软雅黑" panose="020B0503020204020204" pitchFamily="2" charset="-122"/>
                <a:ea typeface="微软雅黑" panose="020B0503020204020204" pitchFamily="2" charset="-122"/>
              </a:rPr>
              <a:t>万，第三代稻小壳上市</a:t>
            </a:r>
          </a:p>
        </p:txBody>
      </p:sp>
      <p:sp>
        <p:nvSpPr>
          <p:cNvPr id="19481" name="Text Box 49"/>
          <p:cNvSpPr txBox="1"/>
          <p:nvPr/>
        </p:nvSpPr>
        <p:spPr>
          <a:xfrm>
            <a:off x="9188450" y="4740275"/>
            <a:ext cx="1398140" cy="369332"/>
          </a:xfrm>
          <a:prstGeom prst="rect">
            <a:avLst/>
          </a:prstGeom>
          <a:noFill/>
          <a:ln w="9525">
            <a:noFill/>
          </a:ln>
        </p:spPr>
        <p:txBody>
          <a:bodyPr wrap="none">
            <a:spAutoFit/>
          </a:bodyPr>
          <a:lstStyle/>
          <a:p>
            <a:pPr lvl="0" eaLnBrk="1" hangingPunct="1"/>
            <a:r>
              <a:rPr lang="en-US" altLang="x-none" b="1" dirty="0" smtClean="0">
                <a:solidFill>
                  <a:schemeClr val="accent1"/>
                </a:solidFill>
                <a:latin typeface="微软雅黑" panose="020B0503020204020204" pitchFamily="2" charset="-122"/>
                <a:ea typeface="微软雅黑" panose="020B0503020204020204" pitchFamily="2" charset="-122"/>
              </a:rPr>
              <a:t>20XX</a:t>
            </a:r>
            <a:r>
              <a:rPr lang="zh-CN" altLang="en-US" b="1" dirty="0" smtClean="0">
                <a:solidFill>
                  <a:schemeClr val="accent1"/>
                </a:solidFill>
                <a:latin typeface="微软雅黑" panose="020B0503020204020204" pitchFamily="2" charset="-122"/>
                <a:ea typeface="微软雅黑" panose="020B0503020204020204" pitchFamily="2" charset="-122"/>
              </a:rPr>
              <a:t>年</a:t>
            </a:r>
            <a:r>
              <a:rPr lang="en-US" altLang="x-none" b="1" dirty="0">
                <a:solidFill>
                  <a:schemeClr val="accent1"/>
                </a:solidFill>
                <a:latin typeface="微软雅黑" panose="020B0503020204020204" pitchFamily="2" charset="-122"/>
                <a:ea typeface="微软雅黑" panose="020B0503020204020204" pitchFamily="2" charset="-122"/>
              </a:rPr>
              <a:t>7</a:t>
            </a:r>
            <a:r>
              <a:rPr lang="zh-CN" altLang="en-US" b="1" dirty="0">
                <a:solidFill>
                  <a:schemeClr val="accent1"/>
                </a:solidFill>
                <a:latin typeface="微软雅黑" panose="020B0503020204020204" pitchFamily="2" charset="-122"/>
                <a:ea typeface="微软雅黑" panose="020B0503020204020204" pitchFamily="2" charset="-122"/>
              </a:rPr>
              <a:t>月</a:t>
            </a:r>
          </a:p>
        </p:txBody>
      </p:sp>
      <p:sp>
        <p:nvSpPr>
          <p:cNvPr id="19482" name="Text Box 50"/>
          <p:cNvSpPr txBox="1"/>
          <p:nvPr/>
        </p:nvSpPr>
        <p:spPr>
          <a:xfrm>
            <a:off x="9294813" y="5099050"/>
            <a:ext cx="1916112" cy="831850"/>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第四代稻小壳获最受消费者喜欢的电子产品奖</a:t>
            </a:r>
          </a:p>
        </p:txBody>
      </p:sp>
      <p:sp>
        <p:nvSpPr>
          <p:cNvPr id="19483" name="Freeform 5"/>
          <p:cNvSpPr/>
          <p:nvPr/>
        </p:nvSpPr>
        <p:spPr>
          <a:xfrm>
            <a:off x="881063" y="3070225"/>
            <a:ext cx="10579100" cy="1093788"/>
          </a:xfrm>
          <a:custGeom>
            <a:avLst/>
            <a:gdLst/>
            <a:ahLst/>
            <a:cxnLst>
              <a:cxn ang="0">
                <a:pos x="96773" y="232329"/>
              </a:cxn>
              <a:cxn ang="0">
                <a:pos x="9725269" y="232329"/>
              </a:cxn>
              <a:cxn ang="0">
                <a:pos x="9725269" y="137185"/>
              </a:cxn>
              <a:cxn ang="0">
                <a:pos x="9889859" y="35403"/>
              </a:cxn>
              <a:cxn ang="0">
                <a:pos x="10188558" y="233067"/>
              </a:cxn>
              <a:cxn ang="0">
                <a:pos x="10493354" y="433681"/>
              </a:cxn>
              <a:cxn ang="0">
                <a:pos x="10487258" y="648309"/>
              </a:cxn>
              <a:cxn ang="0">
                <a:pos x="10188558" y="845974"/>
              </a:cxn>
              <a:cxn ang="0">
                <a:pos x="9884525" y="1046588"/>
              </a:cxn>
              <a:cxn ang="0">
                <a:pos x="9725269" y="934480"/>
              </a:cxn>
              <a:cxn ang="0">
                <a:pos x="9725269" y="863675"/>
              </a:cxn>
              <a:cxn ang="0">
                <a:pos x="96773" y="863675"/>
              </a:cxn>
              <a:cxn ang="0">
                <a:pos x="0" y="798770"/>
              </a:cxn>
              <a:cxn ang="0">
                <a:pos x="0" y="297972"/>
              </a:cxn>
              <a:cxn ang="0">
                <a:pos x="96773" y="232329"/>
              </a:cxn>
            </a:cxnLst>
            <a:rect l="0" t="0" r="0" b="0"/>
            <a:pathLst>
              <a:path w="13883" h="1482">
                <a:moveTo>
                  <a:pt x="127" y="315"/>
                </a:moveTo>
                <a:lnTo>
                  <a:pt x="12763" y="315"/>
                </a:lnTo>
                <a:lnTo>
                  <a:pt x="12763" y="186"/>
                </a:lnTo>
                <a:cubicBezTo>
                  <a:pt x="12783" y="19"/>
                  <a:pt x="12867" y="0"/>
                  <a:pt x="12979" y="48"/>
                </a:cubicBezTo>
                <a:cubicBezTo>
                  <a:pt x="13110" y="137"/>
                  <a:pt x="13241" y="226"/>
                  <a:pt x="13371" y="316"/>
                </a:cubicBezTo>
                <a:lnTo>
                  <a:pt x="13771" y="588"/>
                </a:lnTo>
                <a:cubicBezTo>
                  <a:pt x="13883" y="693"/>
                  <a:pt x="13855" y="788"/>
                  <a:pt x="13763" y="879"/>
                </a:cubicBezTo>
                <a:cubicBezTo>
                  <a:pt x="13633" y="968"/>
                  <a:pt x="13502" y="1057"/>
                  <a:pt x="13371" y="1147"/>
                </a:cubicBezTo>
                <a:lnTo>
                  <a:pt x="12972" y="1419"/>
                </a:lnTo>
                <a:cubicBezTo>
                  <a:pt x="12840" y="1482"/>
                  <a:pt x="12784" y="1406"/>
                  <a:pt x="12763" y="1267"/>
                </a:cubicBezTo>
                <a:lnTo>
                  <a:pt x="12763" y="1171"/>
                </a:lnTo>
                <a:lnTo>
                  <a:pt x="127" y="1171"/>
                </a:lnTo>
                <a:cubicBezTo>
                  <a:pt x="57" y="1171"/>
                  <a:pt x="0" y="1132"/>
                  <a:pt x="0" y="1083"/>
                </a:cubicBezTo>
                <a:lnTo>
                  <a:pt x="0" y="404"/>
                </a:lnTo>
                <a:cubicBezTo>
                  <a:pt x="0" y="355"/>
                  <a:pt x="57" y="315"/>
                  <a:pt x="127" y="315"/>
                </a:cubicBezTo>
                <a:close/>
              </a:path>
            </a:pathLst>
          </a:custGeom>
          <a:solidFill>
            <a:schemeClr val="tx1">
              <a:alpha val="100000"/>
            </a:schemeClr>
          </a:solidFill>
          <a:ln w="9525">
            <a:noFill/>
          </a:ln>
        </p:spPr>
        <p:txBody>
          <a:bodyPr/>
          <a:lstStyle/>
          <a:p>
            <a:endParaRPr lang="zh-CN" altLang="en-US"/>
          </a:p>
        </p:txBody>
      </p:sp>
      <p:grpSp>
        <p:nvGrpSpPr>
          <p:cNvPr id="19484" name="组合 31"/>
          <p:cNvGrpSpPr/>
          <p:nvPr/>
        </p:nvGrpSpPr>
        <p:grpSpPr>
          <a:xfrm>
            <a:off x="1116013" y="3403600"/>
            <a:ext cx="414337" cy="427038"/>
            <a:chOff x="0" y="0"/>
            <a:chExt cx="415130" cy="427118"/>
          </a:xfrm>
        </p:grpSpPr>
        <p:sp>
          <p:nvSpPr>
            <p:cNvPr id="19485" name="Oval 6"/>
            <p:cNvSpPr/>
            <p:nvPr/>
          </p:nvSpPr>
          <p:spPr>
            <a:xfrm>
              <a:off x="0" y="0"/>
              <a:ext cx="415130" cy="42711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9486" name="Text Box 78"/>
            <p:cNvSpPr txBox="1"/>
            <p:nvPr/>
          </p:nvSpPr>
          <p:spPr>
            <a:xfrm>
              <a:off x="47906" y="28893"/>
              <a:ext cx="319318" cy="369332"/>
            </a:xfrm>
            <a:prstGeom prst="rect">
              <a:avLst/>
            </a:prstGeom>
            <a:noFill/>
            <a:ln w="9525">
              <a:noFill/>
            </a:ln>
          </p:spPr>
          <p:txBody>
            <a:bodyPr wrap="none">
              <a:spAutoFit/>
            </a:bodyPr>
            <a:lstStyle/>
            <a:p>
              <a:pPr lvl="0" algn="ctr" eaLnBrk="1" hangingPunct="1"/>
              <a:r>
                <a:rPr lang="en-US" altLang="x-none" dirty="0">
                  <a:solidFill>
                    <a:schemeClr val="accent2"/>
                  </a:solidFill>
                  <a:latin typeface="微软雅黑" panose="020B0503020204020204" pitchFamily="2" charset="-122"/>
                  <a:ea typeface="微软雅黑" panose="020B0503020204020204" pitchFamily="2" charset="-122"/>
                </a:rPr>
                <a:t>1</a:t>
              </a:r>
            </a:p>
          </p:txBody>
        </p:sp>
      </p:grpSp>
      <p:grpSp>
        <p:nvGrpSpPr>
          <p:cNvPr id="19487" name="组合 34"/>
          <p:cNvGrpSpPr/>
          <p:nvPr/>
        </p:nvGrpSpPr>
        <p:grpSpPr>
          <a:xfrm>
            <a:off x="2325688" y="3403600"/>
            <a:ext cx="414337" cy="427038"/>
            <a:chOff x="0" y="0"/>
            <a:chExt cx="415130" cy="427118"/>
          </a:xfrm>
        </p:grpSpPr>
        <p:sp>
          <p:nvSpPr>
            <p:cNvPr id="19488" name="Oval 6"/>
            <p:cNvSpPr/>
            <p:nvPr/>
          </p:nvSpPr>
          <p:spPr>
            <a:xfrm>
              <a:off x="0" y="0"/>
              <a:ext cx="415130" cy="42711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9489" name="Text Box 78"/>
            <p:cNvSpPr txBox="1"/>
            <p:nvPr/>
          </p:nvSpPr>
          <p:spPr>
            <a:xfrm>
              <a:off x="47906" y="28893"/>
              <a:ext cx="319318" cy="369332"/>
            </a:xfrm>
            <a:prstGeom prst="rect">
              <a:avLst/>
            </a:prstGeom>
            <a:noFill/>
            <a:ln w="9525">
              <a:noFill/>
            </a:ln>
          </p:spPr>
          <p:txBody>
            <a:bodyPr wrap="none">
              <a:spAutoFit/>
            </a:bodyPr>
            <a:lstStyle/>
            <a:p>
              <a:pPr lvl="0" algn="ctr" eaLnBrk="1" hangingPunct="1"/>
              <a:r>
                <a:rPr lang="en-US" altLang="x-none" dirty="0">
                  <a:solidFill>
                    <a:schemeClr val="accent2"/>
                  </a:solidFill>
                  <a:latin typeface="微软雅黑" panose="020B0503020204020204" pitchFamily="2" charset="-122"/>
                  <a:ea typeface="微软雅黑" panose="020B0503020204020204" pitchFamily="2" charset="-122"/>
                </a:rPr>
                <a:t>2</a:t>
              </a:r>
            </a:p>
          </p:txBody>
        </p:sp>
      </p:grpSp>
      <p:grpSp>
        <p:nvGrpSpPr>
          <p:cNvPr id="19490" name="组合 37"/>
          <p:cNvGrpSpPr/>
          <p:nvPr/>
        </p:nvGrpSpPr>
        <p:grpSpPr>
          <a:xfrm>
            <a:off x="3703638" y="3403600"/>
            <a:ext cx="415925" cy="427038"/>
            <a:chOff x="0" y="0"/>
            <a:chExt cx="415130" cy="427118"/>
          </a:xfrm>
        </p:grpSpPr>
        <p:sp>
          <p:nvSpPr>
            <p:cNvPr id="19491" name="Oval 6"/>
            <p:cNvSpPr/>
            <p:nvPr/>
          </p:nvSpPr>
          <p:spPr>
            <a:xfrm>
              <a:off x="0" y="0"/>
              <a:ext cx="415130" cy="42711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9492" name="Text Box 78"/>
            <p:cNvSpPr txBox="1"/>
            <p:nvPr/>
          </p:nvSpPr>
          <p:spPr>
            <a:xfrm>
              <a:off x="47906" y="28893"/>
              <a:ext cx="319318" cy="369332"/>
            </a:xfrm>
            <a:prstGeom prst="rect">
              <a:avLst/>
            </a:prstGeom>
            <a:noFill/>
            <a:ln w="9525">
              <a:noFill/>
            </a:ln>
          </p:spPr>
          <p:txBody>
            <a:bodyPr wrap="none">
              <a:spAutoFit/>
            </a:bodyPr>
            <a:lstStyle/>
            <a:p>
              <a:pPr lvl="0" algn="ctr" eaLnBrk="1" hangingPunct="1"/>
              <a:r>
                <a:rPr lang="en-US" altLang="x-none" dirty="0">
                  <a:solidFill>
                    <a:schemeClr val="accent2"/>
                  </a:solidFill>
                  <a:latin typeface="微软雅黑" panose="020B0503020204020204" pitchFamily="2" charset="-122"/>
                  <a:ea typeface="微软雅黑" panose="020B0503020204020204" pitchFamily="2" charset="-122"/>
                </a:rPr>
                <a:t>3</a:t>
              </a:r>
            </a:p>
          </p:txBody>
        </p:sp>
      </p:grpSp>
      <p:grpSp>
        <p:nvGrpSpPr>
          <p:cNvPr id="19493" name="组合 40"/>
          <p:cNvGrpSpPr/>
          <p:nvPr/>
        </p:nvGrpSpPr>
        <p:grpSpPr>
          <a:xfrm>
            <a:off x="4960938" y="3403600"/>
            <a:ext cx="415925" cy="427038"/>
            <a:chOff x="0" y="0"/>
            <a:chExt cx="415130" cy="427118"/>
          </a:xfrm>
        </p:grpSpPr>
        <p:sp>
          <p:nvSpPr>
            <p:cNvPr id="19494" name="Oval 6"/>
            <p:cNvSpPr/>
            <p:nvPr/>
          </p:nvSpPr>
          <p:spPr>
            <a:xfrm>
              <a:off x="0" y="0"/>
              <a:ext cx="415130" cy="42711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9495" name="Text Box 78"/>
            <p:cNvSpPr txBox="1"/>
            <p:nvPr/>
          </p:nvSpPr>
          <p:spPr>
            <a:xfrm>
              <a:off x="47906" y="28893"/>
              <a:ext cx="319318" cy="369332"/>
            </a:xfrm>
            <a:prstGeom prst="rect">
              <a:avLst/>
            </a:prstGeom>
            <a:noFill/>
            <a:ln w="9525">
              <a:noFill/>
            </a:ln>
          </p:spPr>
          <p:txBody>
            <a:bodyPr wrap="none">
              <a:spAutoFit/>
            </a:bodyPr>
            <a:lstStyle/>
            <a:p>
              <a:pPr lvl="0" algn="ctr" eaLnBrk="1" hangingPunct="1"/>
              <a:r>
                <a:rPr lang="en-US" altLang="x-none" dirty="0">
                  <a:solidFill>
                    <a:schemeClr val="accent2"/>
                  </a:solidFill>
                  <a:latin typeface="微软雅黑" panose="020B0503020204020204" pitchFamily="2" charset="-122"/>
                  <a:ea typeface="微软雅黑" panose="020B0503020204020204" pitchFamily="2" charset="-122"/>
                </a:rPr>
                <a:t>4</a:t>
              </a:r>
            </a:p>
          </p:txBody>
        </p:sp>
      </p:grpSp>
      <p:grpSp>
        <p:nvGrpSpPr>
          <p:cNvPr id="19496" name="组合 43"/>
          <p:cNvGrpSpPr/>
          <p:nvPr/>
        </p:nvGrpSpPr>
        <p:grpSpPr>
          <a:xfrm>
            <a:off x="6161088" y="3403600"/>
            <a:ext cx="414337" cy="427038"/>
            <a:chOff x="0" y="0"/>
            <a:chExt cx="415130" cy="427118"/>
          </a:xfrm>
        </p:grpSpPr>
        <p:sp>
          <p:nvSpPr>
            <p:cNvPr id="19497" name="Oval 6"/>
            <p:cNvSpPr/>
            <p:nvPr/>
          </p:nvSpPr>
          <p:spPr>
            <a:xfrm>
              <a:off x="0" y="0"/>
              <a:ext cx="415130" cy="42711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9498" name="Text Box 78"/>
            <p:cNvSpPr txBox="1"/>
            <p:nvPr/>
          </p:nvSpPr>
          <p:spPr>
            <a:xfrm>
              <a:off x="47907" y="28893"/>
              <a:ext cx="319318" cy="369332"/>
            </a:xfrm>
            <a:prstGeom prst="rect">
              <a:avLst/>
            </a:prstGeom>
            <a:noFill/>
            <a:ln w="9525">
              <a:noFill/>
            </a:ln>
          </p:spPr>
          <p:txBody>
            <a:bodyPr wrap="none">
              <a:spAutoFit/>
            </a:bodyPr>
            <a:lstStyle/>
            <a:p>
              <a:pPr lvl="0" algn="ctr" eaLnBrk="1" hangingPunct="1"/>
              <a:r>
                <a:rPr lang="en-US" altLang="x-none" dirty="0">
                  <a:solidFill>
                    <a:schemeClr val="accent2"/>
                  </a:solidFill>
                  <a:latin typeface="微软雅黑" panose="020B0503020204020204" pitchFamily="2" charset="-122"/>
                  <a:ea typeface="微软雅黑" panose="020B0503020204020204" pitchFamily="2" charset="-122"/>
                </a:rPr>
                <a:t>5</a:t>
              </a:r>
            </a:p>
          </p:txBody>
        </p:sp>
      </p:grpSp>
      <p:grpSp>
        <p:nvGrpSpPr>
          <p:cNvPr id="19499" name="组合 46"/>
          <p:cNvGrpSpPr/>
          <p:nvPr/>
        </p:nvGrpSpPr>
        <p:grpSpPr>
          <a:xfrm>
            <a:off x="7412038" y="3403600"/>
            <a:ext cx="415925" cy="427038"/>
            <a:chOff x="0" y="0"/>
            <a:chExt cx="415130" cy="427118"/>
          </a:xfrm>
        </p:grpSpPr>
        <p:sp>
          <p:nvSpPr>
            <p:cNvPr id="19500" name="Oval 6"/>
            <p:cNvSpPr/>
            <p:nvPr/>
          </p:nvSpPr>
          <p:spPr>
            <a:xfrm>
              <a:off x="0" y="0"/>
              <a:ext cx="415130" cy="42711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9501" name="Text Box 78"/>
            <p:cNvSpPr txBox="1"/>
            <p:nvPr/>
          </p:nvSpPr>
          <p:spPr>
            <a:xfrm>
              <a:off x="47906" y="28893"/>
              <a:ext cx="319318" cy="369332"/>
            </a:xfrm>
            <a:prstGeom prst="rect">
              <a:avLst/>
            </a:prstGeom>
            <a:noFill/>
            <a:ln w="9525">
              <a:noFill/>
            </a:ln>
          </p:spPr>
          <p:txBody>
            <a:bodyPr wrap="none">
              <a:spAutoFit/>
            </a:bodyPr>
            <a:lstStyle/>
            <a:p>
              <a:pPr lvl="0" algn="ctr" eaLnBrk="1" hangingPunct="1"/>
              <a:r>
                <a:rPr lang="en-US" altLang="x-none" dirty="0">
                  <a:solidFill>
                    <a:schemeClr val="accent2"/>
                  </a:solidFill>
                  <a:latin typeface="微软雅黑" panose="020B0503020204020204" pitchFamily="2" charset="-122"/>
                  <a:ea typeface="微软雅黑" panose="020B0503020204020204" pitchFamily="2" charset="-122"/>
                </a:rPr>
                <a:t>6</a:t>
              </a:r>
            </a:p>
          </p:txBody>
        </p:sp>
      </p:grpSp>
      <p:grpSp>
        <p:nvGrpSpPr>
          <p:cNvPr id="19502" name="组合 49"/>
          <p:cNvGrpSpPr/>
          <p:nvPr/>
        </p:nvGrpSpPr>
        <p:grpSpPr>
          <a:xfrm>
            <a:off x="8629650" y="3403600"/>
            <a:ext cx="414338" cy="427038"/>
            <a:chOff x="0" y="0"/>
            <a:chExt cx="415130" cy="427118"/>
          </a:xfrm>
        </p:grpSpPr>
        <p:sp>
          <p:nvSpPr>
            <p:cNvPr id="19503" name="Oval 6"/>
            <p:cNvSpPr/>
            <p:nvPr/>
          </p:nvSpPr>
          <p:spPr>
            <a:xfrm>
              <a:off x="0" y="0"/>
              <a:ext cx="415130" cy="42711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9504" name="Text Box 78"/>
            <p:cNvSpPr txBox="1"/>
            <p:nvPr/>
          </p:nvSpPr>
          <p:spPr>
            <a:xfrm>
              <a:off x="47906" y="28893"/>
              <a:ext cx="319318" cy="369332"/>
            </a:xfrm>
            <a:prstGeom prst="rect">
              <a:avLst/>
            </a:prstGeom>
            <a:noFill/>
            <a:ln w="9525">
              <a:noFill/>
            </a:ln>
          </p:spPr>
          <p:txBody>
            <a:bodyPr wrap="none">
              <a:spAutoFit/>
            </a:bodyPr>
            <a:lstStyle/>
            <a:p>
              <a:pPr lvl="0" algn="ctr" eaLnBrk="1" hangingPunct="1"/>
              <a:r>
                <a:rPr lang="en-US" altLang="x-none" dirty="0">
                  <a:solidFill>
                    <a:schemeClr val="accent2"/>
                  </a:solidFill>
                  <a:latin typeface="微软雅黑" panose="020B0503020204020204" pitchFamily="2" charset="-122"/>
                  <a:ea typeface="微软雅黑" panose="020B0503020204020204" pitchFamily="2" charset="-122"/>
                </a:rPr>
                <a:t>7</a:t>
              </a:r>
            </a:p>
          </p:txBody>
        </p:sp>
      </p:grpSp>
      <p:grpSp>
        <p:nvGrpSpPr>
          <p:cNvPr id="19505" name="组合 52"/>
          <p:cNvGrpSpPr/>
          <p:nvPr/>
        </p:nvGrpSpPr>
        <p:grpSpPr>
          <a:xfrm>
            <a:off x="9755188" y="3403600"/>
            <a:ext cx="414337" cy="427038"/>
            <a:chOff x="0" y="0"/>
            <a:chExt cx="415130" cy="427118"/>
          </a:xfrm>
        </p:grpSpPr>
        <p:sp>
          <p:nvSpPr>
            <p:cNvPr id="19506" name="Oval 6"/>
            <p:cNvSpPr/>
            <p:nvPr/>
          </p:nvSpPr>
          <p:spPr>
            <a:xfrm>
              <a:off x="0" y="0"/>
              <a:ext cx="415130" cy="42711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9507" name="Text Box 78"/>
            <p:cNvSpPr txBox="1"/>
            <p:nvPr/>
          </p:nvSpPr>
          <p:spPr>
            <a:xfrm>
              <a:off x="47906" y="28893"/>
              <a:ext cx="319318" cy="369332"/>
            </a:xfrm>
            <a:prstGeom prst="rect">
              <a:avLst/>
            </a:prstGeom>
            <a:noFill/>
            <a:ln w="9525">
              <a:noFill/>
            </a:ln>
          </p:spPr>
          <p:txBody>
            <a:bodyPr wrap="none">
              <a:spAutoFit/>
            </a:bodyPr>
            <a:lstStyle/>
            <a:p>
              <a:pPr lvl="0" algn="ctr" eaLnBrk="1" hangingPunct="1"/>
              <a:r>
                <a:rPr lang="en-US" altLang="x-none" dirty="0">
                  <a:solidFill>
                    <a:schemeClr val="accent2"/>
                  </a:solidFill>
                  <a:latin typeface="微软雅黑" panose="020B0503020204020204" pitchFamily="2" charset="-122"/>
                  <a:ea typeface="微软雅黑" panose="020B0503020204020204" pitchFamily="2" charset="-122"/>
                </a:rPr>
                <a:t>8</a:t>
              </a:r>
            </a:p>
          </p:txBody>
        </p:sp>
      </p:grpSp>
      <p:sp>
        <p:nvSpPr>
          <p:cNvPr id="19508" name="Line 42"/>
          <p:cNvSpPr/>
          <p:nvPr/>
        </p:nvSpPr>
        <p:spPr>
          <a:xfrm>
            <a:off x="5153025" y="4006850"/>
            <a:ext cx="0" cy="731838"/>
          </a:xfrm>
          <a:prstGeom prst="line">
            <a:avLst/>
          </a:prstGeom>
          <a:ln w="19050" cap="rnd" cmpd="sng">
            <a:solidFill>
              <a:srgbClr val="000000"/>
            </a:solidFill>
            <a:prstDash val="solid"/>
            <a:headEnd type="none" w="med" len="med"/>
            <a:tailEnd type="none" w="med" len="med"/>
          </a:ln>
        </p:spPr>
      </p:sp>
      <p:sp>
        <p:nvSpPr>
          <p:cNvPr id="19509" name="Line 42"/>
          <p:cNvSpPr/>
          <p:nvPr/>
        </p:nvSpPr>
        <p:spPr>
          <a:xfrm>
            <a:off x="7623175" y="4006850"/>
            <a:ext cx="0" cy="731838"/>
          </a:xfrm>
          <a:prstGeom prst="line">
            <a:avLst/>
          </a:prstGeom>
          <a:ln w="19050" cap="rnd" cmpd="sng">
            <a:solidFill>
              <a:srgbClr val="000000"/>
            </a:solidFill>
            <a:prstDash val="solid"/>
            <a:headEnd type="none" w="med" len="med"/>
            <a:tailEnd type="none" w="med" len="med"/>
          </a:ln>
        </p:spPr>
      </p:sp>
      <p:sp>
        <p:nvSpPr>
          <p:cNvPr id="19510" name="Line 42"/>
          <p:cNvSpPr/>
          <p:nvPr/>
        </p:nvSpPr>
        <p:spPr>
          <a:xfrm>
            <a:off x="9998075" y="4006850"/>
            <a:ext cx="0" cy="731838"/>
          </a:xfrm>
          <a:prstGeom prst="line">
            <a:avLst/>
          </a:prstGeom>
          <a:ln w="19050" cap="rnd" cmpd="sng">
            <a:solidFill>
              <a:srgbClr val="000000"/>
            </a:solidFill>
            <a:prstDash val="solid"/>
            <a:headEnd type="none" w="med" len="med"/>
            <a:tailEnd type="none" w="med" len="med"/>
          </a:ln>
        </p:spPr>
      </p:sp>
      <p:sp>
        <p:nvSpPr>
          <p:cNvPr id="19511" name="TextBox 58"/>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14</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300" fill="hold"/>
                                        <p:tgtEl>
                                          <p:spTgt spid="19459"/>
                                        </p:tgtEl>
                                        <p:attrNameLst>
                                          <p:attrName>ppt_x</p:attrName>
                                        </p:attrNameLst>
                                      </p:cBhvr>
                                      <p:tavLst>
                                        <p:tav tm="0">
                                          <p:val>
                                            <p:strVal val="0-#ppt_w/2"/>
                                          </p:val>
                                        </p:tav>
                                        <p:tav tm="100000">
                                          <p:val>
                                            <p:strVal val="#ppt_x"/>
                                          </p:val>
                                        </p:tav>
                                      </p:tavLst>
                                    </p:anim>
                                    <p:anim calcmode="lin" valueType="num">
                                      <p:cBhvr additive="base">
                                        <p:cTn id="8" dur="300" fill="hold"/>
                                        <p:tgtEl>
                                          <p:spTgt spid="1945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9460"/>
                                        </p:tgtEl>
                                        <p:attrNameLst>
                                          <p:attrName>style.visibility</p:attrName>
                                        </p:attrNameLst>
                                      </p:cBhvr>
                                      <p:to>
                                        <p:strVal val="visible"/>
                                      </p:to>
                                    </p:set>
                                    <p:anim calcmode="lin" valueType="num">
                                      <p:cBhvr additive="base">
                                        <p:cTn id="11" dur="300" fill="hold"/>
                                        <p:tgtEl>
                                          <p:spTgt spid="19460"/>
                                        </p:tgtEl>
                                        <p:attrNameLst>
                                          <p:attrName>ppt_x</p:attrName>
                                        </p:attrNameLst>
                                      </p:cBhvr>
                                      <p:tavLst>
                                        <p:tav tm="0">
                                          <p:val>
                                            <p:strVal val="0-#ppt_w/2"/>
                                          </p:val>
                                        </p:tav>
                                        <p:tav tm="100000">
                                          <p:val>
                                            <p:strVal val="#ppt_x"/>
                                          </p:val>
                                        </p:tav>
                                      </p:tavLst>
                                    </p:anim>
                                    <p:anim calcmode="lin" valueType="num">
                                      <p:cBhvr additive="base">
                                        <p:cTn id="12" dur="300" fill="hold"/>
                                        <p:tgtEl>
                                          <p:spTgt spid="1946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9461"/>
                                        </p:tgtEl>
                                        <p:attrNameLst>
                                          <p:attrName>style.visibility</p:attrName>
                                        </p:attrNameLst>
                                      </p:cBhvr>
                                      <p:to>
                                        <p:strVal val="visible"/>
                                      </p:to>
                                    </p:set>
                                    <p:anim calcmode="lin" valueType="num">
                                      <p:cBhvr additive="base">
                                        <p:cTn id="15" dur="300" fill="hold"/>
                                        <p:tgtEl>
                                          <p:spTgt spid="19461"/>
                                        </p:tgtEl>
                                        <p:attrNameLst>
                                          <p:attrName>ppt_x</p:attrName>
                                        </p:attrNameLst>
                                      </p:cBhvr>
                                      <p:tavLst>
                                        <p:tav tm="0">
                                          <p:val>
                                            <p:strVal val="0-#ppt_w/2"/>
                                          </p:val>
                                        </p:tav>
                                        <p:tav tm="100000">
                                          <p:val>
                                            <p:strVal val="#ppt_x"/>
                                          </p:val>
                                        </p:tav>
                                      </p:tavLst>
                                    </p:anim>
                                    <p:anim calcmode="lin" valueType="num">
                                      <p:cBhvr additive="base">
                                        <p:cTn id="16" dur="300" fill="hold"/>
                                        <p:tgtEl>
                                          <p:spTgt spid="1946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9458"/>
                                        </p:tgtEl>
                                        <p:attrNameLst>
                                          <p:attrName>style.visibility</p:attrName>
                                        </p:attrNameLst>
                                      </p:cBhvr>
                                      <p:to>
                                        <p:strVal val="visible"/>
                                      </p:to>
                                    </p:set>
                                    <p:anim calcmode="lin" valueType="num">
                                      <p:cBhvr>
                                        <p:cTn id="20" dur="5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9458"/>
                                        </p:tgtEl>
                                        <p:attrNameLst>
                                          <p:attrName>ppt_y</p:attrName>
                                        </p:attrNameLst>
                                      </p:cBhvr>
                                      <p:tavLst>
                                        <p:tav tm="0">
                                          <p:val>
                                            <p:strVal val="#ppt_y"/>
                                          </p:val>
                                        </p:tav>
                                        <p:tav tm="100000">
                                          <p:val>
                                            <p:strVal val="#ppt_y"/>
                                          </p:val>
                                        </p:tav>
                                      </p:tavLst>
                                    </p:anim>
                                    <p:anim calcmode="lin" valueType="num">
                                      <p:cBhvr>
                                        <p:cTn id="22" dur="5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945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9511"/>
                                        </p:tgtEl>
                                        <p:attrNameLst>
                                          <p:attrName>style.visibility</p:attrName>
                                        </p:attrNameLst>
                                      </p:cBhvr>
                                      <p:to>
                                        <p:strVal val="visible"/>
                                      </p:to>
                                    </p:set>
                                    <p:anim calcmode="lin" valueType="num">
                                      <p:cBhvr>
                                        <p:cTn id="27" dur="400" fill="hold"/>
                                        <p:tgtEl>
                                          <p:spTgt spid="19511"/>
                                        </p:tgtEl>
                                        <p:attrNameLst>
                                          <p:attrName>ppt_w</p:attrName>
                                        </p:attrNameLst>
                                      </p:cBhvr>
                                      <p:tavLst>
                                        <p:tav tm="0">
                                          <p:val>
                                            <p:fltVal val="0"/>
                                          </p:val>
                                        </p:tav>
                                        <p:tav tm="100000">
                                          <p:val>
                                            <p:strVal val="#ppt_w"/>
                                          </p:val>
                                        </p:tav>
                                      </p:tavLst>
                                    </p:anim>
                                    <p:anim calcmode="lin" valueType="num">
                                      <p:cBhvr>
                                        <p:cTn id="28" dur="400" fill="hold"/>
                                        <p:tgtEl>
                                          <p:spTgt spid="19511"/>
                                        </p:tgtEl>
                                        <p:attrNameLst>
                                          <p:attrName>ppt_h</p:attrName>
                                        </p:attrNameLst>
                                      </p:cBhvr>
                                      <p:tavLst>
                                        <p:tav tm="0">
                                          <p:val>
                                            <p:fltVal val="0"/>
                                          </p:val>
                                        </p:tav>
                                        <p:tav tm="100000">
                                          <p:val>
                                            <p:strVal val="#ppt_h"/>
                                          </p:val>
                                        </p:tav>
                                      </p:tavLst>
                                    </p:anim>
                                    <p:anim calcmode="lin" valueType="num">
                                      <p:cBhvr>
                                        <p:cTn id="29" dur="400" fill="hold"/>
                                        <p:tgtEl>
                                          <p:spTgt spid="19511"/>
                                        </p:tgtEl>
                                        <p:attrNameLst>
                                          <p:attrName>style.rotation</p:attrName>
                                        </p:attrNameLst>
                                      </p:cBhvr>
                                      <p:tavLst>
                                        <p:tav tm="0">
                                          <p:val>
                                            <p:fltVal val="90"/>
                                          </p:val>
                                        </p:tav>
                                        <p:tav tm="100000">
                                          <p:val>
                                            <p:fltVal val="0"/>
                                          </p:val>
                                        </p:tav>
                                      </p:tavLst>
                                    </p:anim>
                                    <p:animEffect transition="in" filter="fade">
                                      <p:cBhvr>
                                        <p:cTn id="30" dur="400"/>
                                        <p:tgtEl>
                                          <p:spTgt spid="19511"/>
                                        </p:tgtEl>
                                      </p:cBhvr>
                                    </p:animEffect>
                                  </p:childTnLst>
                                </p:cTn>
                              </p:par>
                              <p:par>
                                <p:cTn id="31" presetID="8" presetClass="emph" presetSubtype="0" fill="hold" grpId="1" nodeType="withEffect">
                                  <p:stCondLst>
                                    <p:cond delay="0"/>
                                  </p:stCondLst>
                                  <p:childTnLst>
                                    <p:animRot by="21600000">
                                      <p:cBhvr>
                                        <p:cTn id="32" dur="400" fill="hold"/>
                                        <p:tgtEl>
                                          <p:spTgt spid="19511"/>
                                        </p:tgtEl>
                                        <p:attrNameLst>
                                          <p:attrName>r</p:attrName>
                                        </p:attrNameLst>
                                      </p:cBhvr>
                                    </p:animRot>
                                  </p:childTnLst>
                                </p:cTn>
                              </p:par>
                            </p:childTnLst>
                          </p:cTn>
                        </p:par>
                        <p:par>
                          <p:cTn id="33" fill="hold">
                            <p:stCondLst>
                              <p:cond delay="1100"/>
                            </p:stCondLst>
                            <p:childTnLst>
                              <p:par>
                                <p:cTn id="34" presetID="22" presetClass="entr" presetSubtype="8" fill="hold" nodeType="afterEffect">
                                  <p:stCondLst>
                                    <p:cond delay="0"/>
                                  </p:stCondLst>
                                  <p:childTnLst>
                                    <p:set>
                                      <p:cBhvr>
                                        <p:cTn id="35" dur="1" fill="hold">
                                          <p:stCondLst>
                                            <p:cond delay="0"/>
                                          </p:stCondLst>
                                        </p:cTn>
                                        <p:tgtEl>
                                          <p:spTgt spid="19483"/>
                                        </p:tgtEl>
                                        <p:attrNameLst>
                                          <p:attrName>style.visibility</p:attrName>
                                        </p:attrNameLst>
                                      </p:cBhvr>
                                      <p:to>
                                        <p:strVal val="visible"/>
                                      </p:to>
                                    </p:set>
                                    <p:animEffect transition="in" filter="wipe(left)">
                                      <p:cBhvr>
                                        <p:cTn id="36" dur="500"/>
                                        <p:tgtEl>
                                          <p:spTgt spid="19483"/>
                                        </p:tgtEl>
                                      </p:cBhvr>
                                    </p:animEffect>
                                  </p:childTnLst>
                                </p:cTn>
                              </p:par>
                            </p:childTnLst>
                          </p:cTn>
                        </p:par>
                        <p:par>
                          <p:cTn id="37" fill="hold">
                            <p:stCondLst>
                              <p:cond delay="1600"/>
                            </p:stCondLst>
                            <p:childTnLst>
                              <p:par>
                                <p:cTn id="38" presetID="10" presetClass="entr" presetSubtype="0" fill="hold" nodeType="afterEffect">
                                  <p:stCondLst>
                                    <p:cond delay="0"/>
                                  </p:stCondLst>
                                  <p:childTnLst>
                                    <p:set>
                                      <p:cBhvr>
                                        <p:cTn id="39" dur="1" fill="hold">
                                          <p:stCondLst>
                                            <p:cond delay="0"/>
                                          </p:stCondLst>
                                        </p:cTn>
                                        <p:tgtEl>
                                          <p:spTgt spid="19484"/>
                                        </p:tgtEl>
                                        <p:attrNameLst>
                                          <p:attrName>style.visibility</p:attrName>
                                        </p:attrNameLst>
                                      </p:cBhvr>
                                      <p:to>
                                        <p:strVal val="visible"/>
                                      </p:to>
                                    </p:set>
                                    <p:anim calcmode="lin" valueType="num">
                                      <p:cBhvr>
                                        <p:cTn id="40" dur="500" fill="hold"/>
                                        <p:tgtEl>
                                          <p:spTgt spid="19484"/>
                                        </p:tgtEl>
                                        <p:attrNameLst>
                                          <p:attrName>ppt_w</p:attrName>
                                        </p:attrNameLst>
                                      </p:cBhvr>
                                      <p:tavLst>
                                        <p:tav tm="0">
                                          <p:val>
                                            <p:fltVal val="0"/>
                                          </p:val>
                                        </p:tav>
                                        <p:tav tm="100000">
                                          <p:val>
                                            <p:strVal val="#ppt_w"/>
                                          </p:val>
                                        </p:tav>
                                      </p:tavLst>
                                    </p:anim>
                                    <p:anim calcmode="lin" valueType="num">
                                      <p:cBhvr>
                                        <p:cTn id="41" dur="500" fill="hold"/>
                                        <p:tgtEl>
                                          <p:spTgt spid="19484"/>
                                        </p:tgtEl>
                                        <p:attrNameLst>
                                          <p:attrName>ppt_h</p:attrName>
                                        </p:attrNameLst>
                                      </p:cBhvr>
                                      <p:tavLst>
                                        <p:tav tm="0">
                                          <p:val>
                                            <p:fltVal val="0"/>
                                          </p:val>
                                        </p:tav>
                                        <p:tav tm="100000">
                                          <p:val>
                                            <p:strVal val="#ppt_h"/>
                                          </p:val>
                                        </p:tav>
                                      </p:tavLst>
                                    </p:anim>
                                    <p:animEffect transition="in" filter="fade">
                                      <p:cBhvr>
                                        <p:cTn id="42" dur="500"/>
                                        <p:tgtEl>
                                          <p:spTgt spid="19484"/>
                                        </p:tgtEl>
                                      </p:cBhvr>
                                    </p:animEffect>
                                  </p:childTnLst>
                                </p:cTn>
                              </p:par>
                            </p:childTnLst>
                          </p:cTn>
                        </p:par>
                        <p:par>
                          <p:cTn id="43" fill="hold">
                            <p:stCondLst>
                              <p:cond delay="2100"/>
                            </p:stCondLst>
                            <p:childTnLst>
                              <p:par>
                                <p:cTn id="44" presetID="22" presetClass="entr" presetSubtype="4" fill="hold" nodeType="afterEffect">
                                  <p:stCondLst>
                                    <p:cond delay="0"/>
                                  </p:stCondLst>
                                  <p:childTnLst>
                                    <p:set>
                                      <p:cBhvr>
                                        <p:cTn id="45" dur="1" fill="hold">
                                          <p:stCondLst>
                                            <p:cond delay="0"/>
                                          </p:stCondLst>
                                        </p:cTn>
                                        <p:tgtEl>
                                          <p:spTgt spid="19464"/>
                                        </p:tgtEl>
                                        <p:attrNameLst>
                                          <p:attrName>style.visibility</p:attrName>
                                        </p:attrNameLst>
                                      </p:cBhvr>
                                      <p:to>
                                        <p:strVal val="visible"/>
                                      </p:to>
                                    </p:set>
                                    <p:animEffect transition="in" filter="wipe(down)">
                                      <p:cBhvr>
                                        <p:cTn id="46" dur="400"/>
                                        <p:tgtEl>
                                          <p:spTgt spid="19464"/>
                                        </p:tgtEl>
                                      </p:cBhvr>
                                    </p:animEffect>
                                  </p:childTnLst>
                                </p:cTn>
                              </p:par>
                            </p:childTnLst>
                          </p:cTn>
                        </p:par>
                        <p:par>
                          <p:cTn id="47" fill="hold">
                            <p:stCondLst>
                              <p:cond delay="2600"/>
                            </p:stCondLst>
                            <p:childTnLst>
                              <p:par>
                                <p:cTn id="48" presetID="47" presetClass="entr" presetSubtype="0" fill="hold" grpId="0" nodeType="afterEffect">
                                  <p:stCondLst>
                                    <p:cond delay="0"/>
                                  </p:stCondLst>
                                  <p:childTnLst>
                                    <p:set>
                                      <p:cBhvr>
                                        <p:cTn id="49" dur="1" fill="hold">
                                          <p:stCondLst>
                                            <p:cond delay="0"/>
                                          </p:stCondLst>
                                        </p:cTn>
                                        <p:tgtEl>
                                          <p:spTgt spid="19463"/>
                                        </p:tgtEl>
                                        <p:attrNameLst>
                                          <p:attrName>style.visibility</p:attrName>
                                        </p:attrNameLst>
                                      </p:cBhvr>
                                      <p:to>
                                        <p:strVal val="visible"/>
                                      </p:to>
                                    </p:set>
                                    <p:animEffect transition="in" filter="fade">
                                      <p:cBhvr>
                                        <p:cTn id="50" dur="400"/>
                                        <p:tgtEl>
                                          <p:spTgt spid="19463"/>
                                        </p:tgtEl>
                                      </p:cBhvr>
                                    </p:animEffect>
                                    <p:anim calcmode="lin" valueType="num">
                                      <p:cBhvr>
                                        <p:cTn id="51" dur="400" fill="hold"/>
                                        <p:tgtEl>
                                          <p:spTgt spid="19463"/>
                                        </p:tgtEl>
                                        <p:attrNameLst>
                                          <p:attrName>ppt_x</p:attrName>
                                        </p:attrNameLst>
                                      </p:cBhvr>
                                      <p:tavLst>
                                        <p:tav tm="0">
                                          <p:val>
                                            <p:strVal val="#ppt_x"/>
                                          </p:val>
                                        </p:tav>
                                        <p:tav tm="100000">
                                          <p:val>
                                            <p:strVal val="#ppt_x"/>
                                          </p:val>
                                        </p:tav>
                                      </p:tavLst>
                                    </p:anim>
                                    <p:anim calcmode="lin" valueType="num">
                                      <p:cBhvr>
                                        <p:cTn id="52" dur="400" fill="hold"/>
                                        <p:tgtEl>
                                          <p:spTgt spid="19463"/>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19462"/>
                                        </p:tgtEl>
                                        <p:attrNameLst>
                                          <p:attrName>style.visibility</p:attrName>
                                        </p:attrNameLst>
                                      </p:cBhvr>
                                      <p:to>
                                        <p:strVal val="visible"/>
                                      </p:to>
                                    </p:set>
                                    <p:animEffect transition="in" filter="fade">
                                      <p:cBhvr>
                                        <p:cTn id="55" dur="400"/>
                                        <p:tgtEl>
                                          <p:spTgt spid="19462"/>
                                        </p:tgtEl>
                                      </p:cBhvr>
                                    </p:animEffect>
                                    <p:anim calcmode="lin" valueType="num">
                                      <p:cBhvr>
                                        <p:cTn id="56" dur="400" fill="hold"/>
                                        <p:tgtEl>
                                          <p:spTgt spid="19462"/>
                                        </p:tgtEl>
                                        <p:attrNameLst>
                                          <p:attrName>ppt_x</p:attrName>
                                        </p:attrNameLst>
                                      </p:cBhvr>
                                      <p:tavLst>
                                        <p:tav tm="0">
                                          <p:val>
                                            <p:strVal val="#ppt_x"/>
                                          </p:val>
                                        </p:tav>
                                        <p:tav tm="100000">
                                          <p:val>
                                            <p:strVal val="#ppt_x"/>
                                          </p:val>
                                        </p:tav>
                                      </p:tavLst>
                                    </p:anim>
                                    <p:anim calcmode="lin" valueType="num">
                                      <p:cBhvr>
                                        <p:cTn id="57" dur="400" fill="hold"/>
                                        <p:tgtEl>
                                          <p:spTgt spid="19462"/>
                                        </p:tgtEl>
                                        <p:attrNameLst>
                                          <p:attrName>ppt_y</p:attrName>
                                        </p:attrNameLst>
                                      </p:cBhvr>
                                      <p:tavLst>
                                        <p:tav tm="0">
                                          <p:val>
                                            <p:strVal val="#ppt_y-.1"/>
                                          </p:val>
                                        </p:tav>
                                        <p:tav tm="100000">
                                          <p:val>
                                            <p:strVal val="#ppt_y"/>
                                          </p:val>
                                        </p:tav>
                                      </p:tavLst>
                                    </p:anim>
                                  </p:childTnLst>
                                </p:cTn>
                              </p:par>
                            </p:childTnLst>
                          </p:cTn>
                        </p:par>
                        <p:par>
                          <p:cTn id="58" fill="hold">
                            <p:stCondLst>
                              <p:cond delay="3100"/>
                            </p:stCondLst>
                            <p:childTnLst>
                              <p:par>
                                <p:cTn id="59" presetID="10" presetClass="entr" presetSubtype="0" fill="hold" nodeType="afterEffect">
                                  <p:stCondLst>
                                    <p:cond delay="0"/>
                                  </p:stCondLst>
                                  <p:childTnLst>
                                    <p:set>
                                      <p:cBhvr>
                                        <p:cTn id="60" dur="1" fill="hold">
                                          <p:stCondLst>
                                            <p:cond delay="0"/>
                                          </p:stCondLst>
                                        </p:cTn>
                                        <p:tgtEl>
                                          <p:spTgt spid="19487"/>
                                        </p:tgtEl>
                                        <p:attrNameLst>
                                          <p:attrName>style.visibility</p:attrName>
                                        </p:attrNameLst>
                                      </p:cBhvr>
                                      <p:to>
                                        <p:strVal val="visible"/>
                                      </p:to>
                                    </p:set>
                                    <p:anim calcmode="lin" valueType="num">
                                      <p:cBhvr>
                                        <p:cTn id="61" dur="500" fill="hold"/>
                                        <p:tgtEl>
                                          <p:spTgt spid="19487"/>
                                        </p:tgtEl>
                                        <p:attrNameLst>
                                          <p:attrName>ppt_w</p:attrName>
                                        </p:attrNameLst>
                                      </p:cBhvr>
                                      <p:tavLst>
                                        <p:tav tm="0">
                                          <p:val>
                                            <p:fltVal val="0"/>
                                          </p:val>
                                        </p:tav>
                                        <p:tav tm="100000">
                                          <p:val>
                                            <p:strVal val="#ppt_w"/>
                                          </p:val>
                                        </p:tav>
                                      </p:tavLst>
                                    </p:anim>
                                    <p:anim calcmode="lin" valueType="num">
                                      <p:cBhvr>
                                        <p:cTn id="62" dur="500" fill="hold"/>
                                        <p:tgtEl>
                                          <p:spTgt spid="19487"/>
                                        </p:tgtEl>
                                        <p:attrNameLst>
                                          <p:attrName>ppt_h</p:attrName>
                                        </p:attrNameLst>
                                      </p:cBhvr>
                                      <p:tavLst>
                                        <p:tav tm="0">
                                          <p:val>
                                            <p:fltVal val="0"/>
                                          </p:val>
                                        </p:tav>
                                        <p:tav tm="100000">
                                          <p:val>
                                            <p:strVal val="#ppt_h"/>
                                          </p:val>
                                        </p:tav>
                                      </p:tavLst>
                                    </p:anim>
                                    <p:animEffect transition="in" filter="fade">
                                      <p:cBhvr>
                                        <p:cTn id="63" dur="500"/>
                                        <p:tgtEl>
                                          <p:spTgt spid="19487"/>
                                        </p:tgtEl>
                                      </p:cBhvr>
                                    </p:animEffect>
                                  </p:childTnLst>
                                </p:cTn>
                              </p:par>
                            </p:childTnLst>
                          </p:cTn>
                        </p:par>
                        <p:par>
                          <p:cTn id="64" fill="hold">
                            <p:stCondLst>
                              <p:cond delay="3600"/>
                            </p:stCondLst>
                            <p:childTnLst>
                              <p:par>
                                <p:cTn id="65" presetID="22" presetClass="entr" presetSubtype="1" fill="hold" nodeType="afterEffect">
                                  <p:stCondLst>
                                    <p:cond delay="0"/>
                                  </p:stCondLst>
                                  <p:childTnLst>
                                    <p:set>
                                      <p:cBhvr>
                                        <p:cTn id="66" dur="1" fill="hold">
                                          <p:stCondLst>
                                            <p:cond delay="0"/>
                                          </p:stCondLst>
                                        </p:cTn>
                                        <p:tgtEl>
                                          <p:spTgt spid="19476"/>
                                        </p:tgtEl>
                                        <p:attrNameLst>
                                          <p:attrName>style.visibility</p:attrName>
                                        </p:attrNameLst>
                                      </p:cBhvr>
                                      <p:to>
                                        <p:strVal val="visible"/>
                                      </p:to>
                                    </p:set>
                                    <p:animEffect transition="in" filter="wipe(up)">
                                      <p:cBhvr>
                                        <p:cTn id="67" dur="400"/>
                                        <p:tgtEl>
                                          <p:spTgt spid="19476"/>
                                        </p:tgtEl>
                                      </p:cBhvr>
                                    </p:animEffect>
                                  </p:childTnLst>
                                </p:cTn>
                              </p:par>
                            </p:childTnLst>
                          </p:cTn>
                        </p:par>
                        <p:par>
                          <p:cTn id="68" fill="hold">
                            <p:stCondLst>
                              <p:cond delay="4100"/>
                            </p:stCondLst>
                            <p:childTnLst>
                              <p:par>
                                <p:cTn id="69" presetID="42" presetClass="entr" presetSubtype="0" fill="hold" grpId="0" nodeType="afterEffect">
                                  <p:stCondLst>
                                    <p:cond delay="0"/>
                                  </p:stCondLst>
                                  <p:childTnLst>
                                    <p:set>
                                      <p:cBhvr>
                                        <p:cTn id="70" dur="1" fill="hold">
                                          <p:stCondLst>
                                            <p:cond delay="0"/>
                                          </p:stCondLst>
                                        </p:cTn>
                                        <p:tgtEl>
                                          <p:spTgt spid="19474"/>
                                        </p:tgtEl>
                                        <p:attrNameLst>
                                          <p:attrName>style.visibility</p:attrName>
                                        </p:attrNameLst>
                                      </p:cBhvr>
                                      <p:to>
                                        <p:strVal val="visible"/>
                                      </p:to>
                                    </p:set>
                                    <p:animEffect transition="in" filter="fade">
                                      <p:cBhvr>
                                        <p:cTn id="71" dur="400"/>
                                        <p:tgtEl>
                                          <p:spTgt spid="19474"/>
                                        </p:tgtEl>
                                      </p:cBhvr>
                                    </p:animEffect>
                                    <p:anim calcmode="lin" valueType="num">
                                      <p:cBhvr>
                                        <p:cTn id="72" dur="400" fill="hold"/>
                                        <p:tgtEl>
                                          <p:spTgt spid="19474"/>
                                        </p:tgtEl>
                                        <p:attrNameLst>
                                          <p:attrName>ppt_x</p:attrName>
                                        </p:attrNameLst>
                                      </p:cBhvr>
                                      <p:tavLst>
                                        <p:tav tm="0">
                                          <p:val>
                                            <p:strVal val="#ppt_x"/>
                                          </p:val>
                                        </p:tav>
                                        <p:tav tm="100000">
                                          <p:val>
                                            <p:strVal val="#ppt_x"/>
                                          </p:val>
                                        </p:tav>
                                      </p:tavLst>
                                    </p:anim>
                                    <p:anim calcmode="lin" valueType="num">
                                      <p:cBhvr>
                                        <p:cTn id="73" dur="400" fill="hold"/>
                                        <p:tgtEl>
                                          <p:spTgt spid="19474"/>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9475"/>
                                        </p:tgtEl>
                                        <p:attrNameLst>
                                          <p:attrName>style.visibility</p:attrName>
                                        </p:attrNameLst>
                                      </p:cBhvr>
                                      <p:to>
                                        <p:strVal val="visible"/>
                                      </p:to>
                                    </p:set>
                                    <p:animEffect transition="in" filter="fade">
                                      <p:cBhvr>
                                        <p:cTn id="76" dur="400"/>
                                        <p:tgtEl>
                                          <p:spTgt spid="19475"/>
                                        </p:tgtEl>
                                      </p:cBhvr>
                                    </p:animEffect>
                                    <p:anim calcmode="lin" valueType="num">
                                      <p:cBhvr>
                                        <p:cTn id="77" dur="400" fill="hold"/>
                                        <p:tgtEl>
                                          <p:spTgt spid="19475"/>
                                        </p:tgtEl>
                                        <p:attrNameLst>
                                          <p:attrName>ppt_x</p:attrName>
                                        </p:attrNameLst>
                                      </p:cBhvr>
                                      <p:tavLst>
                                        <p:tav tm="0">
                                          <p:val>
                                            <p:strVal val="#ppt_x"/>
                                          </p:val>
                                        </p:tav>
                                        <p:tav tm="100000">
                                          <p:val>
                                            <p:strVal val="#ppt_x"/>
                                          </p:val>
                                        </p:tav>
                                      </p:tavLst>
                                    </p:anim>
                                    <p:anim calcmode="lin" valueType="num">
                                      <p:cBhvr>
                                        <p:cTn id="78" dur="400" fill="hold"/>
                                        <p:tgtEl>
                                          <p:spTgt spid="19475"/>
                                        </p:tgtEl>
                                        <p:attrNameLst>
                                          <p:attrName>ppt_y</p:attrName>
                                        </p:attrNameLst>
                                      </p:cBhvr>
                                      <p:tavLst>
                                        <p:tav tm="0">
                                          <p:val>
                                            <p:strVal val="#ppt_y+.1"/>
                                          </p:val>
                                        </p:tav>
                                        <p:tav tm="100000">
                                          <p:val>
                                            <p:strVal val="#ppt_y"/>
                                          </p:val>
                                        </p:tav>
                                      </p:tavLst>
                                    </p:anim>
                                  </p:childTnLst>
                                </p:cTn>
                              </p:par>
                            </p:childTnLst>
                          </p:cTn>
                        </p:par>
                        <p:par>
                          <p:cTn id="79" fill="hold">
                            <p:stCondLst>
                              <p:cond delay="4600"/>
                            </p:stCondLst>
                            <p:childTnLst>
                              <p:par>
                                <p:cTn id="80" presetID="10" presetClass="entr" presetSubtype="0" fill="hold" nodeType="afterEffect">
                                  <p:stCondLst>
                                    <p:cond delay="0"/>
                                  </p:stCondLst>
                                  <p:childTnLst>
                                    <p:set>
                                      <p:cBhvr>
                                        <p:cTn id="81" dur="1" fill="hold">
                                          <p:stCondLst>
                                            <p:cond delay="0"/>
                                          </p:stCondLst>
                                        </p:cTn>
                                        <p:tgtEl>
                                          <p:spTgt spid="19490"/>
                                        </p:tgtEl>
                                        <p:attrNameLst>
                                          <p:attrName>style.visibility</p:attrName>
                                        </p:attrNameLst>
                                      </p:cBhvr>
                                      <p:to>
                                        <p:strVal val="visible"/>
                                      </p:to>
                                    </p:set>
                                    <p:anim calcmode="lin" valueType="num">
                                      <p:cBhvr>
                                        <p:cTn id="82" dur="500" fill="hold"/>
                                        <p:tgtEl>
                                          <p:spTgt spid="19490"/>
                                        </p:tgtEl>
                                        <p:attrNameLst>
                                          <p:attrName>ppt_w</p:attrName>
                                        </p:attrNameLst>
                                      </p:cBhvr>
                                      <p:tavLst>
                                        <p:tav tm="0">
                                          <p:val>
                                            <p:fltVal val="0"/>
                                          </p:val>
                                        </p:tav>
                                        <p:tav tm="100000">
                                          <p:val>
                                            <p:strVal val="#ppt_w"/>
                                          </p:val>
                                        </p:tav>
                                      </p:tavLst>
                                    </p:anim>
                                    <p:anim calcmode="lin" valueType="num">
                                      <p:cBhvr>
                                        <p:cTn id="83" dur="500" fill="hold"/>
                                        <p:tgtEl>
                                          <p:spTgt spid="19490"/>
                                        </p:tgtEl>
                                        <p:attrNameLst>
                                          <p:attrName>ppt_h</p:attrName>
                                        </p:attrNameLst>
                                      </p:cBhvr>
                                      <p:tavLst>
                                        <p:tav tm="0">
                                          <p:val>
                                            <p:fltVal val="0"/>
                                          </p:val>
                                        </p:tav>
                                        <p:tav tm="100000">
                                          <p:val>
                                            <p:strVal val="#ppt_h"/>
                                          </p:val>
                                        </p:tav>
                                      </p:tavLst>
                                    </p:anim>
                                    <p:animEffect transition="in" filter="fade">
                                      <p:cBhvr>
                                        <p:cTn id="84" dur="500"/>
                                        <p:tgtEl>
                                          <p:spTgt spid="19490"/>
                                        </p:tgtEl>
                                      </p:cBhvr>
                                    </p:animEffect>
                                  </p:childTnLst>
                                </p:cTn>
                              </p:par>
                            </p:childTnLst>
                          </p:cTn>
                        </p:par>
                        <p:par>
                          <p:cTn id="85" fill="hold">
                            <p:stCondLst>
                              <p:cond delay="5100"/>
                            </p:stCondLst>
                            <p:childTnLst>
                              <p:par>
                                <p:cTn id="86" presetID="22" presetClass="entr" presetSubtype="4" fill="hold" nodeType="afterEffect">
                                  <p:stCondLst>
                                    <p:cond delay="0"/>
                                  </p:stCondLst>
                                  <p:childTnLst>
                                    <p:set>
                                      <p:cBhvr>
                                        <p:cTn id="87" dur="1" fill="hold">
                                          <p:stCondLst>
                                            <p:cond delay="0"/>
                                          </p:stCondLst>
                                        </p:cTn>
                                        <p:tgtEl>
                                          <p:spTgt spid="19467"/>
                                        </p:tgtEl>
                                        <p:attrNameLst>
                                          <p:attrName>style.visibility</p:attrName>
                                        </p:attrNameLst>
                                      </p:cBhvr>
                                      <p:to>
                                        <p:strVal val="visible"/>
                                      </p:to>
                                    </p:set>
                                    <p:animEffect transition="in" filter="wipe(down)">
                                      <p:cBhvr>
                                        <p:cTn id="88" dur="400"/>
                                        <p:tgtEl>
                                          <p:spTgt spid="19467"/>
                                        </p:tgtEl>
                                      </p:cBhvr>
                                    </p:animEffect>
                                  </p:childTnLst>
                                </p:cTn>
                              </p:par>
                            </p:childTnLst>
                          </p:cTn>
                        </p:par>
                        <p:par>
                          <p:cTn id="89" fill="hold">
                            <p:stCondLst>
                              <p:cond delay="5600"/>
                            </p:stCondLst>
                            <p:childTnLst>
                              <p:par>
                                <p:cTn id="90" presetID="47" presetClass="entr" presetSubtype="0" fill="hold" grpId="0" nodeType="afterEffect">
                                  <p:stCondLst>
                                    <p:cond delay="0"/>
                                  </p:stCondLst>
                                  <p:childTnLst>
                                    <p:set>
                                      <p:cBhvr>
                                        <p:cTn id="91" dur="1" fill="hold">
                                          <p:stCondLst>
                                            <p:cond delay="0"/>
                                          </p:stCondLst>
                                        </p:cTn>
                                        <p:tgtEl>
                                          <p:spTgt spid="19465"/>
                                        </p:tgtEl>
                                        <p:attrNameLst>
                                          <p:attrName>style.visibility</p:attrName>
                                        </p:attrNameLst>
                                      </p:cBhvr>
                                      <p:to>
                                        <p:strVal val="visible"/>
                                      </p:to>
                                    </p:set>
                                    <p:animEffect transition="in" filter="fade">
                                      <p:cBhvr>
                                        <p:cTn id="92" dur="400"/>
                                        <p:tgtEl>
                                          <p:spTgt spid="19465"/>
                                        </p:tgtEl>
                                      </p:cBhvr>
                                    </p:animEffect>
                                    <p:anim calcmode="lin" valueType="num">
                                      <p:cBhvr>
                                        <p:cTn id="93" dur="400" fill="hold"/>
                                        <p:tgtEl>
                                          <p:spTgt spid="19465"/>
                                        </p:tgtEl>
                                        <p:attrNameLst>
                                          <p:attrName>ppt_x</p:attrName>
                                        </p:attrNameLst>
                                      </p:cBhvr>
                                      <p:tavLst>
                                        <p:tav tm="0">
                                          <p:val>
                                            <p:strVal val="#ppt_x"/>
                                          </p:val>
                                        </p:tav>
                                        <p:tav tm="100000">
                                          <p:val>
                                            <p:strVal val="#ppt_x"/>
                                          </p:val>
                                        </p:tav>
                                      </p:tavLst>
                                    </p:anim>
                                    <p:anim calcmode="lin" valueType="num">
                                      <p:cBhvr>
                                        <p:cTn id="94" dur="400" fill="hold"/>
                                        <p:tgtEl>
                                          <p:spTgt spid="19465"/>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19466"/>
                                        </p:tgtEl>
                                        <p:attrNameLst>
                                          <p:attrName>style.visibility</p:attrName>
                                        </p:attrNameLst>
                                      </p:cBhvr>
                                      <p:to>
                                        <p:strVal val="visible"/>
                                      </p:to>
                                    </p:set>
                                    <p:animEffect transition="in" filter="fade">
                                      <p:cBhvr>
                                        <p:cTn id="97" dur="400"/>
                                        <p:tgtEl>
                                          <p:spTgt spid="19466"/>
                                        </p:tgtEl>
                                      </p:cBhvr>
                                    </p:animEffect>
                                    <p:anim calcmode="lin" valueType="num">
                                      <p:cBhvr>
                                        <p:cTn id="98" dur="400" fill="hold"/>
                                        <p:tgtEl>
                                          <p:spTgt spid="19466"/>
                                        </p:tgtEl>
                                        <p:attrNameLst>
                                          <p:attrName>ppt_x</p:attrName>
                                        </p:attrNameLst>
                                      </p:cBhvr>
                                      <p:tavLst>
                                        <p:tav tm="0">
                                          <p:val>
                                            <p:strVal val="#ppt_x"/>
                                          </p:val>
                                        </p:tav>
                                        <p:tav tm="100000">
                                          <p:val>
                                            <p:strVal val="#ppt_x"/>
                                          </p:val>
                                        </p:tav>
                                      </p:tavLst>
                                    </p:anim>
                                    <p:anim calcmode="lin" valueType="num">
                                      <p:cBhvr>
                                        <p:cTn id="99" dur="400" fill="hold"/>
                                        <p:tgtEl>
                                          <p:spTgt spid="19466"/>
                                        </p:tgtEl>
                                        <p:attrNameLst>
                                          <p:attrName>ppt_y</p:attrName>
                                        </p:attrNameLst>
                                      </p:cBhvr>
                                      <p:tavLst>
                                        <p:tav tm="0">
                                          <p:val>
                                            <p:strVal val="#ppt_y-.1"/>
                                          </p:val>
                                        </p:tav>
                                        <p:tav tm="100000">
                                          <p:val>
                                            <p:strVal val="#ppt_y"/>
                                          </p:val>
                                        </p:tav>
                                      </p:tavLst>
                                    </p:anim>
                                  </p:childTnLst>
                                </p:cTn>
                              </p:par>
                            </p:childTnLst>
                          </p:cTn>
                        </p:par>
                        <p:par>
                          <p:cTn id="100" fill="hold">
                            <p:stCondLst>
                              <p:cond delay="6100"/>
                            </p:stCondLst>
                            <p:childTnLst>
                              <p:par>
                                <p:cTn id="101" presetID="10" presetClass="entr" presetSubtype="0" fill="hold" nodeType="afterEffect">
                                  <p:stCondLst>
                                    <p:cond delay="0"/>
                                  </p:stCondLst>
                                  <p:childTnLst>
                                    <p:set>
                                      <p:cBhvr>
                                        <p:cTn id="102" dur="1" fill="hold">
                                          <p:stCondLst>
                                            <p:cond delay="0"/>
                                          </p:stCondLst>
                                        </p:cTn>
                                        <p:tgtEl>
                                          <p:spTgt spid="19493"/>
                                        </p:tgtEl>
                                        <p:attrNameLst>
                                          <p:attrName>style.visibility</p:attrName>
                                        </p:attrNameLst>
                                      </p:cBhvr>
                                      <p:to>
                                        <p:strVal val="visible"/>
                                      </p:to>
                                    </p:set>
                                    <p:anim calcmode="lin" valueType="num">
                                      <p:cBhvr>
                                        <p:cTn id="103" dur="500" fill="hold"/>
                                        <p:tgtEl>
                                          <p:spTgt spid="19493"/>
                                        </p:tgtEl>
                                        <p:attrNameLst>
                                          <p:attrName>ppt_w</p:attrName>
                                        </p:attrNameLst>
                                      </p:cBhvr>
                                      <p:tavLst>
                                        <p:tav tm="0">
                                          <p:val>
                                            <p:fltVal val="0"/>
                                          </p:val>
                                        </p:tav>
                                        <p:tav tm="100000">
                                          <p:val>
                                            <p:strVal val="#ppt_w"/>
                                          </p:val>
                                        </p:tav>
                                      </p:tavLst>
                                    </p:anim>
                                    <p:anim calcmode="lin" valueType="num">
                                      <p:cBhvr>
                                        <p:cTn id="104" dur="500" fill="hold"/>
                                        <p:tgtEl>
                                          <p:spTgt spid="19493"/>
                                        </p:tgtEl>
                                        <p:attrNameLst>
                                          <p:attrName>ppt_h</p:attrName>
                                        </p:attrNameLst>
                                      </p:cBhvr>
                                      <p:tavLst>
                                        <p:tav tm="0">
                                          <p:val>
                                            <p:fltVal val="0"/>
                                          </p:val>
                                        </p:tav>
                                        <p:tav tm="100000">
                                          <p:val>
                                            <p:strVal val="#ppt_h"/>
                                          </p:val>
                                        </p:tav>
                                      </p:tavLst>
                                    </p:anim>
                                    <p:animEffect transition="in" filter="fade">
                                      <p:cBhvr>
                                        <p:cTn id="105" dur="500"/>
                                        <p:tgtEl>
                                          <p:spTgt spid="19493"/>
                                        </p:tgtEl>
                                      </p:cBhvr>
                                    </p:animEffect>
                                  </p:childTnLst>
                                </p:cTn>
                              </p:par>
                            </p:childTnLst>
                          </p:cTn>
                        </p:par>
                        <p:par>
                          <p:cTn id="106" fill="hold">
                            <p:stCondLst>
                              <p:cond delay="6600"/>
                            </p:stCondLst>
                            <p:childTnLst>
                              <p:par>
                                <p:cTn id="107" presetID="22" presetClass="entr" presetSubtype="1" fill="hold" nodeType="afterEffect">
                                  <p:stCondLst>
                                    <p:cond delay="0"/>
                                  </p:stCondLst>
                                  <p:childTnLst>
                                    <p:set>
                                      <p:cBhvr>
                                        <p:cTn id="108" dur="1" fill="hold">
                                          <p:stCondLst>
                                            <p:cond delay="0"/>
                                          </p:stCondLst>
                                        </p:cTn>
                                        <p:tgtEl>
                                          <p:spTgt spid="19508"/>
                                        </p:tgtEl>
                                        <p:attrNameLst>
                                          <p:attrName>style.visibility</p:attrName>
                                        </p:attrNameLst>
                                      </p:cBhvr>
                                      <p:to>
                                        <p:strVal val="visible"/>
                                      </p:to>
                                    </p:set>
                                    <p:animEffect transition="in" filter="wipe(up)">
                                      <p:cBhvr>
                                        <p:cTn id="109" dur="400"/>
                                        <p:tgtEl>
                                          <p:spTgt spid="19508"/>
                                        </p:tgtEl>
                                      </p:cBhvr>
                                    </p:animEffect>
                                  </p:childTnLst>
                                </p:cTn>
                              </p:par>
                            </p:childTnLst>
                          </p:cTn>
                        </p:par>
                        <p:par>
                          <p:cTn id="110" fill="hold">
                            <p:stCondLst>
                              <p:cond delay="7100"/>
                            </p:stCondLst>
                            <p:childTnLst>
                              <p:par>
                                <p:cTn id="111" presetID="42" presetClass="entr" presetSubtype="0" fill="hold" grpId="0" nodeType="afterEffect">
                                  <p:stCondLst>
                                    <p:cond delay="0"/>
                                  </p:stCondLst>
                                  <p:childTnLst>
                                    <p:set>
                                      <p:cBhvr>
                                        <p:cTn id="112" dur="1" fill="hold">
                                          <p:stCondLst>
                                            <p:cond delay="0"/>
                                          </p:stCondLst>
                                        </p:cTn>
                                        <p:tgtEl>
                                          <p:spTgt spid="19477"/>
                                        </p:tgtEl>
                                        <p:attrNameLst>
                                          <p:attrName>style.visibility</p:attrName>
                                        </p:attrNameLst>
                                      </p:cBhvr>
                                      <p:to>
                                        <p:strVal val="visible"/>
                                      </p:to>
                                    </p:set>
                                    <p:animEffect transition="in" filter="fade">
                                      <p:cBhvr>
                                        <p:cTn id="113" dur="400"/>
                                        <p:tgtEl>
                                          <p:spTgt spid="19477"/>
                                        </p:tgtEl>
                                      </p:cBhvr>
                                    </p:animEffect>
                                    <p:anim calcmode="lin" valueType="num">
                                      <p:cBhvr>
                                        <p:cTn id="114" dur="400" fill="hold"/>
                                        <p:tgtEl>
                                          <p:spTgt spid="19477"/>
                                        </p:tgtEl>
                                        <p:attrNameLst>
                                          <p:attrName>ppt_x</p:attrName>
                                        </p:attrNameLst>
                                      </p:cBhvr>
                                      <p:tavLst>
                                        <p:tav tm="0">
                                          <p:val>
                                            <p:strVal val="#ppt_x"/>
                                          </p:val>
                                        </p:tav>
                                        <p:tav tm="100000">
                                          <p:val>
                                            <p:strVal val="#ppt_x"/>
                                          </p:val>
                                        </p:tav>
                                      </p:tavLst>
                                    </p:anim>
                                    <p:anim calcmode="lin" valueType="num">
                                      <p:cBhvr>
                                        <p:cTn id="115" dur="400" fill="hold"/>
                                        <p:tgtEl>
                                          <p:spTgt spid="19477"/>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19478"/>
                                        </p:tgtEl>
                                        <p:attrNameLst>
                                          <p:attrName>style.visibility</p:attrName>
                                        </p:attrNameLst>
                                      </p:cBhvr>
                                      <p:to>
                                        <p:strVal val="visible"/>
                                      </p:to>
                                    </p:set>
                                    <p:animEffect transition="in" filter="fade">
                                      <p:cBhvr>
                                        <p:cTn id="118" dur="400"/>
                                        <p:tgtEl>
                                          <p:spTgt spid="19478"/>
                                        </p:tgtEl>
                                      </p:cBhvr>
                                    </p:animEffect>
                                    <p:anim calcmode="lin" valueType="num">
                                      <p:cBhvr>
                                        <p:cTn id="119" dur="400" fill="hold"/>
                                        <p:tgtEl>
                                          <p:spTgt spid="19478"/>
                                        </p:tgtEl>
                                        <p:attrNameLst>
                                          <p:attrName>ppt_x</p:attrName>
                                        </p:attrNameLst>
                                      </p:cBhvr>
                                      <p:tavLst>
                                        <p:tav tm="0">
                                          <p:val>
                                            <p:strVal val="#ppt_x"/>
                                          </p:val>
                                        </p:tav>
                                        <p:tav tm="100000">
                                          <p:val>
                                            <p:strVal val="#ppt_x"/>
                                          </p:val>
                                        </p:tav>
                                      </p:tavLst>
                                    </p:anim>
                                    <p:anim calcmode="lin" valueType="num">
                                      <p:cBhvr>
                                        <p:cTn id="120" dur="400" fill="hold"/>
                                        <p:tgtEl>
                                          <p:spTgt spid="19478"/>
                                        </p:tgtEl>
                                        <p:attrNameLst>
                                          <p:attrName>ppt_y</p:attrName>
                                        </p:attrNameLst>
                                      </p:cBhvr>
                                      <p:tavLst>
                                        <p:tav tm="0">
                                          <p:val>
                                            <p:strVal val="#ppt_y+.1"/>
                                          </p:val>
                                        </p:tav>
                                        <p:tav tm="100000">
                                          <p:val>
                                            <p:strVal val="#ppt_y"/>
                                          </p:val>
                                        </p:tav>
                                      </p:tavLst>
                                    </p:anim>
                                  </p:childTnLst>
                                </p:cTn>
                              </p:par>
                            </p:childTnLst>
                          </p:cTn>
                        </p:par>
                        <p:par>
                          <p:cTn id="121" fill="hold">
                            <p:stCondLst>
                              <p:cond delay="7600"/>
                            </p:stCondLst>
                            <p:childTnLst>
                              <p:par>
                                <p:cTn id="122" presetID="10" presetClass="entr" presetSubtype="0" fill="hold" nodeType="afterEffect">
                                  <p:stCondLst>
                                    <p:cond delay="0"/>
                                  </p:stCondLst>
                                  <p:childTnLst>
                                    <p:set>
                                      <p:cBhvr>
                                        <p:cTn id="123" dur="1" fill="hold">
                                          <p:stCondLst>
                                            <p:cond delay="0"/>
                                          </p:stCondLst>
                                        </p:cTn>
                                        <p:tgtEl>
                                          <p:spTgt spid="19496"/>
                                        </p:tgtEl>
                                        <p:attrNameLst>
                                          <p:attrName>style.visibility</p:attrName>
                                        </p:attrNameLst>
                                      </p:cBhvr>
                                      <p:to>
                                        <p:strVal val="visible"/>
                                      </p:to>
                                    </p:set>
                                    <p:anim calcmode="lin" valueType="num">
                                      <p:cBhvr>
                                        <p:cTn id="124" dur="500" fill="hold"/>
                                        <p:tgtEl>
                                          <p:spTgt spid="19496"/>
                                        </p:tgtEl>
                                        <p:attrNameLst>
                                          <p:attrName>ppt_w</p:attrName>
                                        </p:attrNameLst>
                                      </p:cBhvr>
                                      <p:tavLst>
                                        <p:tav tm="0">
                                          <p:val>
                                            <p:fltVal val="0"/>
                                          </p:val>
                                        </p:tav>
                                        <p:tav tm="100000">
                                          <p:val>
                                            <p:strVal val="#ppt_w"/>
                                          </p:val>
                                        </p:tav>
                                      </p:tavLst>
                                    </p:anim>
                                    <p:anim calcmode="lin" valueType="num">
                                      <p:cBhvr>
                                        <p:cTn id="125" dur="500" fill="hold"/>
                                        <p:tgtEl>
                                          <p:spTgt spid="19496"/>
                                        </p:tgtEl>
                                        <p:attrNameLst>
                                          <p:attrName>ppt_h</p:attrName>
                                        </p:attrNameLst>
                                      </p:cBhvr>
                                      <p:tavLst>
                                        <p:tav tm="0">
                                          <p:val>
                                            <p:fltVal val="0"/>
                                          </p:val>
                                        </p:tav>
                                        <p:tav tm="100000">
                                          <p:val>
                                            <p:strVal val="#ppt_h"/>
                                          </p:val>
                                        </p:tav>
                                      </p:tavLst>
                                    </p:anim>
                                    <p:animEffect transition="in" filter="fade">
                                      <p:cBhvr>
                                        <p:cTn id="126" dur="500"/>
                                        <p:tgtEl>
                                          <p:spTgt spid="19496"/>
                                        </p:tgtEl>
                                      </p:cBhvr>
                                    </p:animEffect>
                                  </p:childTnLst>
                                </p:cTn>
                              </p:par>
                            </p:childTnLst>
                          </p:cTn>
                        </p:par>
                        <p:par>
                          <p:cTn id="127" fill="hold">
                            <p:stCondLst>
                              <p:cond delay="8100"/>
                            </p:stCondLst>
                            <p:childTnLst>
                              <p:par>
                                <p:cTn id="128" presetID="22" presetClass="entr" presetSubtype="4" fill="hold" nodeType="afterEffect">
                                  <p:stCondLst>
                                    <p:cond delay="0"/>
                                  </p:stCondLst>
                                  <p:childTnLst>
                                    <p:set>
                                      <p:cBhvr>
                                        <p:cTn id="129" dur="1" fill="hold">
                                          <p:stCondLst>
                                            <p:cond delay="0"/>
                                          </p:stCondLst>
                                        </p:cTn>
                                        <p:tgtEl>
                                          <p:spTgt spid="19470"/>
                                        </p:tgtEl>
                                        <p:attrNameLst>
                                          <p:attrName>style.visibility</p:attrName>
                                        </p:attrNameLst>
                                      </p:cBhvr>
                                      <p:to>
                                        <p:strVal val="visible"/>
                                      </p:to>
                                    </p:set>
                                    <p:animEffect transition="in" filter="wipe(down)">
                                      <p:cBhvr>
                                        <p:cTn id="130" dur="400"/>
                                        <p:tgtEl>
                                          <p:spTgt spid="19470"/>
                                        </p:tgtEl>
                                      </p:cBhvr>
                                    </p:animEffect>
                                  </p:childTnLst>
                                </p:cTn>
                              </p:par>
                            </p:childTnLst>
                          </p:cTn>
                        </p:par>
                        <p:par>
                          <p:cTn id="131" fill="hold">
                            <p:stCondLst>
                              <p:cond delay="8600"/>
                            </p:stCondLst>
                            <p:childTnLst>
                              <p:par>
                                <p:cTn id="132" presetID="47" presetClass="entr" presetSubtype="0" fill="hold" grpId="0" nodeType="afterEffect">
                                  <p:stCondLst>
                                    <p:cond delay="0"/>
                                  </p:stCondLst>
                                  <p:childTnLst>
                                    <p:set>
                                      <p:cBhvr>
                                        <p:cTn id="133" dur="1" fill="hold">
                                          <p:stCondLst>
                                            <p:cond delay="0"/>
                                          </p:stCondLst>
                                        </p:cTn>
                                        <p:tgtEl>
                                          <p:spTgt spid="19468"/>
                                        </p:tgtEl>
                                        <p:attrNameLst>
                                          <p:attrName>style.visibility</p:attrName>
                                        </p:attrNameLst>
                                      </p:cBhvr>
                                      <p:to>
                                        <p:strVal val="visible"/>
                                      </p:to>
                                    </p:set>
                                    <p:animEffect transition="in" filter="fade">
                                      <p:cBhvr>
                                        <p:cTn id="134" dur="400"/>
                                        <p:tgtEl>
                                          <p:spTgt spid="19468"/>
                                        </p:tgtEl>
                                      </p:cBhvr>
                                    </p:animEffect>
                                    <p:anim calcmode="lin" valueType="num">
                                      <p:cBhvr>
                                        <p:cTn id="135" dur="400" fill="hold"/>
                                        <p:tgtEl>
                                          <p:spTgt spid="19468"/>
                                        </p:tgtEl>
                                        <p:attrNameLst>
                                          <p:attrName>ppt_x</p:attrName>
                                        </p:attrNameLst>
                                      </p:cBhvr>
                                      <p:tavLst>
                                        <p:tav tm="0">
                                          <p:val>
                                            <p:strVal val="#ppt_x"/>
                                          </p:val>
                                        </p:tav>
                                        <p:tav tm="100000">
                                          <p:val>
                                            <p:strVal val="#ppt_x"/>
                                          </p:val>
                                        </p:tav>
                                      </p:tavLst>
                                    </p:anim>
                                    <p:anim calcmode="lin" valueType="num">
                                      <p:cBhvr>
                                        <p:cTn id="136" dur="400" fill="hold"/>
                                        <p:tgtEl>
                                          <p:spTgt spid="19468"/>
                                        </p:tgtEl>
                                        <p:attrNameLst>
                                          <p:attrName>ppt_y</p:attrName>
                                        </p:attrNameLst>
                                      </p:cBhvr>
                                      <p:tavLst>
                                        <p:tav tm="0">
                                          <p:val>
                                            <p:strVal val="#ppt_y-.1"/>
                                          </p:val>
                                        </p:tav>
                                        <p:tav tm="100000">
                                          <p:val>
                                            <p:strVal val="#ppt_y"/>
                                          </p:val>
                                        </p:tav>
                                      </p:tavLst>
                                    </p:anim>
                                  </p:childTnLst>
                                </p:cTn>
                              </p:par>
                              <p:par>
                                <p:cTn id="137" presetID="47" presetClass="entr" presetSubtype="0" fill="hold" grpId="0" nodeType="withEffect">
                                  <p:stCondLst>
                                    <p:cond delay="0"/>
                                  </p:stCondLst>
                                  <p:childTnLst>
                                    <p:set>
                                      <p:cBhvr>
                                        <p:cTn id="138" dur="1" fill="hold">
                                          <p:stCondLst>
                                            <p:cond delay="0"/>
                                          </p:stCondLst>
                                        </p:cTn>
                                        <p:tgtEl>
                                          <p:spTgt spid="19469"/>
                                        </p:tgtEl>
                                        <p:attrNameLst>
                                          <p:attrName>style.visibility</p:attrName>
                                        </p:attrNameLst>
                                      </p:cBhvr>
                                      <p:to>
                                        <p:strVal val="visible"/>
                                      </p:to>
                                    </p:set>
                                    <p:animEffect transition="in" filter="fade">
                                      <p:cBhvr>
                                        <p:cTn id="139" dur="400"/>
                                        <p:tgtEl>
                                          <p:spTgt spid="19469"/>
                                        </p:tgtEl>
                                      </p:cBhvr>
                                    </p:animEffect>
                                    <p:anim calcmode="lin" valueType="num">
                                      <p:cBhvr>
                                        <p:cTn id="140" dur="400" fill="hold"/>
                                        <p:tgtEl>
                                          <p:spTgt spid="19469"/>
                                        </p:tgtEl>
                                        <p:attrNameLst>
                                          <p:attrName>ppt_x</p:attrName>
                                        </p:attrNameLst>
                                      </p:cBhvr>
                                      <p:tavLst>
                                        <p:tav tm="0">
                                          <p:val>
                                            <p:strVal val="#ppt_x"/>
                                          </p:val>
                                        </p:tav>
                                        <p:tav tm="100000">
                                          <p:val>
                                            <p:strVal val="#ppt_x"/>
                                          </p:val>
                                        </p:tav>
                                      </p:tavLst>
                                    </p:anim>
                                    <p:anim calcmode="lin" valueType="num">
                                      <p:cBhvr>
                                        <p:cTn id="141" dur="400" fill="hold"/>
                                        <p:tgtEl>
                                          <p:spTgt spid="19469"/>
                                        </p:tgtEl>
                                        <p:attrNameLst>
                                          <p:attrName>ppt_y</p:attrName>
                                        </p:attrNameLst>
                                      </p:cBhvr>
                                      <p:tavLst>
                                        <p:tav tm="0">
                                          <p:val>
                                            <p:strVal val="#ppt_y-.1"/>
                                          </p:val>
                                        </p:tav>
                                        <p:tav tm="100000">
                                          <p:val>
                                            <p:strVal val="#ppt_y"/>
                                          </p:val>
                                        </p:tav>
                                      </p:tavLst>
                                    </p:anim>
                                  </p:childTnLst>
                                </p:cTn>
                              </p:par>
                            </p:childTnLst>
                          </p:cTn>
                        </p:par>
                        <p:par>
                          <p:cTn id="142" fill="hold">
                            <p:stCondLst>
                              <p:cond delay="9100"/>
                            </p:stCondLst>
                            <p:childTnLst>
                              <p:par>
                                <p:cTn id="143" presetID="10" presetClass="entr" presetSubtype="0" fill="hold" nodeType="afterEffect">
                                  <p:stCondLst>
                                    <p:cond delay="0"/>
                                  </p:stCondLst>
                                  <p:childTnLst>
                                    <p:set>
                                      <p:cBhvr>
                                        <p:cTn id="144" dur="1" fill="hold">
                                          <p:stCondLst>
                                            <p:cond delay="0"/>
                                          </p:stCondLst>
                                        </p:cTn>
                                        <p:tgtEl>
                                          <p:spTgt spid="19499"/>
                                        </p:tgtEl>
                                        <p:attrNameLst>
                                          <p:attrName>style.visibility</p:attrName>
                                        </p:attrNameLst>
                                      </p:cBhvr>
                                      <p:to>
                                        <p:strVal val="visible"/>
                                      </p:to>
                                    </p:set>
                                    <p:anim calcmode="lin" valueType="num">
                                      <p:cBhvr>
                                        <p:cTn id="145" dur="500" fill="hold"/>
                                        <p:tgtEl>
                                          <p:spTgt spid="19499"/>
                                        </p:tgtEl>
                                        <p:attrNameLst>
                                          <p:attrName>ppt_w</p:attrName>
                                        </p:attrNameLst>
                                      </p:cBhvr>
                                      <p:tavLst>
                                        <p:tav tm="0">
                                          <p:val>
                                            <p:fltVal val="0"/>
                                          </p:val>
                                        </p:tav>
                                        <p:tav tm="100000">
                                          <p:val>
                                            <p:strVal val="#ppt_w"/>
                                          </p:val>
                                        </p:tav>
                                      </p:tavLst>
                                    </p:anim>
                                    <p:anim calcmode="lin" valueType="num">
                                      <p:cBhvr>
                                        <p:cTn id="146" dur="500" fill="hold"/>
                                        <p:tgtEl>
                                          <p:spTgt spid="19499"/>
                                        </p:tgtEl>
                                        <p:attrNameLst>
                                          <p:attrName>ppt_h</p:attrName>
                                        </p:attrNameLst>
                                      </p:cBhvr>
                                      <p:tavLst>
                                        <p:tav tm="0">
                                          <p:val>
                                            <p:fltVal val="0"/>
                                          </p:val>
                                        </p:tav>
                                        <p:tav tm="100000">
                                          <p:val>
                                            <p:strVal val="#ppt_h"/>
                                          </p:val>
                                        </p:tav>
                                      </p:tavLst>
                                    </p:anim>
                                    <p:animEffect transition="in" filter="fade">
                                      <p:cBhvr>
                                        <p:cTn id="147" dur="500"/>
                                        <p:tgtEl>
                                          <p:spTgt spid="19499"/>
                                        </p:tgtEl>
                                      </p:cBhvr>
                                    </p:animEffect>
                                  </p:childTnLst>
                                </p:cTn>
                              </p:par>
                            </p:childTnLst>
                          </p:cTn>
                        </p:par>
                        <p:par>
                          <p:cTn id="148" fill="hold">
                            <p:stCondLst>
                              <p:cond delay="9600"/>
                            </p:stCondLst>
                            <p:childTnLst>
                              <p:par>
                                <p:cTn id="149" presetID="22" presetClass="entr" presetSubtype="1" fill="hold" nodeType="afterEffect">
                                  <p:stCondLst>
                                    <p:cond delay="0"/>
                                  </p:stCondLst>
                                  <p:childTnLst>
                                    <p:set>
                                      <p:cBhvr>
                                        <p:cTn id="150" dur="1" fill="hold">
                                          <p:stCondLst>
                                            <p:cond delay="0"/>
                                          </p:stCondLst>
                                        </p:cTn>
                                        <p:tgtEl>
                                          <p:spTgt spid="19509"/>
                                        </p:tgtEl>
                                        <p:attrNameLst>
                                          <p:attrName>style.visibility</p:attrName>
                                        </p:attrNameLst>
                                      </p:cBhvr>
                                      <p:to>
                                        <p:strVal val="visible"/>
                                      </p:to>
                                    </p:set>
                                    <p:animEffect transition="in" filter="wipe(up)">
                                      <p:cBhvr>
                                        <p:cTn id="151" dur="400"/>
                                        <p:tgtEl>
                                          <p:spTgt spid="19509"/>
                                        </p:tgtEl>
                                      </p:cBhvr>
                                    </p:animEffect>
                                  </p:childTnLst>
                                </p:cTn>
                              </p:par>
                            </p:childTnLst>
                          </p:cTn>
                        </p:par>
                        <p:par>
                          <p:cTn id="152" fill="hold">
                            <p:stCondLst>
                              <p:cond delay="10100"/>
                            </p:stCondLst>
                            <p:childTnLst>
                              <p:par>
                                <p:cTn id="153" presetID="42" presetClass="entr" presetSubtype="0" fill="hold" grpId="0" nodeType="afterEffect">
                                  <p:stCondLst>
                                    <p:cond delay="0"/>
                                  </p:stCondLst>
                                  <p:childTnLst>
                                    <p:set>
                                      <p:cBhvr>
                                        <p:cTn id="154" dur="1" fill="hold">
                                          <p:stCondLst>
                                            <p:cond delay="0"/>
                                          </p:stCondLst>
                                        </p:cTn>
                                        <p:tgtEl>
                                          <p:spTgt spid="19479"/>
                                        </p:tgtEl>
                                        <p:attrNameLst>
                                          <p:attrName>style.visibility</p:attrName>
                                        </p:attrNameLst>
                                      </p:cBhvr>
                                      <p:to>
                                        <p:strVal val="visible"/>
                                      </p:to>
                                    </p:set>
                                    <p:animEffect transition="in" filter="fade">
                                      <p:cBhvr>
                                        <p:cTn id="155" dur="400"/>
                                        <p:tgtEl>
                                          <p:spTgt spid="19479"/>
                                        </p:tgtEl>
                                      </p:cBhvr>
                                    </p:animEffect>
                                    <p:anim calcmode="lin" valueType="num">
                                      <p:cBhvr>
                                        <p:cTn id="156" dur="400" fill="hold"/>
                                        <p:tgtEl>
                                          <p:spTgt spid="19479"/>
                                        </p:tgtEl>
                                        <p:attrNameLst>
                                          <p:attrName>ppt_x</p:attrName>
                                        </p:attrNameLst>
                                      </p:cBhvr>
                                      <p:tavLst>
                                        <p:tav tm="0">
                                          <p:val>
                                            <p:strVal val="#ppt_x"/>
                                          </p:val>
                                        </p:tav>
                                        <p:tav tm="100000">
                                          <p:val>
                                            <p:strVal val="#ppt_x"/>
                                          </p:val>
                                        </p:tav>
                                      </p:tavLst>
                                    </p:anim>
                                    <p:anim calcmode="lin" valueType="num">
                                      <p:cBhvr>
                                        <p:cTn id="157" dur="400" fill="hold"/>
                                        <p:tgtEl>
                                          <p:spTgt spid="19479"/>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19480"/>
                                        </p:tgtEl>
                                        <p:attrNameLst>
                                          <p:attrName>style.visibility</p:attrName>
                                        </p:attrNameLst>
                                      </p:cBhvr>
                                      <p:to>
                                        <p:strVal val="visible"/>
                                      </p:to>
                                    </p:set>
                                    <p:animEffect transition="in" filter="fade">
                                      <p:cBhvr>
                                        <p:cTn id="160" dur="400"/>
                                        <p:tgtEl>
                                          <p:spTgt spid="19480"/>
                                        </p:tgtEl>
                                      </p:cBhvr>
                                    </p:animEffect>
                                    <p:anim calcmode="lin" valueType="num">
                                      <p:cBhvr>
                                        <p:cTn id="161" dur="400" fill="hold"/>
                                        <p:tgtEl>
                                          <p:spTgt spid="19480"/>
                                        </p:tgtEl>
                                        <p:attrNameLst>
                                          <p:attrName>ppt_x</p:attrName>
                                        </p:attrNameLst>
                                      </p:cBhvr>
                                      <p:tavLst>
                                        <p:tav tm="0">
                                          <p:val>
                                            <p:strVal val="#ppt_x"/>
                                          </p:val>
                                        </p:tav>
                                        <p:tav tm="100000">
                                          <p:val>
                                            <p:strVal val="#ppt_x"/>
                                          </p:val>
                                        </p:tav>
                                      </p:tavLst>
                                    </p:anim>
                                    <p:anim calcmode="lin" valueType="num">
                                      <p:cBhvr>
                                        <p:cTn id="162" dur="400" fill="hold"/>
                                        <p:tgtEl>
                                          <p:spTgt spid="19480"/>
                                        </p:tgtEl>
                                        <p:attrNameLst>
                                          <p:attrName>ppt_y</p:attrName>
                                        </p:attrNameLst>
                                      </p:cBhvr>
                                      <p:tavLst>
                                        <p:tav tm="0">
                                          <p:val>
                                            <p:strVal val="#ppt_y+.1"/>
                                          </p:val>
                                        </p:tav>
                                        <p:tav tm="100000">
                                          <p:val>
                                            <p:strVal val="#ppt_y"/>
                                          </p:val>
                                        </p:tav>
                                      </p:tavLst>
                                    </p:anim>
                                  </p:childTnLst>
                                </p:cTn>
                              </p:par>
                            </p:childTnLst>
                          </p:cTn>
                        </p:par>
                        <p:par>
                          <p:cTn id="163" fill="hold">
                            <p:stCondLst>
                              <p:cond delay="10600"/>
                            </p:stCondLst>
                            <p:childTnLst>
                              <p:par>
                                <p:cTn id="164" presetID="10" presetClass="entr" presetSubtype="0" fill="hold" nodeType="afterEffect">
                                  <p:stCondLst>
                                    <p:cond delay="0"/>
                                  </p:stCondLst>
                                  <p:childTnLst>
                                    <p:set>
                                      <p:cBhvr>
                                        <p:cTn id="165" dur="1" fill="hold">
                                          <p:stCondLst>
                                            <p:cond delay="0"/>
                                          </p:stCondLst>
                                        </p:cTn>
                                        <p:tgtEl>
                                          <p:spTgt spid="19502"/>
                                        </p:tgtEl>
                                        <p:attrNameLst>
                                          <p:attrName>style.visibility</p:attrName>
                                        </p:attrNameLst>
                                      </p:cBhvr>
                                      <p:to>
                                        <p:strVal val="visible"/>
                                      </p:to>
                                    </p:set>
                                    <p:anim calcmode="lin" valueType="num">
                                      <p:cBhvr>
                                        <p:cTn id="166" dur="500" fill="hold"/>
                                        <p:tgtEl>
                                          <p:spTgt spid="19502"/>
                                        </p:tgtEl>
                                        <p:attrNameLst>
                                          <p:attrName>ppt_w</p:attrName>
                                        </p:attrNameLst>
                                      </p:cBhvr>
                                      <p:tavLst>
                                        <p:tav tm="0">
                                          <p:val>
                                            <p:fltVal val="0"/>
                                          </p:val>
                                        </p:tav>
                                        <p:tav tm="100000">
                                          <p:val>
                                            <p:strVal val="#ppt_w"/>
                                          </p:val>
                                        </p:tav>
                                      </p:tavLst>
                                    </p:anim>
                                    <p:anim calcmode="lin" valueType="num">
                                      <p:cBhvr>
                                        <p:cTn id="167" dur="500" fill="hold"/>
                                        <p:tgtEl>
                                          <p:spTgt spid="19502"/>
                                        </p:tgtEl>
                                        <p:attrNameLst>
                                          <p:attrName>ppt_h</p:attrName>
                                        </p:attrNameLst>
                                      </p:cBhvr>
                                      <p:tavLst>
                                        <p:tav tm="0">
                                          <p:val>
                                            <p:fltVal val="0"/>
                                          </p:val>
                                        </p:tav>
                                        <p:tav tm="100000">
                                          <p:val>
                                            <p:strVal val="#ppt_h"/>
                                          </p:val>
                                        </p:tav>
                                      </p:tavLst>
                                    </p:anim>
                                    <p:animEffect transition="in" filter="fade">
                                      <p:cBhvr>
                                        <p:cTn id="168" dur="500"/>
                                        <p:tgtEl>
                                          <p:spTgt spid="19502"/>
                                        </p:tgtEl>
                                      </p:cBhvr>
                                    </p:animEffect>
                                  </p:childTnLst>
                                </p:cTn>
                              </p:par>
                            </p:childTnLst>
                          </p:cTn>
                        </p:par>
                        <p:par>
                          <p:cTn id="169" fill="hold">
                            <p:stCondLst>
                              <p:cond delay="11100"/>
                            </p:stCondLst>
                            <p:childTnLst>
                              <p:par>
                                <p:cTn id="170" presetID="22" presetClass="entr" presetSubtype="4" fill="hold" nodeType="afterEffect">
                                  <p:stCondLst>
                                    <p:cond delay="0"/>
                                  </p:stCondLst>
                                  <p:childTnLst>
                                    <p:set>
                                      <p:cBhvr>
                                        <p:cTn id="171" dur="1" fill="hold">
                                          <p:stCondLst>
                                            <p:cond delay="0"/>
                                          </p:stCondLst>
                                        </p:cTn>
                                        <p:tgtEl>
                                          <p:spTgt spid="19473"/>
                                        </p:tgtEl>
                                        <p:attrNameLst>
                                          <p:attrName>style.visibility</p:attrName>
                                        </p:attrNameLst>
                                      </p:cBhvr>
                                      <p:to>
                                        <p:strVal val="visible"/>
                                      </p:to>
                                    </p:set>
                                    <p:animEffect transition="in" filter="wipe(down)">
                                      <p:cBhvr>
                                        <p:cTn id="172" dur="400"/>
                                        <p:tgtEl>
                                          <p:spTgt spid="19473"/>
                                        </p:tgtEl>
                                      </p:cBhvr>
                                    </p:animEffect>
                                  </p:childTnLst>
                                </p:cTn>
                              </p:par>
                            </p:childTnLst>
                          </p:cTn>
                        </p:par>
                        <p:par>
                          <p:cTn id="173" fill="hold">
                            <p:stCondLst>
                              <p:cond delay="11600"/>
                            </p:stCondLst>
                            <p:childTnLst>
                              <p:par>
                                <p:cTn id="174" presetID="47" presetClass="entr" presetSubtype="0" fill="hold" grpId="0" nodeType="afterEffect">
                                  <p:stCondLst>
                                    <p:cond delay="0"/>
                                  </p:stCondLst>
                                  <p:childTnLst>
                                    <p:set>
                                      <p:cBhvr>
                                        <p:cTn id="175" dur="1" fill="hold">
                                          <p:stCondLst>
                                            <p:cond delay="0"/>
                                          </p:stCondLst>
                                        </p:cTn>
                                        <p:tgtEl>
                                          <p:spTgt spid="19471"/>
                                        </p:tgtEl>
                                        <p:attrNameLst>
                                          <p:attrName>style.visibility</p:attrName>
                                        </p:attrNameLst>
                                      </p:cBhvr>
                                      <p:to>
                                        <p:strVal val="visible"/>
                                      </p:to>
                                    </p:set>
                                    <p:animEffect transition="in" filter="fade">
                                      <p:cBhvr>
                                        <p:cTn id="176" dur="400"/>
                                        <p:tgtEl>
                                          <p:spTgt spid="19471"/>
                                        </p:tgtEl>
                                      </p:cBhvr>
                                    </p:animEffect>
                                    <p:anim calcmode="lin" valueType="num">
                                      <p:cBhvr>
                                        <p:cTn id="177" dur="400" fill="hold"/>
                                        <p:tgtEl>
                                          <p:spTgt spid="19471"/>
                                        </p:tgtEl>
                                        <p:attrNameLst>
                                          <p:attrName>ppt_x</p:attrName>
                                        </p:attrNameLst>
                                      </p:cBhvr>
                                      <p:tavLst>
                                        <p:tav tm="0">
                                          <p:val>
                                            <p:strVal val="#ppt_x"/>
                                          </p:val>
                                        </p:tav>
                                        <p:tav tm="100000">
                                          <p:val>
                                            <p:strVal val="#ppt_x"/>
                                          </p:val>
                                        </p:tav>
                                      </p:tavLst>
                                    </p:anim>
                                    <p:anim calcmode="lin" valueType="num">
                                      <p:cBhvr>
                                        <p:cTn id="178" dur="400" fill="hold"/>
                                        <p:tgtEl>
                                          <p:spTgt spid="19471"/>
                                        </p:tgtEl>
                                        <p:attrNameLst>
                                          <p:attrName>ppt_y</p:attrName>
                                        </p:attrNameLst>
                                      </p:cBhvr>
                                      <p:tavLst>
                                        <p:tav tm="0">
                                          <p:val>
                                            <p:strVal val="#ppt_y-.1"/>
                                          </p:val>
                                        </p:tav>
                                        <p:tav tm="100000">
                                          <p:val>
                                            <p:strVal val="#ppt_y"/>
                                          </p:val>
                                        </p:tav>
                                      </p:tavLst>
                                    </p:anim>
                                  </p:childTnLst>
                                </p:cTn>
                              </p:par>
                              <p:par>
                                <p:cTn id="179" presetID="47" presetClass="entr" presetSubtype="0" fill="hold" grpId="0" nodeType="withEffect">
                                  <p:stCondLst>
                                    <p:cond delay="0"/>
                                  </p:stCondLst>
                                  <p:childTnLst>
                                    <p:set>
                                      <p:cBhvr>
                                        <p:cTn id="180" dur="1" fill="hold">
                                          <p:stCondLst>
                                            <p:cond delay="0"/>
                                          </p:stCondLst>
                                        </p:cTn>
                                        <p:tgtEl>
                                          <p:spTgt spid="19472"/>
                                        </p:tgtEl>
                                        <p:attrNameLst>
                                          <p:attrName>style.visibility</p:attrName>
                                        </p:attrNameLst>
                                      </p:cBhvr>
                                      <p:to>
                                        <p:strVal val="visible"/>
                                      </p:to>
                                    </p:set>
                                    <p:animEffect transition="in" filter="fade">
                                      <p:cBhvr>
                                        <p:cTn id="181" dur="400"/>
                                        <p:tgtEl>
                                          <p:spTgt spid="19472"/>
                                        </p:tgtEl>
                                      </p:cBhvr>
                                    </p:animEffect>
                                    <p:anim calcmode="lin" valueType="num">
                                      <p:cBhvr>
                                        <p:cTn id="182" dur="400" fill="hold"/>
                                        <p:tgtEl>
                                          <p:spTgt spid="19472"/>
                                        </p:tgtEl>
                                        <p:attrNameLst>
                                          <p:attrName>ppt_x</p:attrName>
                                        </p:attrNameLst>
                                      </p:cBhvr>
                                      <p:tavLst>
                                        <p:tav tm="0">
                                          <p:val>
                                            <p:strVal val="#ppt_x"/>
                                          </p:val>
                                        </p:tav>
                                        <p:tav tm="100000">
                                          <p:val>
                                            <p:strVal val="#ppt_x"/>
                                          </p:val>
                                        </p:tav>
                                      </p:tavLst>
                                    </p:anim>
                                    <p:anim calcmode="lin" valueType="num">
                                      <p:cBhvr>
                                        <p:cTn id="183" dur="400" fill="hold"/>
                                        <p:tgtEl>
                                          <p:spTgt spid="19472"/>
                                        </p:tgtEl>
                                        <p:attrNameLst>
                                          <p:attrName>ppt_y</p:attrName>
                                        </p:attrNameLst>
                                      </p:cBhvr>
                                      <p:tavLst>
                                        <p:tav tm="0">
                                          <p:val>
                                            <p:strVal val="#ppt_y-.1"/>
                                          </p:val>
                                        </p:tav>
                                        <p:tav tm="100000">
                                          <p:val>
                                            <p:strVal val="#ppt_y"/>
                                          </p:val>
                                        </p:tav>
                                      </p:tavLst>
                                    </p:anim>
                                  </p:childTnLst>
                                </p:cTn>
                              </p:par>
                            </p:childTnLst>
                          </p:cTn>
                        </p:par>
                        <p:par>
                          <p:cTn id="184" fill="hold">
                            <p:stCondLst>
                              <p:cond delay="12100"/>
                            </p:stCondLst>
                            <p:childTnLst>
                              <p:par>
                                <p:cTn id="185" presetID="10" presetClass="entr" presetSubtype="0" fill="hold" nodeType="afterEffect">
                                  <p:stCondLst>
                                    <p:cond delay="0"/>
                                  </p:stCondLst>
                                  <p:childTnLst>
                                    <p:set>
                                      <p:cBhvr>
                                        <p:cTn id="186" dur="1" fill="hold">
                                          <p:stCondLst>
                                            <p:cond delay="0"/>
                                          </p:stCondLst>
                                        </p:cTn>
                                        <p:tgtEl>
                                          <p:spTgt spid="19505"/>
                                        </p:tgtEl>
                                        <p:attrNameLst>
                                          <p:attrName>style.visibility</p:attrName>
                                        </p:attrNameLst>
                                      </p:cBhvr>
                                      <p:to>
                                        <p:strVal val="visible"/>
                                      </p:to>
                                    </p:set>
                                    <p:anim calcmode="lin" valueType="num">
                                      <p:cBhvr>
                                        <p:cTn id="187" dur="500" fill="hold"/>
                                        <p:tgtEl>
                                          <p:spTgt spid="19505"/>
                                        </p:tgtEl>
                                        <p:attrNameLst>
                                          <p:attrName>ppt_w</p:attrName>
                                        </p:attrNameLst>
                                      </p:cBhvr>
                                      <p:tavLst>
                                        <p:tav tm="0">
                                          <p:val>
                                            <p:fltVal val="0"/>
                                          </p:val>
                                        </p:tav>
                                        <p:tav tm="100000">
                                          <p:val>
                                            <p:strVal val="#ppt_w"/>
                                          </p:val>
                                        </p:tav>
                                      </p:tavLst>
                                    </p:anim>
                                    <p:anim calcmode="lin" valueType="num">
                                      <p:cBhvr>
                                        <p:cTn id="188" dur="500" fill="hold"/>
                                        <p:tgtEl>
                                          <p:spTgt spid="19505"/>
                                        </p:tgtEl>
                                        <p:attrNameLst>
                                          <p:attrName>ppt_h</p:attrName>
                                        </p:attrNameLst>
                                      </p:cBhvr>
                                      <p:tavLst>
                                        <p:tav tm="0">
                                          <p:val>
                                            <p:fltVal val="0"/>
                                          </p:val>
                                        </p:tav>
                                        <p:tav tm="100000">
                                          <p:val>
                                            <p:strVal val="#ppt_h"/>
                                          </p:val>
                                        </p:tav>
                                      </p:tavLst>
                                    </p:anim>
                                    <p:animEffect transition="in" filter="fade">
                                      <p:cBhvr>
                                        <p:cTn id="189" dur="500"/>
                                        <p:tgtEl>
                                          <p:spTgt spid="19505"/>
                                        </p:tgtEl>
                                      </p:cBhvr>
                                    </p:animEffect>
                                  </p:childTnLst>
                                </p:cTn>
                              </p:par>
                            </p:childTnLst>
                          </p:cTn>
                        </p:par>
                        <p:par>
                          <p:cTn id="190" fill="hold">
                            <p:stCondLst>
                              <p:cond delay="12600"/>
                            </p:stCondLst>
                            <p:childTnLst>
                              <p:par>
                                <p:cTn id="191" presetID="22" presetClass="entr" presetSubtype="1" fill="hold" nodeType="afterEffect">
                                  <p:stCondLst>
                                    <p:cond delay="0"/>
                                  </p:stCondLst>
                                  <p:childTnLst>
                                    <p:set>
                                      <p:cBhvr>
                                        <p:cTn id="192" dur="1" fill="hold">
                                          <p:stCondLst>
                                            <p:cond delay="0"/>
                                          </p:stCondLst>
                                        </p:cTn>
                                        <p:tgtEl>
                                          <p:spTgt spid="19510"/>
                                        </p:tgtEl>
                                        <p:attrNameLst>
                                          <p:attrName>style.visibility</p:attrName>
                                        </p:attrNameLst>
                                      </p:cBhvr>
                                      <p:to>
                                        <p:strVal val="visible"/>
                                      </p:to>
                                    </p:set>
                                    <p:animEffect transition="in" filter="wipe(up)">
                                      <p:cBhvr>
                                        <p:cTn id="193" dur="400"/>
                                        <p:tgtEl>
                                          <p:spTgt spid="19510"/>
                                        </p:tgtEl>
                                      </p:cBhvr>
                                    </p:animEffect>
                                  </p:childTnLst>
                                </p:cTn>
                              </p:par>
                            </p:childTnLst>
                          </p:cTn>
                        </p:par>
                        <p:par>
                          <p:cTn id="194" fill="hold">
                            <p:stCondLst>
                              <p:cond delay="13100"/>
                            </p:stCondLst>
                            <p:childTnLst>
                              <p:par>
                                <p:cTn id="195" presetID="42" presetClass="entr" presetSubtype="0" fill="hold" grpId="0" nodeType="afterEffect">
                                  <p:stCondLst>
                                    <p:cond delay="0"/>
                                  </p:stCondLst>
                                  <p:childTnLst>
                                    <p:set>
                                      <p:cBhvr>
                                        <p:cTn id="196" dur="1" fill="hold">
                                          <p:stCondLst>
                                            <p:cond delay="0"/>
                                          </p:stCondLst>
                                        </p:cTn>
                                        <p:tgtEl>
                                          <p:spTgt spid="19481"/>
                                        </p:tgtEl>
                                        <p:attrNameLst>
                                          <p:attrName>style.visibility</p:attrName>
                                        </p:attrNameLst>
                                      </p:cBhvr>
                                      <p:to>
                                        <p:strVal val="visible"/>
                                      </p:to>
                                    </p:set>
                                    <p:animEffect transition="in" filter="fade">
                                      <p:cBhvr>
                                        <p:cTn id="197" dur="400"/>
                                        <p:tgtEl>
                                          <p:spTgt spid="19481"/>
                                        </p:tgtEl>
                                      </p:cBhvr>
                                    </p:animEffect>
                                    <p:anim calcmode="lin" valueType="num">
                                      <p:cBhvr>
                                        <p:cTn id="198" dur="400" fill="hold"/>
                                        <p:tgtEl>
                                          <p:spTgt spid="19481"/>
                                        </p:tgtEl>
                                        <p:attrNameLst>
                                          <p:attrName>ppt_x</p:attrName>
                                        </p:attrNameLst>
                                      </p:cBhvr>
                                      <p:tavLst>
                                        <p:tav tm="0">
                                          <p:val>
                                            <p:strVal val="#ppt_x"/>
                                          </p:val>
                                        </p:tav>
                                        <p:tav tm="100000">
                                          <p:val>
                                            <p:strVal val="#ppt_x"/>
                                          </p:val>
                                        </p:tav>
                                      </p:tavLst>
                                    </p:anim>
                                    <p:anim calcmode="lin" valueType="num">
                                      <p:cBhvr>
                                        <p:cTn id="199" dur="400" fill="hold"/>
                                        <p:tgtEl>
                                          <p:spTgt spid="19481"/>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19482"/>
                                        </p:tgtEl>
                                        <p:attrNameLst>
                                          <p:attrName>style.visibility</p:attrName>
                                        </p:attrNameLst>
                                      </p:cBhvr>
                                      <p:to>
                                        <p:strVal val="visible"/>
                                      </p:to>
                                    </p:set>
                                    <p:animEffect transition="in" filter="fade">
                                      <p:cBhvr>
                                        <p:cTn id="202" dur="400"/>
                                        <p:tgtEl>
                                          <p:spTgt spid="19482"/>
                                        </p:tgtEl>
                                      </p:cBhvr>
                                    </p:animEffect>
                                    <p:anim calcmode="lin" valueType="num">
                                      <p:cBhvr>
                                        <p:cTn id="203" dur="400" fill="hold"/>
                                        <p:tgtEl>
                                          <p:spTgt spid="19482"/>
                                        </p:tgtEl>
                                        <p:attrNameLst>
                                          <p:attrName>ppt_x</p:attrName>
                                        </p:attrNameLst>
                                      </p:cBhvr>
                                      <p:tavLst>
                                        <p:tav tm="0">
                                          <p:val>
                                            <p:strVal val="#ppt_x"/>
                                          </p:val>
                                        </p:tav>
                                        <p:tav tm="100000">
                                          <p:val>
                                            <p:strVal val="#ppt_x"/>
                                          </p:val>
                                        </p:tav>
                                      </p:tavLst>
                                    </p:anim>
                                    <p:anim calcmode="lin" valueType="num">
                                      <p:cBhvr>
                                        <p:cTn id="204" dur="400" fill="hold"/>
                                        <p:tgtEl>
                                          <p:spTgt spid="194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62" grpId="0"/>
      <p:bldP spid="19463" grpId="0"/>
      <p:bldP spid="19465" grpId="0"/>
      <p:bldP spid="19466" grpId="0"/>
      <p:bldP spid="19468" grpId="0"/>
      <p:bldP spid="19469" grpId="0"/>
      <p:bldP spid="19471" grpId="0"/>
      <p:bldP spid="19472" grpId="0"/>
      <p:bldP spid="19474" grpId="0"/>
      <p:bldP spid="19475" grpId="0"/>
      <p:bldP spid="19477" grpId="0"/>
      <p:bldP spid="19478" grpId="0"/>
      <p:bldP spid="19479" grpId="0"/>
      <p:bldP spid="19480" grpId="0"/>
      <p:bldP spid="19481" grpId="0"/>
      <p:bldP spid="19482" grpId="0"/>
      <p:bldP spid="19511" grpId="0" animBg="1"/>
      <p:bldP spid="1951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0">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0482" name="Freeform 5"/>
          <p:cNvSpPr/>
          <p:nvPr/>
        </p:nvSpPr>
        <p:spPr>
          <a:xfrm>
            <a:off x="3328988" y="658813"/>
            <a:ext cx="5580062" cy="5584825"/>
          </a:xfrm>
          <a:custGeom>
            <a:avLst/>
            <a:gdLst/>
            <a:ahLst/>
            <a:cxnLst>
              <a:cxn ang="0">
                <a:pos x="2790031" y="0"/>
              </a:cxn>
              <a:cxn ang="0">
                <a:pos x="5580062" y="2792413"/>
              </a:cxn>
              <a:cxn ang="0">
                <a:pos x="2790031" y="5584825"/>
              </a:cxn>
              <a:cxn ang="0">
                <a:pos x="0" y="2792413"/>
              </a:cxn>
              <a:cxn ang="0">
                <a:pos x="236686" y="1666594"/>
              </a:cxn>
              <a:cxn ang="0">
                <a:pos x="643118" y="1783244"/>
              </a:cxn>
              <a:cxn ang="0">
                <a:pos x="1410556" y="1015749"/>
              </a:cxn>
              <a:cxn ang="0">
                <a:pos x="1206145" y="494116"/>
              </a:cxn>
              <a:cxn ang="0">
                <a:pos x="2790031" y="0"/>
              </a:cxn>
            </a:cxnLst>
            <a:rect l="0" t="0" r="0" b="0"/>
            <a:pathLst>
              <a:path w="9336" h="9336">
                <a:moveTo>
                  <a:pt x="4668" y="0"/>
                </a:moveTo>
                <a:cubicBezTo>
                  <a:pt x="7246" y="0"/>
                  <a:pt x="9336" y="2090"/>
                  <a:pt x="9336" y="4668"/>
                </a:cubicBezTo>
                <a:cubicBezTo>
                  <a:pt x="9336" y="7246"/>
                  <a:pt x="7246" y="9336"/>
                  <a:pt x="4668" y="9336"/>
                </a:cubicBezTo>
                <a:cubicBezTo>
                  <a:pt x="2090" y="9336"/>
                  <a:pt x="0" y="7246"/>
                  <a:pt x="0" y="4668"/>
                </a:cubicBezTo>
                <a:cubicBezTo>
                  <a:pt x="0" y="3998"/>
                  <a:pt x="141" y="3362"/>
                  <a:pt x="396" y="2786"/>
                </a:cubicBezTo>
                <a:cubicBezTo>
                  <a:pt x="593" y="2909"/>
                  <a:pt x="826" y="2981"/>
                  <a:pt x="1076" y="2981"/>
                </a:cubicBezTo>
                <a:cubicBezTo>
                  <a:pt x="1785" y="2981"/>
                  <a:pt x="2360" y="2406"/>
                  <a:pt x="2360" y="1698"/>
                </a:cubicBezTo>
                <a:cubicBezTo>
                  <a:pt x="2360" y="1361"/>
                  <a:pt x="2230" y="1055"/>
                  <a:pt x="2018" y="826"/>
                </a:cubicBezTo>
                <a:cubicBezTo>
                  <a:pt x="2771" y="305"/>
                  <a:pt x="3684" y="0"/>
                  <a:pt x="4668" y="0"/>
                </a:cubicBezTo>
                <a:close/>
              </a:path>
            </a:pathLst>
          </a:custGeom>
          <a:solidFill>
            <a:schemeClr val="tx1">
              <a:alpha val="100000"/>
            </a:schemeClr>
          </a:solidFill>
          <a:ln w="9525">
            <a:noFill/>
          </a:ln>
        </p:spPr>
        <p:txBody>
          <a:bodyPr/>
          <a:lstStyle/>
          <a:p>
            <a:endParaRPr lang="zh-CN" altLang="en-US"/>
          </a:p>
        </p:txBody>
      </p:sp>
      <p:sp>
        <p:nvSpPr>
          <p:cNvPr id="20483" name="Oval 6"/>
          <p:cNvSpPr/>
          <p:nvPr/>
        </p:nvSpPr>
        <p:spPr>
          <a:xfrm>
            <a:off x="3384550" y="1085850"/>
            <a:ext cx="1176338" cy="117633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0484" name="Line 12"/>
          <p:cNvSpPr/>
          <p:nvPr/>
        </p:nvSpPr>
        <p:spPr>
          <a:xfrm>
            <a:off x="3651250" y="3392488"/>
            <a:ext cx="4967288" cy="0"/>
          </a:xfrm>
          <a:prstGeom prst="line">
            <a:avLst/>
          </a:prstGeom>
          <a:ln w="12700" cap="flat" cmpd="sng">
            <a:solidFill>
              <a:schemeClr val="accent2"/>
            </a:solidFill>
            <a:prstDash val="solid"/>
            <a:headEnd type="none" w="med" len="med"/>
            <a:tailEnd type="none" w="med" len="med"/>
          </a:ln>
        </p:spPr>
      </p:sp>
      <p:sp>
        <p:nvSpPr>
          <p:cNvPr id="20485" name="TextBox 41"/>
          <p:cNvSpPr txBox="1"/>
          <p:nvPr/>
        </p:nvSpPr>
        <p:spPr>
          <a:xfrm>
            <a:off x="3865563" y="2276475"/>
            <a:ext cx="4506912" cy="1108075"/>
          </a:xfrm>
          <a:prstGeom prst="rect">
            <a:avLst/>
          </a:prstGeom>
          <a:noFill/>
          <a:ln w="9525">
            <a:noFill/>
          </a:ln>
        </p:spPr>
        <p:txBody>
          <a:bodyPr>
            <a:spAutoFit/>
          </a:bodyPr>
          <a:lstStyle/>
          <a:p>
            <a:pPr lvl="0" algn="ctr" eaLnBrk="1" hangingPunct="1"/>
            <a:r>
              <a:rPr lang="zh-CN" altLang="en-US" sz="6400" b="1" dirty="0">
                <a:solidFill>
                  <a:schemeClr val="accent2"/>
                </a:solidFill>
                <a:latin typeface="微软雅黑" panose="020B0503020204020204" pitchFamily="2" charset="-122"/>
                <a:ea typeface="微软雅黑" panose="020B0503020204020204" pitchFamily="2" charset="-122"/>
              </a:rPr>
              <a:t>产品和服务</a:t>
            </a:r>
          </a:p>
        </p:txBody>
      </p:sp>
      <p:sp>
        <p:nvSpPr>
          <p:cNvPr id="20486" name="Rectangle 14"/>
          <p:cNvSpPr/>
          <p:nvPr/>
        </p:nvSpPr>
        <p:spPr>
          <a:xfrm>
            <a:off x="5653088" y="1814513"/>
            <a:ext cx="1003300" cy="431800"/>
          </a:xfrm>
          <a:prstGeom prst="rect">
            <a:avLst/>
          </a:prstGeom>
          <a:noFill/>
          <a:ln w="9525">
            <a:noFill/>
          </a:ln>
        </p:spPr>
        <p:txBody>
          <a:bodyPr wrap="none" lIns="0" tIns="0" rIns="0" bIns="0">
            <a:spAutoFit/>
          </a:bodyPr>
          <a:lstStyle/>
          <a:p>
            <a:pPr lvl="0" eaLnBrk="1" hangingPunct="1"/>
            <a:r>
              <a:rPr lang="zh-CN" altLang="en-US" sz="2800" dirty="0">
                <a:solidFill>
                  <a:schemeClr val="accent2"/>
                </a:solidFill>
                <a:latin typeface="微软雅黑" panose="020B0503020204020204" pitchFamily="2" charset="-122"/>
                <a:ea typeface="微软雅黑" panose="020B0503020204020204" pitchFamily="2" charset="-122"/>
              </a:rPr>
              <a:t>Part </a:t>
            </a:r>
            <a:r>
              <a:rPr lang="en-US" altLang="x-none" sz="2800" dirty="0">
                <a:solidFill>
                  <a:schemeClr val="accent2"/>
                </a:solidFill>
                <a:latin typeface="微软雅黑" panose="020B0503020204020204" pitchFamily="2" charset="-122"/>
                <a:ea typeface="微软雅黑" panose="020B0503020204020204" pitchFamily="2" charset="-122"/>
              </a:rPr>
              <a:t>2</a:t>
            </a:r>
            <a:endParaRPr lang="zh-CN" altLang="en-US" sz="2800" dirty="0">
              <a:solidFill>
                <a:schemeClr val="accent2"/>
              </a:solidFill>
              <a:latin typeface="微软雅黑" panose="020B0503020204020204" pitchFamily="2" charset="-122"/>
              <a:ea typeface="微软雅黑" panose="020B0503020204020204" pitchFamily="2" charset="-122"/>
            </a:endParaRPr>
          </a:p>
        </p:txBody>
      </p:sp>
      <p:sp>
        <p:nvSpPr>
          <p:cNvPr id="20487" name="Rectangle 14"/>
          <p:cNvSpPr/>
          <p:nvPr/>
        </p:nvSpPr>
        <p:spPr>
          <a:xfrm>
            <a:off x="4313238" y="3422650"/>
            <a:ext cx="3898900" cy="430213"/>
          </a:xfrm>
          <a:prstGeom prst="rect">
            <a:avLst/>
          </a:prstGeom>
          <a:noFill/>
          <a:ln w="9525">
            <a:noFill/>
          </a:ln>
        </p:spPr>
        <p:txBody>
          <a:bodyPr lIns="0" tIns="0" rIns="0" bIns="0">
            <a:spAutoFit/>
          </a:bodyPr>
          <a:lstStyle/>
          <a:p>
            <a:pPr lvl="0" algn="ctr" eaLnBrk="1" hangingPunct="1"/>
            <a:r>
              <a:rPr lang="en-US" altLang="x-none" sz="2800" dirty="0">
                <a:solidFill>
                  <a:schemeClr val="accent2"/>
                </a:solidFill>
                <a:latin typeface="微软雅黑" panose="020B0503020204020204" pitchFamily="2" charset="-122"/>
                <a:ea typeface="宋体" panose="02010600030101010101" pitchFamily="2" charset="-122"/>
              </a:rPr>
              <a:t>Product &amp; Servlce</a:t>
            </a:r>
            <a:endParaRPr lang="zh-CN" altLang="en-US" sz="2800" dirty="0">
              <a:solidFill>
                <a:schemeClr val="accent2"/>
              </a:solidFill>
              <a:latin typeface="微软雅黑" panose="020B0503020204020204" pitchFamily="2" charset="-122"/>
              <a:ea typeface="宋体" panose="02010600030101010101" pitchFamily="2" charset="-122"/>
            </a:endParaRPr>
          </a:p>
        </p:txBody>
      </p:sp>
      <p:sp>
        <p:nvSpPr>
          <p:cNvPr id="20488" name="TextBox 87"/>
          <p:cNvSpPr txBox="1"/>
          <p:nvPr/>
        </p:nvSpPr>
        <p:spPr>
          <a:xfrm>
            <a:off x="4632325" y="4027488"/>
            <a:ext cx="15113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渠道分布</a:t>
            </a:r>
          </a:p>
        </p:txBody>
      </p:sp>
      <p:sp>
        <p:nvSpPr>
          <p:cNvPr id="20489" name="TextBox 88"/>
          <p:cNvSpPr txBox="1"/>
          <p:nvPr/>
        </p:nvSpPr>
        <p:spPr>
          <a:xfrm>
            <a:off x="4632325" y="4468813"/>
            <a:ext cx="15113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春秋季产品</a:t>
            </a:r>
          </a:p>
        </p:txBody>
      </p:sp>
      <p:sp>
        <p:nvSpPr>
          <p:cNvPr id="20490" name="TextBox 89"/>
          <p:cNvSpPr txBox="1"/>
          <p:nvPr/>
        </p:nvSpPr>
        <p:spPr>
          <a:xfrm>
            <a:off x="4632325" y="4900613"/>
            <a:ext cx="15113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夏季产品</a:t>
            </a:r>
          </a:p>
        </p:txBody>
      </p:sp>
      <p:sp>
        <p:nvSpPr>
          <p:cNvPr id="20491" name="TextBox 90"/>
          <p:cNvSpPr txBox="1"/>
          <p:nvPr/>
        </p:nvSpPr>
        <p:spPr>
          <a:xfrm>
            <a:off x="6700838" y="4900613"/>
            <a:ext cx="17018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成功案例</a:t>
            </a:r>
          </a:p>
        </p:txBody>
      </p:sp>
      <p:sp>
        <p:nvSpPr>
          <p:cNvPr id="20492" name="TextBox 91"/>
          <p:cNvSpPr txBox="1"/>
          <p:nvPr/>
        </p:nvSpPr>
        <p:spPr>
          <a:xfrm>
            <a:off x="6700838" y="4027488"/>
            <a:ext cx="17018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秋冬季产品</a:t>
            </a:r>
          </a:p>
        </p:txBody>
      </p:sp>
      <p:sp>
        <p:nvSpPr>
          <p:cNvPr id="20493" name="TextBox 92"/>
          <p:cNvSpPr txBox="1"/>
          <p:nvPr/>
        </p:nvSpPr>
        <p:spPr>
          <a:xfrm>
            <a:off x="6700838" y="4468813"/>
            <a:ext cx="17018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严冬系列</a:t>
            </a:r>
          </a:p>
        </p:txBody>
      </p:sp>
      <p:sp>
        <p:nvSpPr>
          <p:cNvPr id="20494" name="Freeform 18"/>
          <p:cNvSpPr>
            <a:spLocks noEditPoints="1"/>
          </p:cNvSpPr>
          <p:nvPr/>
        </p:nvSpPr>
        <p:spPr>
          <a:xfrm>
            <a:off x="6432550" y="4110038"/>
            <a:ext cx="268288" cy="268287"/>
          </a:xfrm>
          <a:custGeom>
            <a:avLst/>
            <a:gdLst/>
            <a:ahLst/>
            <a:cxnLst>
              <a:cxn ang="0">
                <a:pos x="133573" y="0"/>
              </a:cxn>
              <a:cxn ang="0">
                <a:pos x="268288" y="134144"/>
              </a:cxn>
              <a:cxn ang="0">
                <a:pos x="133573" y="268288"/>
              </a:cxn>
              <a:cxn ang="0">
                <a:pos x="0" y="134144"/>
              </a:cxn>
              <a:cxn ang="0">
                <a:pos x="133573" y="0"/>
              </a:cxn>
              <a:cxn ang="0">
                <a:pos x="113023" y="228159"/>
              </a:cxn>
              <a:cxn ang="0">
                <a:pos x="154123" y="228159"/>
              </a:cxn>
              <a:cxn ang="0">
                <a:pos x="154123" y="155928"/>
              </a:cxn>
              <a:cxn ang="0">
                <a:pos x="227189" y="155928"/>
              </a:cxn>
              <a:cxn ang="0">
                <a:pos x="227189" y="113506"/>
              </a:cxn>
              <a:cxn ang="0">
                <a:pos x="154123" y="113506"/>
              </a:cxn>
              <a:cxn ang="0">
                <a:pos x="154123" y="40129"/>
              </a:cxn>
              <a:cxn ang="0">
                <a:pos x="113023" y="40129"/>
              </a:cxn>
              <a:cxn ang="0">
                <a:pos x="113023" y="113506"/>
              </a:cxn>
              <a:cxn ang="0">
                <a:pos x="39958" y="113506"/>
              </a:cxn>
              <a:cxn ang="0">
                <a:pos x="39958" y="155928"/>
              </a:cxn>
              <a:cxn ang="0">
                <a:pos x="113023" y="155928"/>
              </a:cxn>
              <a:cxn ang="0">
                <a:pos x="113023" y="228159"/>
              </a:cxn>
            </a:cxnLst>
            <a:rect l="0" t="0" r="0" b="0"/>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0495" name="Freeform 19"/>
          <p:cNvSpPr>
            <a:spLocks noEditPoints="1"/>
          </p:cNvSpPr>
          <p:nvPr/>
        </p:nvSpPr>
        <p:spPr>
          <a:xfrm>
            <a:off x="6432550" y="4549775"/>
            <a:ext cx="268288" cy="268288"/>
          </a:xfrm>
          <a:custGeom>
            <a:avLst/>
            <a:gdLst/>
            <a:ahLst/>
            <a:cxnLst>
              <a:cxn ang="0">
                <a:pos x="133573" y="0"/>
              </a:cxn>
              <a:cxn ang="0">
                <a:pos x="268288" y="134144"/>
              </a:cxn>
              <a:cxn ang="0">
                <a:pos x="133573" y="268288"/>
              </a:cxn>
              <a:cxn ang="0">
                <a:pos x="0" y="134144"/>
              </a:cxn>
              <a:cxn ang="0">
                <a:pos x="133573" y="0"/>
              </a:cxn>
              <a:cxn ang="0">
                <a:pos x="113023" y="228159"/>
              </a:cxn>
              <a:cxn ang="0">
                <a:pos x="154123" y="228159"/>
              </a:cxn>
              <a:cxn ang="0">
                <a:pos x="154123" y="155928"/>
              </a:cxn>
              <a:cxn ang="0">
                <a:pos x="227189" y="155928"/>
              </a:cxn>
              <a:cxn ang="0">
                <a:pos x="227189" y="112360"/>
              </a:cxn>
              <a:cxn ang="0">
                <a:pos x="154123" y="112360"/>
              </a:cxn>
              <a:cxn ang="0">
                <a:pos x="154123" y="40129"/>
              </a:cxn>
              <a:cxn ang="0">
                <a:pos x="113023" y="40129"/>
              </a:cxn>
              <a:cxn ang="0">
                <a:pos x="113023" y="112360"/>
              </a:cxn>
              <a:cxn ang="0">
                <a:pos x="39958" y="112360"/>
              </a:cxn>
              <a:cxn ang="0">
                <a:pos x="39958" y="155928"/>
              </a:cxn>
              <a:cxn ang="0">
                <a:pos x="113023" y="155928"/>
              </a:cxn>
              <a:cxn ang="0">
                <a:pos x="113023" y="228159"/>
              </a:cxn>
            </a:cxnLst>
            <a:rect l="0" t="0" r="0" b="0"/>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0496" name="Freeform 20"/>
          <p:cNvSpPr>
            <a:spLocks noEditPoints="1"/>
          </p:cNvSpPr>
          <p:nvPr/>
        </p:nvSpPr>
        <p:spPr>
          <a:xfrm>
            <a:off x="6432550" y="4983163"/>
            <a:ext cx="268288" cy="268287"/>
          </a:xfrm>
          <a:custGeom>
            <a:avLst/>
            <a:gdLst/>
            <a:ahLst/>
            <a:cxnLst>
              <a:cxn ang="0">
                <a:pos x="133573" y="0"/>
              </a:cxn>
              <a:cxn ang="0">
                <a:pos x="268288" y="132997"/>
              </a:cxn>
              <a:cxn ang="0">
                <a:pos x="133573" y="268288"/>
              </a:cxn>
              <a:cxn ang="0">
                <a:pos x="0" y="132997"/>
              </a:cxn>
              <a:cxn ang="0">
                <a:pos x="133573" y="0"/>
              </a:cxn>
              <a:cxn ang="0">
                <a:pos x="113023" y="228159"/>
              </a:cxn>
              <a:cxn ang="0">
                <a:pos x="154123" y="228159"/>
              </a:cxn>
              <a:cxn ang="0">
                <a:pos x="154123" y="155928"/>
              </a:cxn>
              <a:cxn ang="0">
                <a:pos x="227189" y="155928"/>
              </a:cxn>
              <a:cxn ang="0">
                <a:pos x="227189" y="112360"/>
              </a:cxn>
              <a:cxn ang="0">
                <a:pos x="154123" y="112360"/>
              </a:cxn>
              <a:cxn ang="0">
                <a:pos x="154123" y="40129"/>
              </a:cxn>
              <a:cxn ang="0">
                <a:pos x="113023" y="40129"/>
              </a:cxn>
              <a:cxn ang="0">
                <a:pos x="113023" y="112360"/>
              </a:cxn>
              <a:cxn ang="0">
                <a:pos x="39958" y="112360"/>
              </a:cxn>
              <a:cxn ang="0">
                <a:pos x="39958" y="155928"/>
              </a:cxn>
              <a:cxn ang="0">
                <a:pos x="113023" y="155928"/>
              </a:cxn>
              <a:cxn ang="0">
                <a:pos x="113023" y="228159"/>
              </a:cxn>
            </a:cxnLst>
            <a:rect l="0" t="0" r="0" b="0"/>
            <a:pathLst>
              <a:path w="235" h="234">
                <a:moveTo>
                  <a:pt x="117" y="0"/>
                </a:moveTo>
                <a:cubicBezTo>
                  <a:pt x="182" y="0"/>
                  <a:pt x="235" y="52"/>
                  <a:pt x="235" y="116"/>
                </a:cubicBezTo>
                <a:cubicBezTo>
                  <a:pt x="235" y="182"/>
                  <a:pt x="182" y="234"/>
                  <a:pt x="117" y="234"/>
                </a:cubicBezTo>
                <a:cubicBezTo>
                  <a:pt x="53" y="234"/>
                  <a:pt x="0" y="182"/>
                  <a:pt x="0" y="116"/>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0497" name="Freeform 21"/>
          <p:cNvSpPr>
            <a:spLocks noEditPoints="1"/>
          </p:cNvSpPr>
          <p:nvPr/>
        </p:nvSpPr>
        <p:spPr>
          <a:xfrm>
            <a:off x="4349750" y="4110038"/>
            <a:ext cx="266700" cy="268287"/>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0498" name="Freeform 22"/>
          <p:cNvSpPr>
            <a:spLocks noEditPoints="1"/>
          </p:cNvSpPr>
          <p:nvPr/>
        </p:nvSpPr>
        <p:spPr>
          <a:xfrm>
            <a:off x="4349750" y="4549775"/>
            <a:ext cx="266700" cy="268288"/>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0499" name="Freeform 23"/>
          <p:cNvSpPr>
            <a:spLocks noEditPoints="1"/>
          </p:cNvSpPr>
          <p:nvPr/>
        </p:nvSpPr>
        <p:spPr>
          <a:xfrm>
            <a:off x="4349750" y="4983163"/>
            <a:ext cx="266700" cy="268287"/>
          </a:xfrm>
          <a:custGeom>
            <a:avLst/>
            <a:gdLst/>
            <a:ahLst/>
            <a:cxnLst>
              <a:cxn ang="0">
                <a:pos x="133350" y="0"/>
              </a:cxn>
              <a:cxn ang="0">
                <a:pos x="266700" y="132997"/>
              </a:cxn>
              <a:cxn ang="0">
                <a:pos x="133350" y="268288"/>
              </a:cxn>
              <a:cxn ang="0">
                <a:pos x="0" y="132997"/>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6"/>
                </a:cubicBezTo>
                <a:cubicBezTo>
                  <a:pt x="234" y="182"/>
                  <a:pt x="182" y="234"/>
                  <a:pt x="117" y="234"/>
                </a:cubicBezTo>
                <a:cubicBezTo>
                  <a:pt x="52" y="234"/>
                  <a:pt x="0" y="182"/>
                  <a:pt x="0" y="116"/>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0500" name="Freeform 9"/>
          <p:cNvSpPr>
            <a:spLocks noEditPoints="1"/>
          </p:cNvSpPr>
          <p:nvPr/>
        </p:nvSpPr>
        <p:spPr>
          <a:xfrm>
            <a:off x="3568700" y="1401763"/>
            <a:ext cx="808038" cy="688975"/>
          </a:xfrm>
          <a:custGeom>
            <a:avLst/>
            <a:gdLst/>
            <a:ahLst/>
            <a:cxnLst>
              <a:cxn ang="0">
                <a:pos x="423626" y="672768"/>
              </a:cxn>
              <a:cxn ang="0">
                <a:pos x="787895" y="201010"/>
              </a:cxn>
              <a:cxn ang="0">
                <a:pos x="764315" y="192805"/>
              </a:cxn>
              <a:cxn ang="0">
                <a:pos x="544778" y="193626"/>
              </a:cxn>
              <a:cxn ang="0">
                <a:pos x="423626" y="672768"/>
              </a:cxn>
              <a:cxn ang="0">
                <a:pos x="795213" y="201010"/>
              </a:cxn>
              <a:cxn ang="0">
                <a:pos x="795213" y="201010"/>
              </a:cxn>
              <a:cxn ang="0">
                <a:pos x="12197" y="197728"/>
              </a:cxn>
              <a:cxn ang="0">
                <a:pos x="375653" y="664564"/>
              </a:cxn>
              <a:cxn ang="0">
                <a:pos x="257753" y="192805"/>
              </a:cxn>
              <a:cxn ang="0">
                <a:pos x="43094" y="192805"/>
              </a:cxn>
              <a:cxn ang="0">
                <a:pos x="12197" y="197728"/>
              </a:cxn>
              <a:cxn ang="0">
                <a:pos x="373214" y="673588"/>
              </a:cxn>
              <a:cxn ang="0">
                <a:pos x="373214" y="673588"/>
              </a:cxn>
              <a:cxn ang="0">
                <a:pos x="399233" y="675229"/>
              </a:cxn>
              <a:cxn ang="0">
                <a:pos x="524450" y="194446"/>
              </a:cxn>
              <a:cxn ang="0">
                <a:pos x="518759" y="200190"/>
              </a:cxn>
              <a:cxn ang="0">
                <a:pos x="277268" y="193626"/>
              </a:cxn>
              <a:cxn ang="0">
                <a:pos x="399233" y="675229"/>
              </a:cxn>
              <a:cxn ang="0">
                <a:pos x="564292" y="174756"/>
              </a:cxn>
              <a:cxn ang="0">
                <a:pos x="803344" y="174756"/>
              </a:cxn>
              <a:cxn ang="0">
                <a:pos x="664304" y="3282"/>
              </a:cxn>
              <a:cxn ang="0">
                <a:pos x="564292" y="174756"/>
              </a:cxn>
              <a:cxn ang="0">
                <a:pos x="0" y="170653"/>
              </a:cxn>
              <a:cxn ang="0">
                <a:pos x="235799" y="174756"/>
              </a:cxn>
              <a:cxn ang="0">
                <a:pos x="139853" y="0"/>
              </a:cxn>
              <a:cxn ang="0">
                <a:pos x="0" y="170653"/>
              </a:cxn>
              <a:cxn ang="0">
                <a:pos x="279707" y="173935"/>
              </a:cxn>
              <a:cxn ang="0">
                <a:pos x="521198" y="173115"/>
              </a:cxn>
              <a:cxn ang="0">
                <a:pos x="398420" y="5743"/>
              </a:cxn>
              <a:cxn ang="0">
                <a:pos x="279707" y="173935"/>
              </a:cxn>
              <a:cxn ang="0">
                <a:pos x="261006" y="178858"/>
              </a:cxn>
              <a:cxn ang="0">
                <a:pos x="380532" y="3282"/>
              </a:cxn>
              <a:cxn ang="0">
                <a:pos x="156115" y="4923"/>
              </a:cxn>
              <a:cxn ang="0">
                <a:pos x="261006" y="178858"/>
              </a:cxn>
              <a:cxn ang="0">
                <a:pos x="545591" y="178858"/>
              </a:cxn>
              <a:cxn ang="0">
                <a:pos x="641537" y="3282"/>
              </a:cxn>
              <a:cxn ang="0">
                <a:pos x="423626" y="6564"/>
              </a:cxn>
              <a:cxn ang="0">
                <a:pos x="545591" y="178858"/>
              </a:cxn>
            </a:cxnLst>
            <a:rect l="0" t="0" r="0" b="0"/>
            <a:pathLst>
              <a:path w="995" h="840">
                <a:moveTo>
                  <a:pt x="521" y="820"/>
                </a:moveTo>
                <a:lnTo>
                  <a:pt x="969" y="245"/>
                </a:lnTo>
                <a:cubicBezTo>
                  <a:pt x="957" y="238"/>
                  <a:pt x="959" y="235"/>
                  <a:pt x="940" y="235"/>
                </a:cubicBezTo>
                <a:lnTo>
                  <a:pt x="670" y="236"/>
                </a:lnTo>
                <a:lnTo>
                  <a:pt x="521" y="820"/>
                </a:lnTo>
                <a:close/>
                <a:moveTo>
                  <a:pt x="978" y="245"/>
                </a:moveTo>
                <a:cubicBezTo>
                  <a:pt x="995" y="226"/>
                  <a:pt x="961" y="264"/>
                  <a:pt x="978" y="245"/>
                </a:cubicBezTo>
                <a:close/>
                <a:moveTo>
                  <a:pt x="15" y="241"/>
                </a:moveTo>
                <a:lnTo>
                  <a:pt x="462" y="810"/>
                </a:lnTo>
                <a:lnTo>
                  <a:pt x="317" y="235"/>
                </a:lnTo>
                <a:lnTo>
                  <a:pt x="53" y="235"/>
                </a:lnTo>
                <a:lnTo>
                  <a:pt x="15" y="241"/>
                </a:lnTo>
                <a:close/>
                <a:moveTo>
                  <a:pt x="459" y="821"/>
                </a:moveTo>
                <a:cubicBezTo>
                  <a:pt x="476" y="840"/>
                  <a:pt x="442" y="802"/>
                  <a:pt x="459" y="821"/>
                </a:cubicBezTo>
                <a:close/>
                <a:moveTo>
                  <a:pt x="491" y="823"/>
                </a:moveTo>
                <a:lnTo>
                  <a:pt x="645" y="237"/>
                </a:lnTo>
                <a:lnTo>
                  <a:pt x="638" y="244"/>
                </a:lnTo>
                <a:lnTo>
                  <a:pt x="341" y="236"/>
                </a:lnTo>
                <a:lnTo>
                  <a:pt x="491" y="823"/>
                </a:lnTo>
                <a:close/>
                <a:moveTo>
                  <a:pt x="694" y="213"/>
                </a:moveTo>
                <a:lnTo>
                  <a:pt x="988" y="213"/>
                </a:lnTo>
                <a:lnTo>
                  <a:pt x="817" y="4"/>
                </a:lnTo>
                <a:lnTo>
                  <a:pt x="694" y="213"/>
                </a:lnTo>
                <a:close/>
                <a:moveTo>
                  <a:pt x="0" y="208"/>
                </a:moveTo>
                <a:lnTo>
                  <a:pt x="290" y="213"/>
                </a:lnTo>
                <a:lnTo>
                  <a:pt x="172" y="0"/>
                </a:lnTo>
                <a:lnTo>
                  <a:pt x="0" y="208"/>
                </a:lnTo>
                <a:close/>
                <a:moveTo>
                  <a:pt x="344" y="212"/>
                </a:moveTo>
                <a:lnTo>
                  <a:pt x="641" y="211"/>
                </a:lnTo>
                <a:lnTo>
                  <a:pt x="490" y="7"/>
                </a:lnTo>
                <a:lnTo>
                  <a:pt x="344" y="212"/>
                </a:lnTo>
                <a:close/>
                <a:moveTo>
                  <a:pt x="321" y="218"/>
                </a:moveTo>
                <a:lnTo>
                  <a:pt x="468" y="4"/>
                </a:lnTo>
                <a:lnTo>
                  <a:pt x="192" y="6"/>
                </a:lnTo>
                <a:lnTo>
                  <a:pt x="321" y="218"/>
                </a:lnTo>
                <a:close/>
                <a:moveTo>
                  <a:pt x="671" y="218"/>
                </a:moveTo>
                <a:lnTo>
                  <a:pt x="789" y="4"/>
                </a:lnTo>
                <a:lnTo>
                  <a:pt x="521" y="8"/>
                </a:lnTo>
                <a:lnTo>
                  <a:pt x="671" y="218"/>
                </a:lnTo>
                <a:close/>
              </a:path>
            </a:pathLst>
          </a:custGeom>
          <a:solidFill>
            <a:srgbClr val="FFFFFF">
              <a:alpha val="100000"/>
            </a:srgbClr>
          </a:solidFill>
          <a:ln w="9525">
            <a:noFill/>
          </a:ln>
        </p:spPr>
        <p:txBody>
          <a:bodyPr/>
          <a:lstStyle/>
          <a:p>
            <a:endParaRPr lang="zh-CN" altLang="en-US"/>
          </a:p>
        </p:txBody>
      </p:sp>
    </p:spTree>
  </p:cSld>
  <p:clrMapOvr>
    <a:masterClrMapping/>
  </p:clrMapOvr>
  <p:transition spd="slow"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wheel(1)">
                                      <p:cBhvr>
                                        <p:cTn id="7" dur="2000"/>
                                        <p:tgtEl>
                                          <p:spTgt spid="2048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0483"/>
                                        </p:tgtEl>
                                        <p:attrNameLst>
                                          <p:attrName>style.visibility</p:attrName>
                                        </p:attrNameLst>
                                      </p:cBhvr>
                                      <p:to>
                                        <p:strVal val="visible"/>
                                      </p:to>
                                    </p:set>
                                    <p:anim calcmode="lin" valueType="num">
                                      <p:cBhvr>
                                        <p:cTn id="11" dur="500" fill="hold"/>
                                        <p:tgtEl>
                                          <p:spTgt spid="20483"/>
                                        </p:tgtEl>
                                        <p:attrNameLst>
                                          <p:attrName>ppt_w</p:attrName>
                                        </p:attrNameLst>
                                      </p:cBhvr>
                                      <p:tavLst>
                                        <p:tav tm="0">
                                          <p:val>
                                            <p:fltVal val="0"/>
                                          </p:val>
                                        </p:tav>
                                        <p:tav tm="100000">
                                          <p:val>
                                            <p:strVal val="#ppt_w"/>
                                          </p:val>
                                        </p:tav>
                                      </p:tavLst>
                                    </p:anim>
                                    <p:anim calcmode="lin" valueType="num">
                                      <p:cBhvr>
                                        <p:cTn id="12" dur="500" fill="hold"/>
                                        <p:tgtEl>
                                          <p:spTgt spid="20483"/>
                                        </p:tgtEl>
                                        <p:attrNameLst>
                                          <p:attrName>ppt_h</p:attrName>
                                        </p:attrNameLst>
                                      </p:cBhvr>
                                      <p:tavLst>
                                        <p:tav tm="0">
                                          <p:val>
                                            <p:fltVal val="0"/>
                                          </p:val>
                                        </p:tav>
                                        <p:tav tm="100000">
                                          <p:val>
                                            <p:strVal val="#ppt_h"/>
                                          </p:val>
                                        </p:tav>
                                      </p:tavLst>
                                    </p:anim>
                                    <p:animEffect transition="in" filter="fade">
                                      <p:cBhvr>
                                        <p:cTn id="13" dur="500"/>
                                        <p:tgtEl>
                                          <p:spTgt spid="20483"/>
                                        </p:tgtEl>
                                      </p:cBhvr>
                                    </p:animEffect>
                                  </p:childTnLst>
                                </p:cTn>
                              </p:par>
                            </p:childTnLst>
                          </p:cTn>
                        </p:par>
                        <p:par>
                          <p:cTn id="14" fill="hold">
                            <p:stCondLst>
                              <p:cond delay="2500"/>
                            </p:stCondLst>
                            <p:childTnLst>
                              <p:par>
                                <p:cTn id="15" presetID="31" presetClass="entr" presetSubtype="0" fill="hold" nodeType="afterEffect">
                                  <p:stCondLst>
                                    <p:cond delay="0"/>
                                  </p:stCondLst>
                                  <p:childTnLst>
                                    <p:set>
                                      <p:cBhvr>
                                        <p:cTn id="16" dur="1" fill="hold">
                                          <p:stCondLst>
                                            <p:cond delay="0"/>
                                          </p:stCondLst>
                                        </p:cTn>
                                        <p:tgtEl>
                                          <p:spTgt spid="20500"/>
                                        </p:tgtEl>
                                        <p:attrNameLst>
                                          <p:attrName>style.visibility</p:attrName>
                                        </p:attrNameLst>
                                      </p:cBhvr>
                                      <p:to>
                                        <p:strVal val="visible"/>
                                      </p:to>
                                    </p:set>
                                    <p:anim calcmode="lin" valueType="num">
                                      <p:cBhvr>
                                        <p:cTn id="17" dur="1000" fill="hold"/>
                                        <p:tgtEl>
                                          <p:spTgt spid="20500"/>
                                        </p:tgtEl>
                                        <p:attrNameLst>
                                          <p:attrName>ppt_w</p:attrName>
                                        </p:attrNameLst>
                                      </p:cBhvr>
                                      <p:tavLst>
                                        <p:tav tm="0">
                                          <p:val>
                                            <p:fltVal val="0"/>
                                          </p:val>
                                        </p:tav>
                                        <p:tav tm="100000">
                                          <p:val>
                                            <p:strVal val="#ppt_w"/>
                                          </p:val>
                                        </p:tav>
                                      </p:tavLst>
                                    </p:anim>
                                    <p:anim calcmode="lin" valueType="num">
                                      <p:cBhvr>
                                        <p:cTn id="18" dur="1000" fill="hold"/>
                                        <p:tgtEl>
                                          <p:spTgt spid="20500"/>
                                        </p:tgtEl>
                                        <p:attrNameLst>
                                          <p:attrName>ppt_h</p:attrName>
                                        </p:attrNameLst>
                                      </p:cBhvr>
                                      <p:tavLst>
                                        <p:tav tm="0">
                                          <p:val>
                                            <p:fltVal val="0"/>
                                          </p:val>
                                        </p:tav>
                                        <p:tav tm="100000">
                                          <p:val>
                                            <p:strVal val="#ppt_h"/>
                                          </p:val>
                                        </p:tav>
                                      </p:tavLst>
                                    </p:anim>
                                    <p:anim calcmode="lin" valueType="num">
                                      <p:cBhvr>
                                        <p:cTn id="19" dur="1000" fill="hold"/>
                                        <p:tgtEl>
                                          <p:spTgt spid="20500"/>
                                        </p:tgtEl>
                                        <p:attrNameLst>
                                          <p:attrName>style.rotation</p:attrName>
                                        </p:attrNameLst>
                                      </p:cBhvr>
                                      <p:tavLst>
                                        <p:tav tm="0">
                                          <p:val>
                                            <p:fltVal val="90"/>
                                          </p:val>
                                        </p:tav>
                                        <p:tav tm="100000">
                                          <p:val>
                                            <p:fltVal val="0"/>
                                          </p:val>
                                        </p:tav>
                                      </p:tavLst>
                                    </p:anim>
                                    <p:animEffect transition="in" filter="fade">
                                      <p:cBhvr>
                                        <p:cTn id="20" dur="1000"/>
                                        <p:tgtEl>
                                          <p:spTgt spid="20500"/>
                                        </p:tgtEl>
                                      </p:cBhvr>
                                    </p:animEffect>
                                  </p:childTnLst>
                                </p:cTn>
                              </p:par>
                            </p:childTnLst>
                          </p:cTn>
                        </p:par>
                        <p:par>
                          <p:cTn id="21" fill="hold">
                            <p:stCondLst>
                              <p:cond delay="3500"/>
                            </p:stCondLst>
                            <p:childTnLst>
                              <p:par>
                                <p:cTn id="22" presetID="16" presetClass="entr" presetSubtype="21" fill="hold" nodeType="afterEffect">
                                  <p:stCondLst>
                                    <p:cond delay="0"/>
                                  </p:stCondLst>
                                  <p:childTnLst>
                                    <p:set>
                                      <p:cBhvr>
                                        <p:cTn id="23" dur="1" fill="hold">
                                          <p:stCondLst>
                                            <p:cond delay="0"/>
                                          </p:stCondLst>
                                        </p:cTn>
                                        <p:tgtEl>
                                          <p:spTgt spid="20484"/>
                                        </p:tgtEl>
                                        <p:attrNameLst>
                                          <p:attrName>style.visibility</p:attrName>
                                        </p:attrNameLst>
                                      </p:cBhvr>
                                      <p:to>
                                        <p:strVal val="visible"/>
                                      </p:to>
                                    </p:set>
                                    <p:animEffect transition="in" filter="barn(inVertical)">
                                      <p:cBhvr>
                                        <p:cTn id="24" dur="500"/>
                                        <p:tgtEl>
                                          <p:spTgt spid="20484"/>
                                        </p:tgtEl>
                                      </p:cBhvr>
                                    </p:animEffect>
                                  </p:childTnLst>
                                </p:cTn>
                              </p:par>
                            </p:childTnLst>
                          </p:cTn>
                        </p:par>
                        <p:par>
                          <p:cTn id="25" fill="hold">
                            <p:stCondLst>
                              <p:cond delay="4000"/>
                            </p:stCondLst>
                            <p:childTnLst>
                              <p:par>
                                <p:cTn id="26" presetID="22" presetClass="entr" presetSubtype="1" fill="hold" grpId="0" nodeType="afterEffect">
                                  <p:stCondLst>
                                    <p:cond delay="0"/>
                                  </p:stCondLst>
                                  <p:childTnLst>
                                    <p:set>
                                      <p:cBhvr>
                                        <p:cTn id="27" dur="1" fill="hold">
                                          <p:stCondLst>
                                            <p:cond delay="0"/>
                                          </p:stCondLst>
                                        </p:cTn>
                                        <p:tgtEl>
                                          <p:spTgt spid="20485"/>
                                        </p:tgtEl>
                                        <p:attrNameLst>
                                          <p:attrName>style.visibility</p:attrName>
                                        </p:attrNameLst>
                                      </p:cBhvr>
                                      <p:to>
                                        <p:strVal val="visible"/>
                                      </p:to>
                                    </p:set>
                                    <p:animEffect transition="in" filter="wipe(up)">
                                      <p:cBhvr>
                                        <p:cTn id="28" dur="500"/>
                                        <p:tgtEl>
                                          <p:spTgt spid="2048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0486"/>
                                        </p:tgtEl>
                                        <p:attrNameLst>
                                          <p:attrName>style.visibility</p:attrName>
                                        </p:attrNameLst>
                                      </p:cBhvr>
                                      <p:to>
                                        <p:strVal val="visible"/>
                                      </p:to>
                                    </p:set>
                                    <p:animEffect transition="in" filter="wipe(down)">
                                      <p:cBhvr>
                                        <p:cTn id="31" dur="500"/>
                                        <p:tgtEl>
                                          <p:spTgt spid="20486"/>
                                        </p:tgtEl>
                                      </p:cBhvr>
                                    </p:animEffect>
                                  </p:childTnLst>
                                </p:cTn>
                              </p:par>
                            </p:childTnLst>
                          </p:cTn>
                        </p:par>
                        <p:par>
                          <p:cTn id="32" fill="hold">
                            <p:stCondLst>
                              <p:cond delay="4500"/>
                            </p:stCondLst>
                            <p:childTnLst>
                              <p:par>
                                <p:cTn id="33" presetID="31" presetClass="entr" presetSubtype="0" fill="hold" grpId="0" nodeType="afterEffect">
                                  <p:stCondLst>
                                    <p:cond delay="0"/>
                                  </p:stCondLst>
                                  <p:childTnLst>
                                    <p:set>
                                      <p:cBhvr>
                                        <p:cTn id="34" dur="1" fill="hold">
                                          <p:stCondLst>
                                            <p:cond delay="0"/>
                                          </p:stCondLst>
                                        </p:cTn>
                                        <p:tgtEl>
                                          <p:spTgt spid="20487"/>
                                        </p:tgtEl>
                                        <p:attrNameLst>
                                          <p:attrName>style.visibility</p:attrName>
                                        </p:attrNameLst>
                                      </p:cBhvr>
                                      <p:to>
                                        <p:strVal val="visible"/>
                                      </p:to>
                                    </p:set>
                                    <p:anim calcmode="lin" valueType="num">
                                      <p:cBhvr>
                                        <p:cTn id="35" dur="500" fill="hold"/>
                                        <p:tgtEl>
                                          <p:spTgt spid="20487"/>
                                        </p:tgtEl>
                                        <p:attrNameLst>
                                          <p:attrName>ppt_w</p:attrName>
                                        </p:attrNameLst>
                                      </p:cBhvr>
                                      <p:tavLst>
                                        <p:tav tm="0">
                                          <p:val>
                                            <p:fltVal val="0"/>
                                          </p:val>
                                        </p:tav>
                                        <p:tav tm="100000">
                                          <p:val>
                                            <p:strVal val="#ppt_w"/>
                                          </p:val>
                                        </p:tav>
                                      </p:tavLst>
                                    </p:anim>
                                    <p:anim calcmode="lin" valueType="num">
                                      <p:cBhvr>
                                        <p:cTn id="36" dur="500" fill="hold"/>
                                        <p:tgtEl>
                                          <p:spTgt spid="20487"/>
                                        </p:tgtEl>
                                        <p:attrNameLst>
                                          <p:attrName>ppt_h</p:attrName>
                                        </p:attrNameLst>
                                      </p:cBhvr>
                                      <p:tavLst>
                                        <p:tav tm="0">
                                          <p:val>
                                            <p:fltVal val="0"/>
                                          </p:val>
                                        </p:tav>
                                        <p:tav tm="100000">
                                          <p:val>
                                            <p:strVal val="#ppt_h"/>
                                          </p:val>
                                        </p:tav>
                                      </p:tavLst>
                                    </p:anim>
                                    <p:anim calcmode="lin" valueType="num">
                                      <p:cBhvr>
                                        <p:cTn id="37" dur="500" fill="hold"/>
                                        <p:tgtEl>
                                          <p:spTgt spid="20487"/>
                                        </p:tgtEl>
                                        <p:attrNameLst>
                                          <p:attrName>style.rotation</p:attrName>
                                        </p:attrNameLst>
                                      </p:cBhvr>
                                      <p:tavLst>
                                        <p:tav tm="0">
                                          <p:val>
                                            <p:fltVal val="90"/>
                                          </p:val>
                                        </p:tav>
                                        <p:tav tm="100000">
                                          <p:val>
                                            <p:fltVal val="0"/>
                                          </p:val>
                                        </p:tav>
                                      </p:tavLst>
                                    </p:anim>
                                    <p:animEffect transition="in" filter="fade">
                                      <p:cBhvr>
                                        <p:cTn id="38" dur="500"/>
                                        <p:tgtEl>
                                          <p:spTgt spid="20487"/>
                                        </p:tgtEl>
                                      </p:cBhvr>
                                    </p:animEffect>
                                  </p:childTnLst>
                                </p:cTn>
                              </p:par>
                            </p:childTnLst>
                          </p:cTn>
                        </p:par>
                        <p:par>
                          <p:cTn id="39" fill="hold">
                            <p:stCondLst>
                              <p:cond delay="5000"/>
                            </p:stCondLst>
                            <p:childTnLst>
                              <p:par>
                                <p:cTn id="40" presetID="2" presetClass="entr" presetSubtype="12" fill="hold" nodeType="afterEffect">
                                  <p:stCondLst>
                                    <p:cond delay="0"/>
                                  </p:stCondLst>
                                  <p:childTnLst>
                                    <p:set>
                                      <p:cBhvr>
                                        <p:cTn id="41" dur="1" fill="hold">
                                          <p:stCondLst>
                                            <p:cond delay="0"/>
                                          </p:stCondLst>
                                        </p:cTn>
                                        <p:tgtEl>
                                          <p:spTgt spid="20497"/>
                                        </p:tgtEl>
                                        <p:attrNameLst>
                                          <p:attrName>style.visibility</p:attrName>
                                        </p:attrNameLst>
                                      </p:cBhvr>
                                      <p:to>
                                        <p:strVal val="visible"/>
                                      </p:to>
                                    </p:set>
                                    <p:anim calcmode="lin" valueType="num">
                                      <p:cBhvr additive="base">
                                        <p:cTn id="42" dur="500" fill="hold"/>
                                        <p:tgtEl>
                                          <p:spTgt spid="20497"/>
                                        </p:tgtEl>
                                        <p:attrNameLst>
                                          <p:attrName>ppt_x</p:attrName>
                                        </p:attrNameLst>
                                      </p:cBhvr>
                                      <p:tavLst>
                                        <p:tav tm="0">
                                          <p:val>
                                            <p:strVal val="0-#ppt_w/2"/>
                                          </p:val>
                                        </p:tav>
                                        <p:tav tm="100000">
                                          <p:val>
                                            <p:strVal val="#ppt_x"/>
                                          </p:val>
                                        </p:tav>
                                      </p:tavLst>
                                    </p:anim>
                                    <p:anim calcmode="lin" valueType="num">
                                      <p:cBhvr additive="base">
                                        <p:cTn id="43" dur="500" fill="hold"/>
                                        <p:tgtEl>
                                          <p:spTgt spid="20497"/>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stCondLst>
                                    <p:cond delay="100"/>
                                  </p:stCondLst>
                                  <p:childTnLst>
                                    <p:set>
                                      <p:cBhvr>
                                        <p:cTn id="45" dur="1" fill="hold">
                                          <p:stCondLst>
                                            <p:cond delay="0"/>
                                          </p:stCondLst>
                                        </p:cTn>
                                        <p:tgtEl>
                                          <p:spTgt spid="20498"/>
                                        </p:tgtEl>
                                        <p:attrNameLst>
                                          <p:attrName>style.visibility</p:attrName>
                                        </p:attrNameLst>
                                      </p:cBhvr>
                                      <p:to>
                                        <p:strVal val="visible"/>
                                      </p:to>
                                    </p:set>
                                    <p:anim calcmode="lin" valueType="num">
                                      <p:cBhvr additive="base">
                                        <p:cTn id="46" dur="500" fill="hold"/>
                                        <p:tgtEl>
                                          <p:spTgt spid="20498"/>
                                        </p:tgtEl>
                                        <p:attrNameLst>
                                          <p:attrName>ppt_x</p:attrName>
                                        </p:attrNameLst>
                                      </p:cBhvr>
                                      <p:tavLst>
                                        <p:tav tm="0">
                                          <p:val>
                                            <p:strVal val="0-#ppt_w/2"/>
                                          </p:val>
                                        </p:tav>
                                        <p:tav tm="100000">
                                          <p:val>
                                            <p:strVal val="#ppt_x"/>
                                          </p:val>
                                        </p:tav>
                                      </p:tavLst>
                                    </p:anim>
                                    <p:anim calcmode="lin" valueType="num">
                                      <p:cBhvr additive="base">
                                        <p:cTn id="47" dur="500" fill="hold"/>
                                        <p:tgtEl>
                                          <p:spTgt spid="20498"/>
                                        </p:tgtEl>
                                        <p:attrNameLst>
                                          <p:attrName>ppt_y</p:attrName>
                                        </p:attrNameLst>
                                      </p:cBhvr>
                                      <p:tavLst>
                                        <p:tav tm="0">
                                          <p:val>
                                            <p:strVal val="1+#ppt_h/2"/>
                                          </p:val>
                                        </p:tav>
                                        <p:tav tm="100000">
                                          <p:val>
                                            <p:strVal val="#ppt_y"/>
                                          </p:val>
                                        </p:tav>
                                      </p:tavLst>
                                    </p:anim>
                                  </p:childTnLst>
                                </p:cTn>
                              </p:par>
                              <p:par>
                                <p:cTn id="48" presetID="2" presetClass="entr" presetSubtype="12" fill="hold" nodeType="withEffect">
                                  <p:stCondLst>
                                    <p:cond delay="200"/>
                                  </p:stCondLst>
                                  <p:childTnLst>
                                    <p:set>
                                      <p:cBhvr>
                                        <p:cTn id="49" dur="1" fill="hold">
                                          <p:stCondLst>
                                            <p:cond delay="0"/>
                                          </p:stCondLst>
                                        </p:cTn>
                                        <p:tgtEl>
                                          <p:spTgt spid="20499"/>
                                        </p:tgtEl>
                                        <p:attrNameLst>
                                          <p:attrName>style.visibility</p:attrName>
                                        </p:attrNameLst>
                                      </p:cBhvr>
                                      <p:to>
                                        <p:strVal val="visible"/>
                                      </p:to>
                                    </p:set>
                                    <p:anim calcmode="lin" valueType="num">
                                      <p:cBhvr additive="base">
                                        <p:cTn id="50" dur="500" fill="hold"/>
                                        <p:tgtEl>
                                          <p:spTgt spid="20499"/>
                                        </p:tgtEl>
                                        <p:attrNameLst>
                                          <p:attrName>ppt_x</p:attrName>
                                        </p:attrNameLst>
                                      </p:cBhvr>
                                      <p:tavLst>
                                        <p:tav tm="0">
                                          <p:val>
                                            <p:strVal val="0-#ppt_w/2"/>
                                          </p:val>
                                        </p:tav>
                                        <p:tav tm="100000">
                                          <p:val>
                                            <p:strVal val="#ppt_x"/>
                                          </p:val>
                                        </p:tav>
                                      </p:tavLst>
                                    </p:anim>
                                    <p:anim calcmode="lin" valueType="num">
                                      <p:cBhvr additive="base">
                                        <p:cTn id="51" dur="500" fill="hold"/>
                                        <p:tgtEl>
                                          <p:spTgt spid="20499"/>
                                        </p:tgtEl>
                                        <p:attrNameLst>
                                          <p:attrName>ppt_y</p:attrName>
                                        </p:attrNameLst>
                                      </p:cBhvr>
                                      <p:tavLst>
                                        <p:tav tm="0">
                                          <p:val>
                                            <p:strVal val="1+#ppt_h/2"/>
                                          </p:val>
                                        </p:tav>
                                        <p:tav tm="100000">
                                          <p:val>
                                            <p:strVal val="#ppt_y"/>
                                          </p:val>
                                        </p:tav>
                                      </p:tavLst>
                                    </p:anim>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20488"/>
                                        </p:tgtEl>
                                        <p:attrNameLst>
                                          <p:attrName>style.visibility</p:attrName>
                                        </p:attrNameLst>
                                      </p:cBhvr>
                                      <p:to>
                                        <p:strVal val="visible"/>
                                      </p:to>
                                    </p:set>
                                    <p:animEffect transition="in" filter="wipe(left)">
                                      <p:cBhvr>
                                        <p:cTn id="55" dur="500"/>
                                        <p:tgtEl>
                                          <p:spTgt spid="20488"/>
                                        </p:tgtEl>
                                      </p:cBhvr>
                                    </p:animEffect>
                                  </p:childTnLst>
                                </p:cTn>
                              </p:par>
                              <p:par>
                                <p:cTn id="56" presetID="22" presetClass="entr" presetSubtype="8" fill="hold" grpId="0" nodeType="withEffect">
                                  <p:stCondLst>
                                    <p:cond delay="100"/>
                                  </p:stCondLst>
                                  <p:childTnLst>
                                    <p:set>
                                      <p:cBhvr>
                                        <p:cTn id="57" dur="1" fill="hold">
                                          <p:stCondLst>
                                            <p:cond delay="0"/>
                                          </p:stCondLst>
                                        </p:cTn>
                                        <p:tgtEl>
                                          <p:spTgt spid="20489"/>
                                        </p:tgtEl>
                                        <p:attrNameLst>
                                          <p:attrName>style.visibility</p:attrName>
                                        </p:attrNameLst>
                                      </p:cBhvr>
                                      <p:to>
                                        <p:strVal val="visible"/>
                                      </p:to>
                                    </p:set>
                                    <p:animEffect transition="in" filter="wipe(left)">
                                      <p:cBhvr>
                                        <p:cTn id="58" dur="500"/>
                                        <p:tgtEl>
                                          <p:spTgt spid="20489"/>
                                        </p:tgtEl>
                                      </p:cBhvr>
                                    </p:animEffect>
                                  </p:childTnLst>
                                </p:cTn>
                              </p:par>
                              <p:par>
                                <p:cTn id="59" presetID="22" presetClass="entr" presetSubtype="8" fill="hold" grpId="0" nodeType="withEffect">
                                  <p:stCondLst>
                                    <p:cond delay="200"/>
                                  </p:stCondLst>
                                  <p:childTnLst>
                                    <p:set>
                                      <p:cBhvr>
                                        <p:cTn id="60" dur="1" fill="hold">
                                          <p:stCondLst>
                                            <p:cond delay="0"/>
                                          </p:stCondLst>
                                        </p:cTn>
                                        <p:tgtEl>
                                          <p:spTgt spid="20490"/>
                                        </p:tgtEl>
                                        <p:attrNameLst>
                                          <p:attrName>style.visibility</p:attrName>
                                        </p:attrNameLst>
                                      </p:cBhvr>
                                      <p:to>
                                        <p:strVal val="visible"/>
                                      </p:to>
                                    </p:set>
                                    <p:animEffect transition="in" filter="wipe(left)">
                                      <p:cBhvr>
                                        <p:cTn id="61" dur="500"/>
                                        <p:tgtEl>
                                          <p:spTgt spid="20490"/>
                                        </p:tgtEl>
                                      </p:cBhvr>
                                    </p:animEffect>
                                  </p:childTnLst>
                                </p:cTn>
                              </p:par>
                            </p:childTnLst>
                          </p:cTn>
                        </p:par>
                        <p:par>
                          <p:cTn id="62" fill="hold">
                            <p:stCondLst>
                              <p:cond delay="6000"/>
                            </p:stCondLst>
                            <p:childTnLst>
                              <p:par>
                                <p:cTn id="63" presetID="2" presetClass="entr" presetSubtype="6" fill="hold" nodeType="afterEffect">
                                  <p:stCondLst>
                                    <p:cond delay="0"/>
                                  </p:stCondLst>
                                  <p:childTnLst>
                                    <p:set>
                                      <p:cBhvr>
                                        <p:cTn id="64" dur="1" fill="hold">
                                          <p:stCondLst>
                                            <p:cond delay="0"/>
                                          </p:stCondLst>
                                        </p:cTn>
                                        <p:tgtEl>
                                          <p:spTgt spid="20494"/>
                                        </p:tgtEl>
                                        <p:attrNameLst>
                                          <p:attrName>style.visibility</p:attrName>
                                        </p:attrNameLst>
                                      </p:cBhvr>
                                      <p:to>
                                        <p:strVal val="visible"/>
                                      </p:to>
                                    </p:set>
                                    <p:anim calcmode="lin" valueType="num">
                                      <p:cBhvr additive="base">
                                        <p:cTn id="65" dur="500" fill="hold"/>
                                        <p:tgtEl>
                                          <p:spTgt spid="20494"/>
                                        </p:tgtEl>
                                        <p:attrNameLst>
                                          <p:attrName>ppt_x</p:attrName>
                                        </p:attrNameLst>
                                      </p:cBhvr>
                                      <p:tavLst>
                                        <p:tav tm="0">
                                          <p:val>
                                            <p:strVal val="1+#ppt_w/2"/>
                                          </p:val>
                                        </p:tav>
                                        <p:tav tm="100000">
                                          <p:val>
                                            <p:strVal val="#ppt_x"/>
                                          </p:val>
                                        </p:tav>
                                      </p:tavLst>
                                    </p:anim>
                                    <p:anim calcmode="lin" valueType="num">
                                      <p:cBhvr additive="base">
                                        <p:cTn id="66" dur="500" fill="hold"/>
                                        <p:tgtEl>
                                          <p:spTgt spid="20494"/>
                                        </p:tgtEl>
                                        <p:attrNameLst>
                                          <p:attrName>ppt_y</p:attrName>
                                        </p:attrNameLst>
                                      </p:cBhvr>
                                      <p:tavLst>
                                        <p:tav tm="0">
                                          <p:val>
                                            <p:strVal val="1+#ppt_h/2"/>
                                          </p:val>
                                        </p:tav>
                                        <p:tav tm="100000">
                                          <p:val>
                                            <p:strVal val="#ppt_y"/>
                                          </p:val>
                                        </p:tav>
                                      </p:tavLst>
                                    </p:anim>
                                  </p:childTnLst>
                                </p:cTn>
                              </p:par>
                              <p:par>
                                <p:cTn id="67" presetID="2" presetClass="entr" presetSubtype="6" fill="hold" nodeType="withEffect">
                                  <p:stCondLst>
                                    <p:cond delay="100"/>
                                  </p:stCondLst>
                                  <p:childTnLst>
                                    <p:set>
                                      <p:cBhvr>
                                        <p:cTn id="68" dur="1" fill="hold">
                                          <p:stCondLst>
                                            <p:cond delay="0"/>
                                          </p:stCondLst>
                                        </p:cTn>
                                        <p:tgtEl>
                                          <p:spTgt spid="20495"/>
                                        </p:tgtEl>
                                        <p:attrNameLst>
                                          <p:attrName>style.visibility</p:attrName>
                                        </p:attrNameLst>
                                      </p:cBhvr>
                                      <p:to>
                                        <p:strVal val="visible"/>
                                      </p:to>
                                    </p:set>
                                    <p:anim calcmode="lin" valueType="num">
                                      <p:cBhvr additive="base">
                                        <p:cTn id="69" dur="500" fill="hold"/>
                                        <p:tgtEl>
                                          <p:spTgt spid="20495"/>
                                        </p:tgtEl>
                                        <p:attrNameLst>
                                          <p:attrName>ppt_x</p:attrName>
                                        </p:attrNameLst>
                                      </p:cBhvr>
                                      <p:tavLst>
                                        <p:tav tm="0">
                                          <p:val>
                                            <p:strVal val="1+#ppt_w/2"/>
                                          </p:val>
                                        </p:tav>
                                        <p:tav tm="100000">
                                          <p:val>
                                            <p:strVal val="#ppt_x"/>
                                          </p:val>
                                        </p:tav>
                                      </p:tavLst>
                                    </p:anim>
                                    <p:anim calcmode="lin" valueType="num">
                                      <p:cBhvr additive="base">
                                        <p:cTn id="70" dur="500" fill="hold"/>
                                        <p:tgtEl>
                                          <p:spTgt spid="20495"/>
                                        </p:tgtEl>
                                        <p:attrNameLst>
                                          <p:attrName>ppt_y</p:attrName>
                                        </p:attrNameLst>
                                      </p:cBhvr>
                                      <p:tavLst>
                                        <p:tav tm="0">
                                          <p:val>
                                            <p:strVal val="1+#ppt_h/2"/>
                                          </p:val>
                                        </p:tav>
                                        <p:tav tm="100000">
                                          <p:val>
                                            <p:strVal val="#ppt_y"/>
                                          </p:val>
                                        </p:tav>
                                      </p:tavLst>
                                    </p:anim>
                                  </p:childTnLst>
                                </p:cTn>
                              </p:par>
                              <p:par>
                                <p:cTn id="71" presetID="2" presetClass="entr" presetSubtype="6" fill="hold" nodeType="withEffect">
                                  <p:stCondLst>
                                    <p:cond delay="200"/>
                                  </p:stCondLst>
                                  <p:childTnLst>
                                    <p:set>
                                      <p:cBhvr>
                                        <p:cTn id="72" dur="1" fill="hold">
                                          <p:stCondLst>
                                            <p:cond delay="0"/>
                                          </p:stCondLst>
                                        </p:cTn>
                                        <p:tgtEl>
                                          <p:spTgt spid="20496"/>
                                        </p:tgtEl>
                                        <p:attrNameLst>
                                          <p:attrName>style.visibility</p:attrName>
                                        </p:attrNameLst>
                                      </p:cBhvr>
                                      <p:to>
                                        <p:strVal val="visible"/>
                                      </p:to>
                                    </p:set>
                                    <p:anim calcmode="lin" valueType="num">
                                      <p:cBhvr additive="base">
                                        <p:cTn id="73" dur="500" fill="hold"/>
                                        <p:tgtEl>
                                          <p:spTgt spid="20496"/>
                                        </p:tgtEl>
                                        <p:attrNameLst>
                                          <p:attrName>ppt_x</p:attrName>
                                        </p:attrNameLst>
                                      </p:cBhvr>
                                      <p:tavLst>
                                        <p:tav tm="0">
                                          <p:val>
                                            <p:strVal val="1+#ppt_w/2"/>
                                          </p:val>
                                        </p:tav>
                                        <p:tav tm="100000">
                                          <p:val>
                                            <p:strVal val="#ppt_x"/>
                                          </p:val>
                                        </p:tav>
                                      </p:tavLst>
                                    </p:anim>
                                    <p:anim calcmode="lin" valueType="num">
                                      <p:cBhvr additive="base">
                                        <p:cTn id="74" dur="500" fill="hold"/>
                                        <p:tgtEl>
                                          <p:spTgt spid="20496"/>
                                        </p:tgtEl>
                                        <p:attrNameLst>
                                          <p:attrName>ppt_y</p:attrName>
                                        </p:attrNameLst>
                                      </p:cBhvr>
                                      <p:tavLst>
                                        <p:tav tm="0">
                                          <p:val>
                                            <p:strVal val="1+#ppt_h/2"/>
                                          </p:val>
                                        </p:tav>
                                        <p:tav tm="100000">
                                          <p:val>
                                            <p:strVal val="#ppt_y"/>
                                          </p:val>
                                        </p:tav>
                                      </p:tavLst>
                                    </p:anim>
                                  </p:childTnLst>
                                </p:cTn>
                              </p:par>
                            </p:childTnLst>
                          </p:cTn>
                        </p:par>
                        <p:par>
                          <p:cTn id="75" fill="hold">
                            <p:stCondLst>
                              <p:cond delay="6500"/>
                            </p:stCondLst>
                            <p:childTnLst>
                              <p:par>
                                <p:cTn id="76" presetID="22" presetClass="entr" presetSubtype="8" fill="hold" grpId="0" nodeType="afterEffect">
                                  <p:stCondLst>
                                    <p:cond delay="0"/>
                                  </p:stCondLst>
                                  <p:childTnLst>
                                    <p:set>
                                      <p:cBhvr>
                                        <p:cTn id="77" dur="1" fill="hold">
                                          <p:stCondLst>
                                            <p:cond delay="0"/>
                                          </p:stCondLst>
                                        </p:cTn>
                                        <p:tgtEl>
                                          <p:spTgt spid="20492"/>
                                        </p:tgtEl>
                                        <p:attrNameLst>
                                          <p:attrName>style.visibility</p:attrName>
                                        </p:attrNameLst>
                                      </p:cBhvr>
                                      <p:to>
                                        <p:strVal val="visible"/>
                                      </p:to>
                                    </p:set>
                                    <p:animEffect transition="in" filter="wipe(left)">
                                      <p:cBhvr>
                                        <p:cTn id="78" dur="500"/>
                                        <p:tgtEl>
                                          <p:spTgt spid="20492"/>
                                        </p:tgtEl>
                                      </p:cBhvr>
                                    </p:animEffect>
                                  </p:childTnLst>
                                </p:cTn>
                              </p:par>
                              <p:par>
                                <p:cTn id="79" presetID="22" presetClass="entr" presetSubtype="8" fill="hold" grpId="0" nodeType="withEffect">
                                  <p:stCondLst>
                                    <p:cond delay="200"/>
                                  </p:stCondLst>
                                  <p:childTnLst>
                                    <p:set>
                                      <p:cBhvr>
                                        <p:cTn id="80" dur="1" fill="hold">
                                          <p:stCondLst>
                                            <p:cond delay="0"/>
                                          </p:stCondLst>
                                        </p:cTn>
                                        <p:tgtEl>
                                          <p:spTgt spid="20493"/>
                                        </p:tgtEl>
                                        <p:attrNameLst>
                                          <p:attrName>style.visibility</p:attrName>
                                        </p:attrNameLst>
                                      </p:cBhvr>
                                      <p:to>
                                        <p:strVal val="visible"/>
                                      </p:to>
                                    </p:set>
                                    <p:animEffect transition="in" filter="wipe(left)">
                                      <p:cBhvr>
                                        <p:cTn id="81" dur="500"/>
                                        <p:tgtEl>
                                          <p:spTgt spid="20493"/>
                                        </p:tgtEl>
                                      </p:cBhvr>
                                    </p:animEffect>
                                  </p:childTnLst>
                                </p:cTn>
                              </p:par>
                              <p:par>
                                <p:cTn id="82" presetID="22" presetClass="entr" presetSubtype="8" fill="hold" grpId="0" nodeType="withEffect">
                                  <p:stCondLst>
                                    <p:cond delay="300"/>
                                  </p:stCondLst>
                                  <p:childTnLst>
                                    <p:set>
                                      <p:cBhvr>
                                        <p:cTn id="83" dur="1" fill="hold">
                                          <p:stCondLst>
                                            <p:cond delay="0"/>
                                          </p:stCondLst>
                                        </p:cTn>
                                        <p:tgtEl>
                                          <p:spTgt spid="20491"/>
                                        </p:tgtEl>
                                        <p:attrNameLst>
                                          <p:attrName>style.visibility</p:attrName>
                                        </p:attrNameLst>
                                      </p:cBhvr>
                                      <p:to>
                                        <p:strVal val="visible"/>
                                      </p:to>
                                    </p:set>
                                    <p:animEffect transition="in" filter="wipe(left)">
                                      <p:cBhvr>
                                        <p:cTn id="84" dur="500"/>
                                        <p:tgtEl>
                                          <p:spTgt spid="204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485" grpId="0"/>
      <p:bldP spid="20486" grpId="0"/>
      <p:bldP spid="20487" grpId="0"/>
      <p:bldP spid="20488" grpId="0"/>
      <p:bldP spid="20489" grpId="0"/>
      <p:bldP spid="20490" grpId="0"/>
      <p:bldP spid="20491" grpId="0"/>
      <p:bldP spid="20492" grpId="0"/>
      <p:bldP spid="2049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圆角矩形 2"/>
          <p:cNvSpPr/>
          <p:nvPr/>
        </p:nvSpPr>
        <p:spPr>
          <a:xfrm>
            <a:off x="6770688" y="2047875"/>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07" name="圆角矩形 106"/>
          <p:cNvSpPr/>
          <p:nvPr/>
        </p:nvSpPr>
        <p:spPr>
          <a:xfrm>
            <a:off x="6770688" y="2354263"/>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08" name="圆角矩形 107"/>
          <p:cNvSpPr/>
          <p:nvPr/>
        </p:nvSpPr>
        <p:spPr>
          <a:xfrm>
            <a:off x="6770688" y="2660650"/>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09" name="圆角矩形 108"/>
          <p:cNvSpPr/>
          <p:nvPr/>
        </p:nvSpPr>
        <p:spPr>
          <a:xfrm>
            <a:off x="6770688" y="2967038"/>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0" name="圆角矩形 109"/>
          <p:cNvSpPr/>
          <p:nvPr/>
        </p:nvSpPr>
        <p:spPr>
          <a:xfrm>
            <a:off x="6770688" y="3273425"/>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1" name="圆角矩形 110"/>
          <p:cNvSpPr/>
          <p:nvPr/>
        </p:nvSpPr>
        <p:spPr>
          <a:xfrm>
            <a:off x="6770688" y="3579813"/>
            <a:ext cx="887412" cy="287337"/>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2" name="圆角矩形 111"/>
          <p:cNvSpPr/>
          <p:nvPr/>
        </p:nvSpPr>
        <p:spPr>
          <a:xfrm>
            <a:off x="6770688" y="3886200"/>
            <a:ext cx="887412" cy="287338"/>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3" name="圆角矩形 112"/>
          <p:cNvSpPr/>
          <p:nvPr/>
        </p:nvSpPr>
        <p:spPr>
          <a:xfrm>
            <a:off x="6770688" y="4192588"/>
            <a:ext cx="887412" cy="287337"/>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4" name="圆角矩形 113"/>
          <p:cNvSpPr/>
          <p:nvPr/>
        </p:nvSpPr>
        <p:spPr>
          <a:xfrm>
            <a:off x="6770688" y="4498975"/>
            <a:ext cx="887412" cy="287338"/>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5" name="圆角矩形 114"/>
          <p:cNvSpPr/>
          <p:nvPr/>
        </p:nvSpPr>
        <p:spPr>
          <a:xfrm>
            <a:off x="6770688" y="4805363"/>
            <a:ext cx="887412" cy="287337"/>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6" name="圆角矩形 115"/>
          <p:cNvSpPr/>
          <p:nvPr/>
        </p:nvSpPr>
        <p:spPr>
          <a:xfrm>
            <a:off x="6770688" y="5113338"/>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7" name="圆角矩形 116"/>
          <p:cNvSpPr/>
          <p:nvPr/>
        </p:nvSpPr>
        <p:spPr>
          <a:xfrm>
            <a:off x="6770688" y="5419725"/>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8" name="圆角矩形 117"/>
          <p:cNvSpPr/>
          <p:nvPr/>
        </p:nvSpPr>
        <p:spPr>
          <a:xfrm>
            <a:off x="6770688" y="5726113"/>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19" name="圆角矩形 118"/>
          <p:cNvSpPr/>
          <p:nvPr/>
        </p:nvSpPr>
        <p:spPr>
          <a:xfrm>
            <a:off x="6770688" y="6032500"/>
            <a:ext cx="887412" cy="2857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20" name="TextBox 7"/>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渠道分布</a:t>
            </a:r>
          </a:p>
        </p:txBody>
      </p:sp>
      <p:sp>
        <p:nvSpPr>
          <p:cNvPr id="21521"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1522"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1523"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21524" name="组合 11"/>
          <p:cNvPicPr/>
          <p:nvPr/>
        </p:nvPicPr>
        <p:blipFill>
          <a:blip r:embed="rId3" cstate="email">
            <a:extLst>
              <a:ext uri="{28A0092B-C50C-407E-A947-70E740481C1C}">
                <a14:useLocalDpi xmlns:a14="http://schemas.microsoft.com/office/drawing/2010/main"/>
              </a:ext>
            </a:extLst>
          </a:blip>
          <a:stretch>
            <a:fillRect/>
          </a:stretch>
        </p:blipFill>
        <p:spPr>
          <a:xfrm>
            <a:off x="512763" y="1195388"/>
            <a:ext cx="5924550" cy="5175250"/>
          </a:xfrm>
          <a:prstGeom prst="rect">
            <a:avLst/>
          </a:prstGeom>
          <a:noFill/>
          <a:ln w="9525">
            <a:noFill/>
          </a:ln>
        </p:spPr>
      </p:pic>
      <p:sp>
        <p:nvSpPr>
          <p:cNvPr id="21525" name="Oval 5"/>
          <p:cNvSpPr>
            <a:spLocks noChangeAspect="1"/>
          </p:cNvSpPr>
          <p:nvPr/>
        </p:nvSpPr>
        <p:spPr>
          <a:xfrm>
            <a:off x="5597525" y="2484438"/>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26" name="Oval 7"/>
          <p:cNvSpPr>
            <a:spLocks noChangeAspect="1"/>
          </p:cNvSpPr>
          <p:nvPr/>
        </p:nvSpPr>
        <p:spPr>
          <a:xfrm>
            <a:off x="3476625" y="4433888"/>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27" name="Oval 9"/>
          <p:cNvSpPr>
            <a:spLocks noChangeAspect="1"/>
          </p:cNvSpPr>
          <p:nvPr/>
        </p:nvSpPr>
        <p:spPr>
          <a:xfrm>
            <a:off x="3959225" y="4556125"/>
            <a:ext cx="71438"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28" name="Oval 11"/>
          <p:cNvSpPr>
            <a:spLocks noChangeAspect="1"/>
          </p:cNvSpPr>
          <p:nvPr/>
        </p:nvSpPr>
        <p:spPr>
          <a:xfrm>
            <a:off x="3922713" y="5033963"/>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29" name="Oval 13"/>
          <p:cNvSpPr>
            <a:spLocks noChangeAspect="1"/>
          </p:cNvSpPr>
          <p:nvPr/>
        </p:nvSpPr>
        <p:spPr>
          <a:xfrm>
            <a:off x="5529263" y="2732088"/>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0" name="Oval 15"/>
          <p:cNvSpPr>
            <a:spLocks noChangeAspect="1"/>
          </p:cNvSpPr>
          <p:nvPr/>
        </p:nvSpPr>
        <p:spPr>
          <a:xfrm>
            <a:off x="5621338" y="2116138"/>
            <a:ext cx="73025"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1" name="Oval 11"/>
          <p:cNvSpPr>
            <a:spLocks noChangeAspect="1"/>
          </p:cNvSpPr>
          <p:nvPr/>
        </p:nvSpPr>
        <p:spPr>
          <a:xfrm>
            <a:off x="3243263" y="5349875"/>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2" name="Oval 11"/>
          <p:cNvSpPr>
            <a:spLocks noChangeAspect="1"/>
          </p:cNvSpPr>
          <p:nvPr/>
        </p:nvSpPr>
        <p:spPr>
          <a:xfrm>
            <a:off x="4468813" y="4884738"/>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3" name="Oval 11"/>
          <p:cNvSpPr>
            <a:spLocks noChangeAspect="1"/>
          </p:cNvSpPr>
          <p:nvPr/>
        </p:nvSpPr>
        <p:spPr>
          <a:xfrm>
            <a:off x="4722813" y="4484688"/>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4" name="Oval 11"/>
          <p:cNvSpPr>
            <a:spLocks noChangeAspect="1"/>
          </p:cNvSpPr>
          <p:nvPr/>
        </p:nvSpPr>
        <p:spPr>
          <a:xfrm>
            <a:off x="4111625" y="3998913"/>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5" name="Oval 11"/>
          <p:cNvSpPr>
            <a:spLocks noChangeAspect="1"/>
          </p:cNvSpPr>
          <p:nvPr/>
        </p:nvSpPr>
        <p:spPr>
          <a:xfrm>
            <a:off x="4468813" y="3587750"/>
            <a:ext cx="73025"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6" name="Oval 11"/>
          <p:cNvSpPr>
            <a:spLocks noChangeAspect="1"/>
          </p:cNvSpPr>
          <p:nvPr/>
        </p:nvSpPr>
        <p:spPr>
          <a:xfrm>
            <a:off x="5435600" y="4629150"/>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7" name="Oval 11"/>
          <p:cNvSpPr>
            <a:spLocks noChangeAspect="1"/>
          </p:cNvSpPr>
          <p:nvPr/>
        </p:nvSpPr>
        <p:spPr>
          <a:xfrm>
            <a:off x="5435600" y="4308475"/>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8" name="Oval 11"/>
          <p:cNvSpPr>
            <a:spLocks noChangeAspect="1"/>
          </p:cNvSpPr>
          <p:nvPr/>
        </p:nvSpPr>
        <p:spPr>
          <a:xfrm>
            <a:off x="5075238" y="3549650"/>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39" name="Oval 11"/>
          <p:cNvSpPr>
            <a:spLocks noChangeAspect="1"/>
          </p:cNvSpPr>
          <p:nvPr/>
        </p:nvSpPr>
        <p:spPr>
          <a:xfrm>
            <a:off x="5141913" y="3584575"/>
            <a:ext cx="73025"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0" name="Oval 11"/>
          <p:cNvSpPr>
            <a:spLocks noChangeAspect="1"/>
          </p:cNvSpPr>
          <p:nvPr/>
        </p:nvSpPr>
        <p:spPr>
          <a:xfrm>
            <a:off x="5457825" y="4352925"/>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1" name="Oval 11"/>
          <p:cNvSpPr>
            <a:spLocks noChangeAspect="1"/>
          </p:cNvSpPr>
          <p:nvPr/>
        </p:nvSpPr>
        <p:spPr>
          <a:xfrm>
            <a:off x="5486400" y="4651375"/>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2" name="Oval 11"/>
          <p:cNvSpPr>
            <a:spLocks noChangeAspect="1"/>
          </p:cNvSpPr>
          <p:nvPr/>
        </p:nvSpPr>
        <p:spPr>
          <a:xfrm>
            <a:off x="4683125" y="4452938"/>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3" name="Oval 11"/>
          <p:cNvSpPr>
            <a:spLocks noChangeAspect="1"/>
          </p:cNvSpPr>
          <p:nvPr/>
        </p:nvSpPr>
        <p:spPr>
          <a:xfrm>
            <a:off x="4475163" y="4943475"/>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4" name="Oval 11"/>
          <p:cNvSpPr>
            <a:spLocks noChangeAspect="1"/>
          </p:cNvSpPr>
          <p:nvPr/>
        </p:nvSpPr>
        <p:spPr>
          <a:xfrm>
            <a:off x="3937000" y="5011738"/>
            <a:ext cx="73025"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5" name="Oval 11"/>
          <p:cNvSpPr>
            <a:spLocks noChangeAspect="1"/>
          </p:cNvSpPr>
          <p:nvPr/>
        </p:nvSpPr>
        <p:spPr>
          <a:xfrm>
            <a:off x="3279775" y="5370513"/>
            <a:ext cx="73025"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6" name="Oval 7"/>
          <p:cNvSpPr>
            <a:spLocks noChangeAspect="1"/>
          </p:cNvSpPr>
          <p:nvPr/>
        </p:nvSpPr>
        <p:spPr>
          <a:xfrm>
            <a:off x="3529013" y="4411663"/>
            <a:ext cx="71437"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7" name="Oval 7"/>
          <p:cNvSpPr>
            <a:spLocks noChangeAspect="1"/>
          </p:cNvSpPr>
          <p:nvPr/>
        </p:nvSpPr>
        <p:spPr>
          <a:xfrm>
            <a:off x="3543300" y="4498975"/>
            <a:ext cx="71438"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8" name="Oval 9"/>
          <p:cNvSpPr>
            <a:spLocks noChangeAspect="1"/>
          </p:cNvSpPr>
          <p:nvPr/>
        </p:nvSpPr>
        <p:spPr>
          <a:xfrm>
            <a:off x="3987800" y="4584700"/>
            <a:ext cx="73025"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49" name="Oval 11"/>
          <p:cNvSpPr>
            <a:spLocks noChangeAspect="1"/>
          </p:cNvSpPr>
          <p:nvPr/>
        </p:nvSpPr>
        <p:spPr>
          <a:xfrm>
            <a:off x="4140200" y="3954463"/>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0" name="Oval 11"/>
          <p:cNvSpPr>
            <a:spLocks noChangeAspect="1"/>
          </p:cNvSpPr>
          <p:nvPr/>
        </p:nvSpPr>
        <p:spPr>
          <a:xfrm>
            <a:off x="4460875" y="3676650"/>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1" name="Oval 11"/>
          <p:cNvSpPr>
            <a:spLocks noChangeAspect="1"/>
          </p:cNvSpPr>
          <p:nvPr/>
        </p:nvSpPr>
        <p:spPr>
          <a:xfrm>
            <a:off x="4884738" y="3090863"/>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2" name="Oval 11"/>
          <p:cNvSpPr>
            <a:spLocks noChangeAspect="1"/>
          </p:cNvSpPr>
          <p:nvPr/>
        </p:nvSpPr>
        <p:spPr>
          <a:xfrm>
            <a:off x="4914900" y="3054350"/>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3" name="Oval 11"/>
          <p:cNvSpPr>
            <a:spLocks noChangeAspect="1"/>
          </p:cNvSpPr>
          <p:nvPr/>
        </p:nvSpPr>
        <p:spPr>
          <a:xfrm>
            <a:off x="4711700" y="4518025"/>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4" name="Rectangle 4"/>
          <p:cNvSpPr>
            <a:spLocks noGrp="1"/>
          </p:cNvSpPr>
          <p:nvPr/>
        </p:nvSpPr>
        <p:spPr>
          <a:xfrm>
            <a:off x="6746875" y="1435100"/>
            <a:ext cx="4951413" cy="400050"/>
          </a:xfrm>
          <a:prstGeom prst="rect">
            <a:avLst/>
          </a:prstGeom>
          <a:solidFill>
            <a:schemeClr val="tx1"/>
          </a:solidFill>
          <a:ln w="9525" cap="flat" cmpd="sng">
            <a:solidFill>
              <a:schemeClr val="accent2"/>
            </a:solidFill>
            <a:prstDash val="solid"/>
            <a:miter/>
            <a:headEnd type="none" w="med" len="med"/>
            <a:tailEnd type="none" w="med" len="med"/>
          </a:ln>
        </p:spPr>
        <p:txBody>
          <a:bodyPr>
            <a:spAutoFit/>
          </a:bodyPr>
          <a:lstStyle/>
          <a:p>
            <a:pPr lvl="0" algn="ctr" eaLnBrk="1" hangingPunct="1"/>
            <a:r>
              <a:rPr lang="zh-CN" altLang="en-US" sz="2000" dirty="0">
                <a:solidFill>
                  <a:schemeClr val="accent2"/>
                </a:solidFill>
                <a:latin typeface="微软雅黑" panose="020B0503020204020204" pitchFamily="2" charset="-122"/>
                <a:ea typeface="微软雅黑" panose="020B0503020204020204" pitchFamily="2" charset="-122"/>
              </a:rPr>
              <a:t>部分网点</a:t>
            </a:r>
          </a:p>
        </p:txBody>
      </p:sp>
      <p:sp>
        <p:nvSpPr>
          <p:cNvPr id="21555" name="Oval 11"/>
          <p:cNvSpPr>
            <a:spLocks noChangeAspect="1"/>
          </p:cNvSpPr>
          <p:nvPr/>
        </p:nvSpPr>
        <p:spPr>
          <a:xfrm>
            <a:off x="3228975" y="5400675"/>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6" name="Oval 11"/>
          <p:cNvSpPr>
            <a:spLocks noChangeAspect="1"/>
          </p:cNvSpPr>
          <p:nvPr/>
        </p:nvSpPr>
        <p:spPr>
          <a:xfrm>
            <a:off x="4548188" y="4906963"/>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7" name="Oval 11"/>
          <p:cNvSpPr>
            <a:spLocks noChangeAspect="1"/>
          </p:cNvSpPr>
          <p:nvPr/>
        </p:nvSpPr>
        <p:spPr>
          <a:xfrm>
            <a:off x="4675188" y="4518025"/>
            <a:ext cx="73025"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8" name="Oval 11"/>
          <p:cNvSpPr>
            <a:spLocks noChangeAspect="1"/>
          </p:cNvSpPr>
          <p:nvPr/>
        </p:nvSpPr>
        <p:spPr>
          <a:xfrm>
            <a:off x="5486400" y="4322763"/>
            <a:ext cx="73025" cy="71437"/>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59" name="Oval 13"/>
          <p:cNvSpPr>
            <a:spLocks noChangeAspect="1"/>
          </p:cNvSpPr>
          <p:nvPr/>
        </p:nvSpPr>
        <p:spPr>
          <a:xfrm>
            <a:off x="5580063" y="2693988"/>
            <a:ext cx="73025"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60" name="Oval 13"/>
          <p:cNvSpPr>
            <a:spLocks noChangeAspect="1"/>
          </p:cNvSpPr>
          <p:nvPr/>
        </p:nvSpPr>
        <p:spPr>
          <a:xfrm>
            <a:off x="5586413" y="2759075"/>
            <a:ext cx="71437" cy="71438"/>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61" name="Oval 13"/>
          <p:cNvSpPr>
            <a:spLocks noChangeAspect="1"/>
          </p:cNvSpPr>
          <p:nvPr/>
        </p:nvSpPr>
        <p:spPr>
          <a:xfrm>
            <a:off x="5549900" y="2767013"/>
            <a:ext cx="71438"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62" name="Oval 13"/>
          <p:cNvSpPr>
            <a:spLocks noChangeAspect="1"/>
          </p:cNvSpPr>
          <p:nvPr/>
        </p:nvSpPr>
        <p:spPr>
          <a:xfrm>
            <a:off x="5630863" y="2744788"/>
            <a:ext cx="71437" cy="73025"/>
          </a:xfrm>
          <a:prstGeom prst="ellipse">
            <a:avLst/>
          </a:prstGeom>
          <a:solidFill>
            <a:schemeClr val="bg2"/>
          </a:solidFill>
          <a:ln w="12700"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1563" name="TextBox 1"/>
          <p:cNvSpPr txBox="1"/>
          <p:nvPr/>
        </p:nvSpPr>
        <p:spPr>
          <a:xfrm>
            <a:off x="6770688" y="2000250"/>
            <a:ext cx="877887" cy="4378325"/>
          </a:xfrm>
          <a:prstGeom prst="rect">
            <a:avLst/>
          </a:prstGeom>
          <a:noFill/>
          <a:ln w="9525">
            <a:noFill/>
          </a:ln>
        </p:spPr>
        <p:txBody>
          <a:bodyPr wrap="none">
            <a:spAutoFit/>
          </a:bodyPr>
          <a:lstStyle/>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北京</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上海</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沈阳</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长春</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哈尔滨</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重庆</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成都</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贵阳</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长沙</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昆明</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武汉</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西安</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杭州</a:t>
            </a:r>
            <a:endParaRPr lang="en-US" altLang="x-none" dirty="0">
              <a:solidFill>
                <a:schemeClr val="accent2"/>
              </a:solidFill>
              <a:latin typeface="微软雅黑" panose="020B0503020204020204" pitchFamily="2" charset="-122"/>
              <a:ea typeface="微软雅黑" panose="020B0503020204020204" pitchFamily="2" charset="-122"/>
            </a:endParaRPr>
          </a:p>
          <a:p>
            <a:pPr lvl="0" algn="ctr" eaLnBrk="1" hangingPunct="1">
              <a:lnSpc>
                <a:spcPts val="2400"/>
              </a:lnSpc>
            </a:pPr>
            <a:r>
              <a:rPr lang="zh-CN" altLang="en-US" dirty="0">
                <a:solidFill>
                  <a:schemeClr val="accent2"/>
                </a:solidFill>
                <a:latin typeface="微软雅黑" panose="020B0503020204020204" pitchFamily="2" charset="-122"/>
                <a:ea typeface="微软雅黑" panose="020B0503020204020204" pitchFamily="2" charset="-122"/>
              </a:rPr>
              <a:t>济南</a:t>
            </a:r>
          </a:p>
        </p:txBody>
      </p:sp>
      <p:sp>
        <p:nvSpPr>
          <p:cNvPr id="21564" name="TextBox 92"/>
          <p:cNvSpPr txBox="1"/>
          <p:nvPr/>
        </p:nvSpPr>
        <p:spPr>
          <a:xfrm>
            <a:off x="7658100" y="2000250"/>
            <a:ext cx="4287838" cy="4400550"/>
          </a:xfrm>
          <a:prstGeom prst="rect">
            <a:avLst/>
          </a:prstGeom>
          <a:noFill/>
          <a:ln w="9525">
            <a:noFill/>
          </a:ln>
        </p:spPr>
        <p:txBody>
          <a:bodyPr wrap="none">
            <a:spAutoFit/>
          </a:bodyPr>
          <a:lstStyle/>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奥特莱斯、王府井、</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伊斯丹、太平洋、八佰伴、</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中兴、新玛特、麦凯乐、新世界、兴隆大家庭</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欧亚、百大、亚泰、</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红博会展、哈一百、新玛特、松雷、麦凯乐</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太平洋、重百、新世纪、百盛</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王府井、成都群光、伊藤、</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国贸、贵州星力、百盛</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王府井、友谊、奥特莱斯</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昆明金鹰、昆百大、</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武汉广场、群光广场、大洋、</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开源、百盛</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银泰、百货大楼</a:t>
            </a:r>
          </a:p>
          <a:p>
            <a:pPr lvl="0" eaLnBrk="1" hangingPunct="1">
              <a:lnSpc>
                <a:spcPts val="2400"/>
              </a:lnSpc>
            </a:pPr>
            <a:r>
              <a:rPr lang="zh-CN" altLang="en-US" sz="1600" dirty="0">
                <a:solidFill>
                  <a:schemeClr val="accent1"/>
                </a:solidFill>
                <a:latin typeface="微软雅黑" panose="020B0503020204020204" pitchFamily="2" charset="-122"/>
                <a:ea typeface="微软雅黑" panose="020B0503020204020204" pitchFamily="2" charset="-122"/>
              </a:rPr>
              <a:t>银座、百盛、</a:t>
            </a:r>
          </a:p>
        </p:txBody>
      </p:sp>
      <p:sp>
        <p:nvSpPr>
          <p:cNvPr id="21565" name="TextBox 95"/>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16</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521"/>
                                        </p:tgtEl>
                                        <p:attrNameLst>
                                          <p:attrName>style.visibility</p:attrName>
                                        </p:attrNameLst>
                                      </p:cBhvr>
                                      <p:to>
                                        <p:strVal val="visible"/>
                                      </p:to>
                                    </p:set>
                                    <p:anim calcmode="lin" valueType="num">
                                      <p:cBhvr additive="base">
                                        <p:cTn id="7" dur="300" fill="hold"/>
                                        <p:tgtEl>
                                          <p:spTgt spid="21521"/>
                                        </p:tgtEl>
                                        <p:attrNameLst>
                                          <p:attrName>ppt_x</p:attrName>
                                        </p:attrNameLst>
                                      </p:cBhvr>
                                      <p:tavLst>
                                        <p:tav tm="0">
                                          <p:val>
                                            <p:strVal val="0-#ppt_w/2"/>
                                          </p:val>
                                        </p:tav>
                                        <p:tav tm="100000">
                                          <p:val>
                                            <p:strVal val="#ppt_x"/>
                                          </p:val>
                                        </p:tav>
                                      </p:tavLst>
                                    </p:anim>
                                    <p:anim calcmode="lin" valueType="num">
                                      <p:cBhvr additive="base">
                                        <p:cTn id="8" dur="300" fill="hold"/>
                                        <p:tgtEl>
                                          <p:spTgt spid="2152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522"/>
                                        </p:tgtEl>
                                        <p:attrNameLst>
                                          <p:attrName>style.visibility</p:attrName>
                                        </p:attrNameLst>
                                      </p:cBhvr>
                                      <p:to>
                                        <p:strVal val="visible"/>
                                      </p:to>
                                    </p:set>
                                    <p:anim calcmode="lin" valueType="num">
                                      <p:cBhvr additive="base">
                                        <p:cTn id="11" dur="300" fill="hold"/>
                                        <p:tgtEl>
                                          <p:spTgt spid="21522"/>
                                        </p:tgtEl>
                                        <p:attrNameLst>
                                          <p:attrName>ppt_x</p:attrName>
                                        </p:attrNameLst>
                                      </p:cBhvr>
                                      <p:tavLst>
                                        <p:tav tm="0">
                                          <p:val>
                                            <p:strVal val="0-#ppt_w/2"/>
                                          </p:val>
                                        </p:tav>
                                        <p:tav tm="100000">
                                          <p:val>
                                            <p:strVal val="#ppt_x"/>
                                          </p:val>
                                        </p:tav>
                                      </p:tavLst>
                                    </p:anim>
                                    <p:anim calcmode="lin" valueType="num">
                                      <p:cBhvr additive="base">
                                        <p:cTn id="12" dur="300" fill="hold"/>
                                        <p:tgtEl>
                                          <p:spTgt spid="2152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21523"/>
                                        </p:tgtEl>
                                        <p:attrNameLst>
                                          <p:attrName>style.visibility</p:attrName>
                                        </p:attrNameLst>
                                      </p:cBhvr>
                                      <p:to>
                                        <p:strVal val="visible"/>
                                      </p:to>
                                    </p:set>
                                    <p:anim calcmode="lin" valueType="num">
                                      <p:cBhvr additive="base">
                                        <p:cTn id="15" dur="300" fill="hold"/>
                                        <p:tgtEl>
                                          <p:spTgt spid="21523"/>
                                        </p:tgtEl>
                                        <p:attrNameLst>
                                          <p:attrName>ppt_x</p:attrName>
                                        </p:attrNameLst>
                                      </p:cBhvr>
                                      <p:tavLst>
                                        <p:tav tm="0">
                                          <p:val>
                                            <p:strVal val="0-#ppt_w/2"/>
                                          </p:val>
                                        </p:tav>
                                        <p:tav tm="100000">
                                          <p:val>
                                            <p:strVal val="#ppt_x"/>
                                          </p:val>
                                        </p:tav>
                                      </p:tavLst>
                                    </p:anim>
                                    <p:anim calcmode="lin" valueType="num">
                                      <p:cBhvr additive="base">
                                        <p:cTn id="16" dur="300" fill="hold"/>
                                        <p:tgtEl>
                                          <p:spTgt spid="2152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1520"/>
                                        </p:tgtEl>
                                        <p:attrNameLst>
                                          <p:attrName>style.visibility</p:attrName>
                                        </p:attrNameLst>
                                      </p:cBhvr>
                                      <p:to>
                                        <p:strVal val="visible"/>
                                      </p:to>
                                    </p:set>
                                    <p:anim calcmode="lin" valueType="num">
                                      <p:cBhvr>
                                        <p:cTn id="20" dur="500" fill="hold"/>
                                        <p:tgtEl>
                                          <p:spTgt spid="2152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1520"/>
                                        </p:tgtEl>
                                        <p:attrNameLst>
                                          <p:attrName>ppt_y</p:attrName>
                                        </p:attrNameLst>
                                      </p:cBhvr>
                                      <p:tavLst>
                                        <p:tav tm="0">
                                          <p:val>
                                            <p:strVal val="#ppt_y"/>
                                          </p:val>
                                        </p:tav>
                                        <p:tav tm="100000">
                                          <p:val>
                                            <p:strVal val="#ppt_y"/>
                                          </p:val>
                                        </p:tav>
                                      </p:tavLst>
                                    </p:anim>
                                    <p:anim calcmode="lin" valueType="num">
                                      <p:cBhvr>
                                        <p:cTn id="22" dur="500" fill="hold"/>
                                        <p:tgtEl>
                                          <p:spTgt spid="2152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15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152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1565"/>
                                        </p:tgtEl>
                                        <p:attrNameLst>
                                          <p:attrName>style.visibility</p:attrName>
                                        </p:attrNameLst>
                                      </p:cBhvr>
                                      <p:to>
                                        <p:strVal val="visible"/>
                                      </p:to>
                                    </p:set>
                                    <p:anim calcmode="lin" valueType="num">
                                      <p:cBhvr>
                                        <p:cTn id="27" dur="400" fill="hold"/>
                                        <p:tgtEl>
                                          <p:spTgt spid="21565"/>
                                        </p:tgtEl>
                                        <p:attrNameLst>
                                          <p:attrName>ppt_w</p:attrName>
                                        </p:attrNameLst>
                                      </p:cBhvr>
                                      <p:tavLst>
                                        <p:tav tm="0">
                                          <p:val>
                                            <p:fltVal val="0"/>
                                          </p:val>
                                        </p:tav>
                                        <p:tav tm="100000">
                                          <p:val>
                                            <p:strVal val="#ppt_w"/>
                                          </p:val>
                                        </p:tav>
                                      </p:tavLst>
                                    </p:anim>
                                    <p:anim calcmode="lin" valueType="num">
                                      <p:cBhvr>
                                        <p:cTn id="28" dur="400" fill="hold"/>
                                        <p:tgtEl>
                                          <p:spTgt spid="21565"/>
                                        </p:tgtEl>
                                        <p:attrNameLst>
                                          <p:attrName>ppt_h</p:attrName>
                                        </p:attrNameLst>
                                      </p:cBhvr>
                                      <p:tavLst>
                                        <p:tav tm="0">
                                          <p:val>
                                            <p:fltVal val="0"/>
                                          </p:val>
                                        </p:tav>
                                        <p:tav tm="100000">
                                          <p:val>
                                            <p:strVal val="#ppt_h"/>
                                          </p:val>
                                        </p:tav>
                                      </p:tavLst>
                                    </p:anim>
                                    <p:anim calcmode="lin" valueType="num">
                                      <p:cBhvr>
                                        <p:cTn id="29" dur="400" fill="hold"/>
                                        <p:tgtEl>
                                          <p:spTgt spid="21565"/>
                                        </p:tgtEl>
                                        <p:attrNameLst>
                                          <p:attrName>style.rotation</p:attrName>
                                        </p:attrNameLst>
                                      </p:cBhvr>
                                      <p:tavLst>
                                        <p:tav tm="0">
                                          <p:val>
                                            <p:fltVal val="90"/>
                                          </p:val>
                                        </p:tav>
                                        <p:tav tm="100000">
                                          <p:val>
                                            <p:fltVal val="0"/>
                                          </p:val>
                                        </p:tav>
                                      </p:tavLst>
                                    </p:anim>
                                    <p:animEffect transition="in" filter="fade">
                                      <p:cBhvr>
                                        <p:cTn id="30" dur="400"/>
                                        <p:tgtEl>
                                          <p:spTgt spid="21565"/>
                                        </p:tgtEl>
                                      </p:cBhvr>
                                    </p:animEffect>
                                  </p:childTnLst>
                                </p:cTn>
                              </p:par>
                              <p:par>
                                <p:cTn id="31" presetID="8" presetClass="emph" presetSubtype="0" fill="hold" grpId="1" nodeType="withEffect">
                                  <p:stCondLst>
                                    <p:cond delay="0"/>
                                  </p:stCondLst>
                                  <p:childTnLst>
                                    <p:animRot by="21600000">
                                      <p:cBhvr>
                                        <p:cTn id="32" dur="400" fill="hold"/>
                                        <p:tgtEl>
                                          <p:spTgt spid="21565"/>
                                        </p:tgtEl>
                                        <p:attrNameLst>
                                          <p:attrName>r</p:attrName>
                                        </p:attrNameLst>
                                      </p:cBhvr>
                                    </p:animRot>
                                  </p:childTnLst>
                                </p:cTn>
                              </p:par>
                            </p:childTnLst>
                          </p:cTn>
                        </p:par>
                        <p:par>
                          <p:cTn id="33" fill="hold">
                            <p:stCondLst>
                              <p:cond delay="1049"/>
                            </p:stCondLst>
                            <p:childTnLst>
                              <p:par>
                                <p:cTn id="34" presetID="14" presetClass="entr" presetSubtype="10" fill="hold" nodeType="afterEffect">
                                  <p:stCondLst>
                                    <p:cond delay="0"/>
                                  </p:stCondLst>
                                  <p:childTnLst>
                                    <p:set>
                                      <p:cBhvr>
                                        <p:cTn id="35" dur="1" fill="hold">
                                          <p:stCondLst>
                                            <p:cond delay="0"/>
                                          </p:stCondLst>
                                        </p:cTn>
                                        <p:tgtEl>
                                          <p:spTgt spid="21524"/>
                                        </p:tgtEl>
                                        <p:attrNameLst>
                                          <p:attrName>style.visibility</p:attrName>
                                        </p:attrNameLst>
                                      </p:cBhvr>
                                      <p:to>
                                        <p:strVal val="visible"/>
                                      </p:to>
                                    </p:set>
                                    <p:animEffect transition="in" filter="randombar(horizontal)">
                                      <p:cBhvr>
                                        <p:cTn id="36" dur="300"/>
                                        <p:tgtEl>
                                          <p:spTgt spid="21524"/>
                                        </p:tgtEl>
                                      </p:cBhvr>
                                    </p:animEffect>
                                  </p:childTnLst>
                                </p:cTn>
                              </p:par>
                            </p:childTnLst>
                          </p:cTn>
                        </p:par>
                        <p:par>
                          <p:cTn id="37" fill="hold">
                            <p:stCondLst>
                              <p:cond delay="1549"/>
                            </p:stCondLst>
                            <p:childTnLst>
                              <p:par>
                                <p:cTn id="38" presetID="2" presetClass="entr" presetSubtype="4" fill="hold" grpId="0" nodeType="afterEffect">
                                  <p:stCondLst>
                                    <p:cond delay="400"/>
                                  </p:stCondLst>
                                  <p:childTnLst>
                                    <p:set>
                                      <p:cBhvr>
                                        <p:cTn id="39" dur="1" fill="hold">
                                          <p:stCondLst>
                                            <p:cond delay="0"/>
                                          </p:stCondLst>
                                        </p:cTn>
                                        <p:tgtEl>
                                          <p:spTgt spid="21525"/>
                                        </p:tgtEl>
                                        <p:attrNameLst>
                                          <p:attrName>style.visibility</p:attrName>
                                        </p:attrNameLst>
                                      </p:cBhvr>
                                      <p:to>
                                        <p:strVal val="visible"/>
                                      </p:to>
                                    </p:set>
                                    <p:anim calcmode="lin" valueType="num">
                                      <p:cBhvr additive="base">
                                        <p:cTn id="40" dur="500" fill="hold"/>
                                        <p:tgtEl>
                                          <p:spTgt spid="21525"/>
                                        </p:tgtEl>
                                        <p:attrNameLst>
                                          <p:attrName>ppt_x</p:attrName>
                                        </p:attrNameLst>
                                      </p:cBhvr>
                                      <p:tavLst>
                                        <p:tav tm="0">
                                          <p:val>
                                            <p:strVal val="#ppt_x"/>
                                          </p:val>
                                        </p:tav>
                                        <p:tav tm="100000">
                                          <p:val>
                                            <p:strVal val="#ppt_x"/>
                                          </p:val>
                                        </p:tav>
                                      </p:tavLst>
                                    </p:anim>
                                    <p:anim calcmode="lin" valueType="num">
                                      <p:cBhvr additive="base">
                                        <p:cTn id="41" dur="500" fill="hold"/>
                                        <p:tgtEl>
                                          <p:spTgt spid="215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100"/>
                                  </p:stCondLst>
                                  <p:childTnLst>
                                    <p:set>
                                      <p:cBhvr>
                                        <p:cTn id="43" dur="1" fill="hold">
                                          <p:stCondLst>
                                            <p:cond delay="0"/>
                                          </p:stCondLst>
                                        </p:cTn>
                                        <p:tgtEl>
                                          <p:spTgt spid="21526"/>
                                        </p:tgtEl>
                                        <p:attrNameLst>
                                          <p:attrName>style.visibility</p:attrName>
                                        </p:attrNameLst>
                                      </p:cBhvr>
                                      <p:to>
                                        <p:strVal val="visible"/>
                                      </p:to>
                                    </p:set>
                                    <p:anim calcmode="lin" valueType="num">
                                      <p:cBhvr additive="base">
                                        <p:cTn id="44" dur="500" fill="hold"/>
                                        <p:tgtEl>
                                          <p:spTgt spid="21526"/>
                                        </p:tgtEl>
                                        <p:attrNameLst>
                                          <p:attrName>ppt_x</p:attrName>
                                        </p:attrNameLst>
                                      </p:cBhvr>
                                      <p:tavLst>
                                        <p:tav tm="0">
                                          <p:val>
                                            <p:strVal val="#ppt_x"/>
                                          </p:val>
                                        </p:tav>
                                        <p:tav tm="100000">
                                          <p:val>
                                            <p:strVal val="#ppt_x"/>
                                          </p:val>
                                        </p:tav>
                                      </p:tavLst>
                                    </p:anim>
                                    <p:anim calcmode="lin" valueType="num">
                                      <p:cBhvr additive="base">
                                        <p:cTn id="45" dur="500" fill="hold"/>
                                        <p:tgtEl>
                                          <p:spTgt spid="2152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1" fill="hold">
                                          <p:stCondLst>
                                            <p:cond delay="0"/>
                                          </p:stCondLst>
                                        </p:cTn>
                                        <p:tgtEl>
                                          <p:spTgt spid="21527"/>
                                        </p:tgtEl>
                                        <p:attrNameLst>
                                          <p:attrName>style.visibility</p:attrName>
                                        </p:attrNameLst>
                                      </p:cBhvr>
                                      <p:to>
                                        <p:strVal val="visible"/>
                                      </p:to>
                                    </p:set>
                                    <p:anim calcmode="lin" valueType="num">
                                      <p:cBhvr additive="base">
                                        <p:cTn id="48" dur="500" fill="hold"/>
                                        <p:tgtEl>
                                          <p:spTgt spid="21527"/>
                                        </p:tgtEl>
                                        <p:attrNameLst>
                                          <p:attrName>ppt_x</p:attrName>
                                        </p:attrNameLst>
                                      </p:cBhvr>
                                      <p:tavLst>
                                        <p:tav tm="0">
                                          <p:val>
                                            <p:strVal val="#ppt_x"/>
                                          </p:val>
                                        </p:tav>
                                        <p:tav tm="100000">
                                          <p:val>
                                            <p:strVal val="#ppt_x"/>
                                          </p:val>
                                        </p:tav>
                                      </p:tavLst>
                                    </p:anim>
                                    <p:anim calcmode="lin" valueType="num">
                                      <p:cBhvr additive="base">
                                        <p:cTn id="49" dur="500" fill="hold"/>
                                        <p:tgtEl>
                                          <p:spTgt spid="2152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1528"/>
                                        </p:tgtEl>
                                        <p:attrNameLst>
                                          <p:attrName>style.visibility</p:attrName>
                                        </p:attrNameLst>
                                      </p:cBhvr>
                                      <p:to>
                                        <p:strVal val="visible"/>
                                      </p:to>
                                    </p:set>
                                    <p:anim calcmode="lin" valueType="num">
                                      <p:cBhvr additive="base">
                                        <p:cTn id="52" dur="500" fill="hold"/>
                                        <p:tgtEl>
                                          <p:spTgt spid="21528"/>
                                        </p:tgtEl>
                                        <p:attrNameLst>
                                          <p:attrName>ppt_x</p:attrName>
                                        </p:attrNameLst>
                                      </p:cBhvr>
                                      <p:tavLst>
                                        <p:tav tm="0">
                                          <p:val>
                                            <p:strVal val="#ppt_x"/>
                                          </p:val>
                                        </p:tav>
                                        <p:tav tm="100000">
                                          <p:val>
                                            <p:strVal val="#ppt_x"/>
                                          </p:val>
                                        </p:tav>
                                      </p:tavLst>
                                    </p:anim>
                                    <p:anim calcmode="lin" valueType="num">
                                      <p:cBhvr additive="base">
                                        <p:cTn id="53" dur="500" fill="hold"/>
                                        <p:tgtEl>
                                          <p:spTgt spid="21528"/>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400"/>
                                  </p:stCondLst>
                                  <p:childTnLst>
                                    <p:set>
                                      <p:cBhvr>
                                        <p:cTn id="55" dur="1" fill="hold">
                                          <p:stCondLst>
                                            <p:cond delay="0"/>
                                          </p:stCondLst>
                                        </p:cTn>
                                        <p:tgtEl>
                                          <p:spTgt spid="21529"/>
                                        </p:tgtEl>
                                        <p:attrNameLst>
                                          <p:attrName>style.visibility</p:attrName>
                                        </p:attrNameLst>
                                      </p:cBhvr>
                                      <p:to>
                                        <p:strVal val="visible"/>
                                      </p:to>
                                    </p:set>
                                    <p:anim calcmode="lin" valueType="num">
                                      <p:cBhvr additive="base">
                                        <p:cTn id="56" dur="500" fill="hold"/>
                                        <p:tgtEl>
                                          <p:spTgt spid="21529"/>
                                        </p:tgtEl>
                                        <p:attrNameLst>
                                          <p:attrName>ppt_x</p:attrName>
                                        </p:attrNameLst>
                                      </p:cBhvr>
                                      <p:tavLst>
                                        <p:tav tm="0">
                                          <p:val>
                                            <p:strVal val="#ppt_x"/>
                                          </p:val>
                                        </p:tav>
                                        <p:tav tm="100000">
                                          <p:val>
                                            <p:strVal val="#ppt_x"/>
                                          </p:val>
                                        </p:tav>
                                      </p:tavLst>
                                    </p:anim>
                                    <p:anim calcmode="lin" valueType="num">
                                      <p:cBhvr additive="base">
                                        <p:cTn id="57" dur="500" fill="hold"/>
                                        <p:tgtEl>
                                          <p:spTgt spid="21529"/>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800"/>
                                  </p:stCondLst>
                                  <p:childTnLst>
                                    <p:set>
                                      <p:cBhvr>
                                        <p:cTn id="59" dur="1" fill="hold">
                                          <p:stCondLst>
                                            <p:cond delay="0"/>
                                          </p:stCondLst>
                                        </p:cTn>
                                        <p:tgtEl>
                                          <p:spTgt spid="21530"/>
                                        </p:tgtEl>
                                        <p:attrNameLst>
                                          <p:attrName>style.visibility</p:attrName>
                                        </p:attrNameLst>
                                      </p:cBhvr>
                                      <p:to>
                                        <p:strVal val="visible"/>
                                      </p:to>
                                    </p:set>
                                    <p:anim calcmode="lin" valueType="num">
                                      <p:cBhvr additive="base">
                                        <p:cTn id="60" dur="500" fill="hold"/>
                                        <p:tgtEl>
                                          <p:spTgt spid="21530"/>
                                        </p:tgtEl>
                                        <p:attrNameLst>
                                          <p:attrName>ppt_x</p:attrName>
                                        </p:attrNameLst>
                                      </p:cBhvr>
                                      <p:tavLst>
                                        <p:tav tm="0">
                                          <p:val>
                                            <p:strVal val="#ppt_x"/>
                                          </p:val>
                                        </p:tav>
                                        <p:tav tm="100000">
                                          <p:val>
                                            <p:strVal val="#ppt_x"/>
                                          </p:val>
                                        </p:tav>
                                      </p:tavLst>
                                    </p:anim>
                                    <p:anim calcmode="lin" valueType="num">
                                      <p:cBhvr additive="base">
                                        <p:cTn id="61" dur="500" fill="hold"/>
                                        <p:tgtEl>
                                          <p:spTgt spid="2153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100"/>
                                  </p:stCondLst>
                                  <p:childTnLst>
                                    <p:set>
                                      <p:cBhvr>
                                        <p:cTn id="63" dur="1" fill="hold">
                                          <p:stCondLst>
                                            <p:cond delay="0"/>
                                          </p:stCondLst>
                                        </p:cTn>
                                        <p:tgtEl>
                                          <p:spTgt spid="21531"/>
                                        </p:tgtEl>
                                        <p:attrNameLst>
                                          <p:attrName>style.visibility</p:attrName>
                                        </p:attrNameLst>
                                      </p:cBhvr>
                                      <p:to>
                                        <p:strVal val="visible"/>
                                      </p:to>
                                    </p:set>
                                    <p:anim calcmode="lin" valueType="num">
                                      <p:cBhvr additive="base">
                                        <p:cTn id="64" dur="500" fill="hold"/>
                                        <p:tgtEl>
                                          <p:spTgt spid="21531"/>
                                        </p:tgtEl>
                                        <p:attrNameLst>
                                          <p:attrName>ppt_x</p:attrName>
                                        </p:attrNameLst>
                                      </p:cBhvr>
                                      <p:tavLst>
                                        <p:tav tm="0">
                                          <p:val>
                                            <p:strVal val="#ppt_x"/>
                                          </p:val>
                                        </p:tav>
                                        <p:tav tm="100000">
                                          <p:val>
                                            <p:strVal val="#ppt_x"/>
                                          </p:val>
                                        </p:tav>
                                      </p:tavLst>
                                    </p:anim>
                                    <p:anim calcmode="lin" valueType="num">
                                      <p:cBhvr additive="base">
                                        <p:cTn id="65" dur="500" fill="hold"/>
                                        <p:tgtEl>
                                          <p:spTgt spid="2153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800"/>
                                  </p:stCondLst>
                                  <p:childTnLst>
                                    <p:set>
                                      <p:cBhvr>
                                        <p:cTn id="67" dur="1" fill="hold">
                                          <p:stCondLst>
                                            <p:cond delay="0"/>
                                          </p:stCondLst>
                                        </p:cTn>
                                        <p:tgtEl>
                                          <p:spTgt spid="21532"/>
                                        </p:tgtEl>
                                        <p:attrNameLst>
                                          <p:attrName>style.visibility</p:attrName>
                                        </p:attrNameLst>
                                      </p:cBhvr>
                                      <p:to>
                                        <p:strVal val="visible"/>
                                      </p:to>
                                    </p:set>
                                    <p:anim calcmode="lin" valueType="num">
                                      <p:cBhvr additive="base">
                                        <p:cTn id="68" dur="500" fill="hold"/>
                                        <p:tgtEl>
                                          <p:spTgt spid="21532"/>
                                        </p:tgtEl>
                                        <p:attrNameLst>
                                          <p:attrName>ppt_x</p:attrName>
                                        </p:attrNameLst>
                                      </p:cBhvr>
                                      <p:tavLst>
                                        <p:tav tm="0">
                                          <p:val>
                                            <p:strVal val="#ppt_x"/>
                                          </p:val>
                                        </p:tav>
                                        <p:tav tm="100000">
                                          <p:val>
                                            <p:strVal val="#ppt_x"/>
                                          </p:val>
                                        </p:tav>
                                      </p:tavLst>
                                    </p:anim>
                                    <p:anim calcmode="lin" valueType="num">
                                      <p:cBhvr additive="base">
                                        <p:cTn id="69" dur="500" fill="hold"/>
                                        <p:tgtEl>
                                          <p:spTgt spid="21532"/>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100"/>
                                  </p:stCondLst>
                                  <p:childTnLst>
                                    <p:set>
                                      <p:cBhvr>
                                        <p:cTn id="71" dur="1" fill="hold">
                                          <p:stCondLst>
                                            <p:cond delay="0"/>
                                          </p:stCondLst>
                                        </p:cTn>
                                        <p:tgtEl>
                                          <p:spTgt spid="21533"/>
                                        </p:tgtEl>
                                        <p:attrNameLst>
                                          <p:attrName>style.visibility</p:attrName>
                                        </p:attrNameLst>
                                      </p:cBhvr>
                                      <p:to>
                                        <p:strVal val="visible"/>
                                      </p:to>
                                    </p:set>
                                    <p:anim calcmode="lin" valueType="num">
                                      <p:cBhvr additive="base">
                                        <p:cTn id="72" dur="500" fill="hold"/>
                                        <p:tgtEl>
                                          <p:spTgt spid="21533"/>
                                        </p:tgtEl>
                                        <p:attrNameLst>
                                          <p:attrName>ppt_x</p:attrName>
                                        </p:attrNameLst>
                                      </p:cBhvr>
                                      <p:tavLst>
                                        <p:tav tm="0">
                                          <p:val>
                                            <p:strVal val="#ppt_x"/>
                                          </p:val>
                                        </p:tav>
                                        <p:tav tm="100000">
                                          <p:val>
                                            <p:strVal val="#ppt_x"/>
                                          </p:val>
                                        </p:tav>
                                      </p:tavLst>
                                    </p:anim>
                                    <p:anim calcmode="lin" valueType="num">
                                      <p:cBhvr additive="base">
                                        <p:cTn id="73" dur="500" fill="hold"/>
                                        <p:tgtEl>
                                          <p:spTgt spid="21533"/>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600"/>
                                  </p:stCondLst>
                                  <p:childTnLst>
                                    <p:set>
                                      <p:cBhvr>
                                        <p:cTn id="75" dur="1" fill="hold">
                                          <p:stCondLst>
                                            <p:cond delay="0"/>
                                          </p:stCondLst>
                                        </p:cTn>
                                        <p:tgtEl>
                                          <p:spTgt spid="21534"/>
                                        </p:tgtEl>
                                        <p:attrNameLst>
                                          <p:attrName>style.visibility</p:attrName>
                                        </p:attrNameLst>
                                      </p:cBhvr>
                                      <p:to>
                                        <p:strVal val="visible"/>
                                      </p:to>
                                    </p:set>
                                    <p:anim calcmode="lin" valueType="num">
                                      <p:cBhvr additive="base">
                                        <p:cTn id="76" dur="500" fill="hold"/>
                                        <p:tgtEl>
                                          <p:spTgt spid="21534"/>
                                        </p:tgtEl>
                                        <p:attrNameLst>
                                          <p:attrName>ppt_x</p:attrName>
                                        </p:attrNameLst>
                                      </p:cBhvr>
                                      <p:tavLst>
                                        <p:tav tm="0">
                                          <p:val>
                                            <p:strVal val="#ppt_x"/>
                                          </p:val>
                                        </p:tav>
                                        <p:tav tm="100000">
                                          <p:val>
                                            <p:strVal val="#ppt_x"/>
                                          </p:val>
                                        </p:tav>
                                      </p:tavLst>
                                    </p:anim>
                                    <p:anim calcmode="lin" valueType="num">
                                      <p:cBhvr additive="base">
                                        <p:cTn id="77" dur="500" fill="hold"/>
                                        <p:tgtEl>
                                          <p:spTgt spid="21534"/>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300"/>
                                  </p:stCondLst>
                                  <p:childTnLst>
                                    <p:set>
                                      <p:cBhvr>
                                        <p:cTn id="79" dur="1" fill="hold">
                                          <p:stCondLst>
                                            <p:cond delay="0"/>
                                          </p:stCondLst>
                                        </p:cTn>
                                        <p:tgtEl>
                                          <p:spTgt spid="21535"/>
                                        </p:tgtEl>
                                        <p:attrNameLst>
                                          <p:attrName>style.visibility</p:attrName>
                                        </p:attrNameLst>
                                      </p:cBhvr>
                                      <p:to>
                                        <p:strVal val="visible"/>
                                      </p:to>
                                    </p:set>
                                    <p:anim calcmode="lin" valueType="num">
                                      <p:cBhvr additive="base">
                                        <p:cTn id="80" dur="500" fill="hold"/>
                                        <p:tgtEl>
                                          <p:spTgt spid="21535"/>
                                        </p:tgtEl>
                                        <p:attrNameLst>
                                          <p:attrName>ppt_x</p:attrName>
                                        </p:attrNameLst>
                                      </p:cBhvr>
                                      <p:tavLst>
                                        <p:tav tm="0">
                                          <p:val>
                                            <p:strVal val="#ppt_x"/>
                                          </p:val>
                                        </p:tav>
                                        <p:tav tm="100000">
                                          <p:val>
                                            <p:strVal val="#ppt_x"/>
                                          </p:val>
                                        </p:tav>
                                      </p:tavLst>
                                    </p:anim>
                                    <p:anim calcmode="lin" valueType="num">
                                      <p:cBhvr additive="base">
                                        <p:cTn id="81" dur="500" fill="hold"/>
                                        <p:tgtEl>
                                          <p:spTgt spid="21535"/>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400"/>
                                  </p:stCondLst>
                                  <p:childTnLst>
                                    <p:set>
                                      <p:cBhvr>
                                        <p:cTn id="83" dur="1" fill="hold">
                                          <p:stCondLst>
                                            <p:cond delay="0"/>
                                          </p:stCondLst>
                                        </p:cTn>
                                        <p:tgtEl>
                                          <p:spTgt spid="21536"/>
                                        </p:tgtEl>
                                        <p:attrNameLst>
                                          <p:attrName>style.visibility</p:attrName>
                                        </p:attrNameLst>
                                      </p:cBhvr>
                                      <p:to>
                                        <p:strVal val="visible"/>
                                      </p:to>
                                    </p:set>
                                    <p:anim calcmode="lin" valueType="num">
                                      <p:cBhvr additive="base">
                                        <p:cTn id="84" dur="500" fill="hold"/>
                                        <p:tgtEl>
                                          <p:spTgt spid="21536"/>
                                        </p:tgtEl>
                                        <p:attrNameLst>
                                          <p:attrName>ppt_x</p:attrName>
                                        </p:attrNameLst>
                                      </p:cBhvr>
                                      <p:tavLst>
                                        <p:tav tm="0">
                                          <p:val>
                                            <p:strVal val="#ppt_x"/>
                                          </p:val>
                                        </p:tav>
                                        <p:tav tm="100000">
                                          <p:val>
                                            <p:strVal val="#ppt_x"/>
                                          </p:val>
                                        </p:tav>
                                      </p:tavLst>
                                    </p:anim>
                                    <p:anim calcmode="lin" valueType="num">
                                      <p:cBhvr additive="base">
                                        <p:cTn id="85" dur="500" fill="hold"/>
                                        <p:tgtEl>
                                          <p:spTgt spid="21536"/>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00"/>
                                  </p:stCondLst>
                                  <p:childTnLst>
                                    <p:set>
                                      <p:cBhvr>
                                        <p:cTn id="87" dur="1" fill="hold">
                                          <p:stCondLst>
                                            <p:cond delay="0"/>
                                          </p:stCondLst>
                                        </p:cTn>
                                        <p:tgtEl>
                                          <p:spTgt spid="21537"/>
                                        </p:tgtEl>
                                        <p:attrNameLst>
                                          <p:attrName>style.visibility</p:attrName>
                                        </p:attrNameLst>
                                      </p:cBhvr>
                                      <p:to>
                                        <p:strVal val="visible"/>
                                      </p:to>
                                    </p:set>
                                    <p:anim calcmode="lin" valueType="num">
                                      <p:cBhvr additive="base">
                                        <p:cTn id="88" dur="500" fill="hold"/>
                                        <p:tgtEl>
                                          <p:spTgt spid="21537"/>
                                        </p:tgtEl>
                                        <p:attrNameLst>
                                          <p:attrName>ppt_x</p:attrName>
                                        </p:attrNameLst>
                                      </p:cBhvr>
                                      <p:tavLst>
                                        <p:tav tm="0">
                                          <p:val>
                                            <p:strVal val="#ppt_x"/>
                                          </p:val>
                                        </p:tav>
                                        <p:tav tm="100000">
                                          <p:val>
                                            <p:strVal val="#ppt_x"/>
                                          </p:val>
                                        </p:tav>
                                      </p:tavLst>
                                    </p:anim>
                                    <p:anim calcmode="lin" valueType="num">
                                      <p:cBhvr additive="base">
                                        <p:cTn id="89" dur="500" fill="hold"/>
                                        <p:tgtEl>
                                          <p:spTgt spid="21537"/>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300"/>
                                  </p:stCondLst>
                                  <p:childTnLst>
                                    <p:set>
                                      <p:cBhvr>
                                        <p:cTn id="91" dur="1" fill="hold">
                                          <p:stCondLst>
                                            <p:cond delay="0"/>
                                          </p:stCondLst>
                                        </p:cTn>
                                        <p:tgtEl>
                                          <p:spTgt spid="21538"/>
                                        </p:tgtEl>
                                        <p:attrNameLst>
                                          <p:attrName>style.visibility</p:attrName>
                                        </p:attrNameLst>
                                      </p:cBhvr>
                                      <p:to>
                                        <p:strVal val="visible"/>
                                      </p:to>
                                    </p:set>
                                    <p:anim calcmode="lin" valueType="num">
                                      <p:cBhvr additive="base">
                                        <p:cTn id="92" dur="500" fill="hold"/>
                                        <p:tgtEl>
                                          <p:spTgt spid="21538"/>
                                        </p:tgtEl>
                                        <p:attrNameLst>
                                          <p:attrName>ppt_x</p:attrName>
                                        </p:attrNameLst>
                                      </p:cBhvr>
                                      <p:tavLst>
                                        <p:tav tm="0">
                                          <p:val>
                                            <p:strVal val="#ppt_x"/>
                                          </p:val>
                                        </p:tav>
                                        <p:tav tm="100000">
                                          <p:val>
                                            <p:strVal val="#ppt_x"/>
                                          </p:val>
                                        </p:tav>
                                      </p:tavLst>
                                    </p:anim>
                                    <p:anim calcmode="lin" valueType="num">
                                      <p:cBhvr additive="base">
                                        <p:cTn id="93" dur="500" fill="hold"/>
                                        <p:tgtEl>
                                          <p:spTgt spid="21538"/>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600"/>
                                  </p:stCondLst>
                                  <p:childTnLst>
                                    <p:set>
                                      <p:cBhvr>
                                        <p:cTn id="95" dur="1" fill="hold">
                                          <p:stCondLst>
                                            <p:cond delay="0"/>
                                          </p:stCondLst>
                                        </p:cTn>
                                        <p:tgtEl>
                                          <p:spTgt spid="21539"/>
                                        </p:tgtEl>
                                        <p:attrNameLst>
                                          <p:attrName>style.visibility</p:attrName>
                                        </p:attrNameLst>
                                      </p:cBhvr>
                                      <p:to>
                                        <p:strVal val="visible"/>
                                      </p:to>
                                    </p:set>
                                    <p:anim calcmode="lin" valueType="num">
                                      <p:cBhvr additive="base">
                                        <p:cTn id="96" dur="500" fill="hold"/>
                                        <p:tgtEl>
                                          <p:spTgt spid="21539"/>
                                        </p:tgtEl>
                                        <p:attrNameLst>
                                          <p:attrName>ppt_x</p:attrName>
                                        </p:attrNameLst>
                                      </p:cBhvr>
                                      <p:tavLst>
                                        <p:tav tm="0">
                                          <p:val>
                                            <p:strVal val="#ppt_x"/>
                                          </p:val>
                                        </p:tav>
                                        <p:tav tm="100000">
                                          <p:val>
                                            <p:strVal val="#ppt_x"/>
                                          </p:val>
                                        </p:tav>
                                      </p:tavLst>
                                    </p:anim>
                                    <p:anim calcmode="lin" valueType="num">
                                      <p:cBhvr additive="base">
                                        <p:cTn id="97" dur="500" fill="hold"/>
                                        <p:tgtEl>
                                          <p:spTgt spid="21539"/>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21540"/>
                                        </p:tgtEl>
                                        <p:attrNameLst>
                                          <p:attrName>style.visibility</p:attrName>
                                        </p:attrNameLst>
                                      </p:cBhvr>
                                      <p:to>
                                        <p:strVal val="visible"/>
                                      </p:to>
                                    </p:set>
                                    <p:anim calcmode="lin" valueType="num">
                                      <p:cBhvr additive="base">
                                        <p:cTn id="100" dur="500" fill="hold"/>
                                        <p:tgtEl>
                                          <p:spTgt spid="21540"/>
                                        </p:tgtEl>
                                        <p:attrNameLst>
                                          <p:attrName>ppt_x</p:attrName>
                                        </p:attrNameLst>
                                      </p:cBhvr>
                                      <p:tavLst>
                                        <p:tav tm="0">
                                          <p:val>
                                            <p:strVal val="#ppt_x"/>
                                          </p:val>
                                        </p:tav>
                                        <p:tav tm="100000">
                                          <p:val>
                                            <p:strVal val="#ppt_x"/>
                                          </p:val>
                                        </p:tav>
                                      </p:tavLst>
                                    </p:anim>
                                    <p:anim calcmode="lin" valueType="num">
                                      <p:cBhvr additive="base">
                                        <p:cTn id="101" dur="500" fill="hold"/>
                                        <p:tgtEl>
                                          <p:spTgt spid="21540"/>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400"/>
                                  </p:stCondLst>
                                  <p:childTnLst>
                                    <p:set>
                                      <p:cBhvr>
                                        <p:cTn id="103" dur="1" fill="hold">
                                          <p:stCondLst>
                                            <p:cond delay="0"/>
                                          </p:stCondLst>
                                        </p:cTn>
                                        <p:tgtEl>
                                          <p:spTgt spid="21541"/>
                                        </p:tgtEl>
                                        <p:attrNameLst>
                                          <p:attrName>style.visibility</p:attrName>
                                        </p:attrNameLst>
                                      </p:cBhvr>
                                      <p:to>
                                        <p:strVal val="visible"/>
                                      </p:to>
                                    </p:set>
                                    <p:anim calcmode="lin" valueType="num">
                                      <p:cBhvr additive="base">
                                        <p:cTn id="104" dur="500" fill="hold"/>
                                        <p:tgtEl>
                                          <p:spTgt spid="21541"/>
                                        </p:tgtEl>
                                        <p:attrNameLst>
                                          <p:attrName>ppt_x</p:attrName>
                                        </p:attrNameLst>
                                      </p:cBhvr>
                                      <p:tavLst>
                                        <p:tav tm="0">
                                          <p:val>
                                            <p:strVal val="#ppt_x"/>
                                          </p:val>
                                        </p:tav>
                                        <p:tav tm="100000">
                                          <p:val>
                                            <p:strVal val="#ppt_x"/>
                                          </p:val>
                                        </p:tav>
                                      </p:tavLst>
                                    </p:anim>
                                    <p:anim calcmode="lin" valueType="num">
                                      <p:cBhvr additive="base">
                                        <p:cTn id="105" dur="500" fill="hold"/>
                                        <p:tgtEl>
                                          <p:spTgt spid="21541"/>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100"/>
                                  </p:stCondLst>
                                  <p:childTnLst>
                                    <p:set>
                                      <p:cBhvr>
                                        <p:cTn id="107" dur="1" fill="hold">
                                          <p:stCondLst>
                                            <p:cond delay="0"/>
                                          </p:stCondLst>
                                        </p:cTn>
                                        <p:tgtEl>
                                          <p:spTgt spid="21542"/>
                                        </p:tgtEl>
                                        <p:attrNameLst>
                                          <p:attrName>style.visibility</p:attrName>
                                        </p:attrNameLst>
                                      </p:cBhvr>
                                      <p:to>
                                        <p:strVal val="visible"/>
                                      </p:to>
                                    </p:set>
                                    <p:anim calcmode="lin" valueType="num">
                                      <p:cBhvr additive="base">
                                        <p:cTn id="108" dur="500" fill="hold"/>
                                        <p:tgtEl>
                                          <p:spTgt spid="21542"/>
                                        </p:tgtEl>
                                        <p:attrNameLst>
                                          <p:attrName>ppt_x</p:attrName>
                                        </p:attrNameLst>
                                      </p:cBhvr>
                                      <p:tavLst>
                                        <p:tav tm="0">
                                          <p:val>
                                            <p:strVal val="#ppt_x"/>
                                          </p:val>
                                        </p:tav>
                                        <p:tav tm="100000">
                                          <p:val>
                                            <p:strVal val="#ppt_x"/>
                                          </p:val>
                                        </p:tav>
                                      </p:tavLst>
                                    </p:anim>
                                    <p:anim calcmode="lin" valueType="num">
                                      <p:cBhvr additive="base">
                                        <p:cTn id="109" dur="500" fill="hold"/>
                                        <p:tgtEl>
                                          <p:spTgt spid="21542"/>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500"/>
                                  </p:stCondLst>
                                  <p:childTnLst>
                                    <p:set>
                                      <p:cBhvr>
                                        <p:cTn id="111" dur="1" fill="hold">
                                          <p:stCondLst>
                                            <p:cond delay="0"/>
                                          </p:stCondLst>
                                        </p:cTn>
                                        <p:tgtEl>
                                          <p:spTgt spid="21543"/>
                                        </p:tgtEl>
                                        <p:attrNameLst>
                                          <p:attrName>style.visibility</p:attrName>
                                        </p:attrNameLst>
                                      </p:cBhvr>
                                      <p:to>
                                        <p:strVal val="visible"/>
                                      </p:to>
                                    </p:set>
                                    <p:anim calcmode="lin" valueType="num">
                                      <p:cBhvr additive="base">
                                        <p:cTn id="112" dur="500" fill="hold"/>
                                        <p:tgtEl>
                                          <p:spTgt spid="21543"/>
                                        </p:tgtEl>
                                        <p:attrNameLst>
                                          <p:attrName>ppt_x</p:attrName>
                                        </p:attrNameLst>
                                      </p:cBhvr>
                                      <p:tavLst>
                                        <p:tav tm="0">
                                          <p:val>
                                            <p:strVal val="#ppt_x"/>
                                          </p:val>
                                        </p:tav>
                                        <p:tav tm="100000">
                                          <p:val>
                                            <p:strVal val="#ppt_x"/>
                                          </p:val>
                                        </p:tav>
                                      </p:tavLst>
                                    </p:anim>
                                    <p:anim calcmode="lin" valueType="num">
                                      <p:cBhvr additive="base">
                                        <p:cTn id="113" dur="500" fill="hold"/>
                                        <p:tgtEl>
                                          <p:spTgt spid="21543"/>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0"/>
                                  </p:stCondLst>
                                  <p:childTnLst>
                                    <p:set>
                                      <p:cBhvr>
                                        <p:cTn id="115" dur="1" fill="hold">
                                          <p:stCondLst>
                                            <p:cond delay="0"/>
                                          </p:stCondLst>
                                        </p:cTn>
                                        <p:tgtEl>
                                          <p:spTgt spid="21544"/>
                                        </p:tgtEl>
                                        <p:attrNameLst>
                                          <p:attrName>style.visibility</p:attrName>
                                        </p:attrNameLst>
                                      </p:cBhvr>
                                      <p:to>
                                        <p:strVal val="visible"/>
                                      </p:to>
                                    </p:set>
                                    <p:anim calcmode="lin" valueType="num">
                                      <p:cBhvr additive="base">
                                        <p:cTn id="116" dur="500" fill="hold"/>
                                        <p:tgtEl>
                                          <p:spTgt spid="21544"/>
                                        </p:tgtEl>
                                        <p:attrNameLst>
                                          <p:attrName>ppt_x</p:attrName>
                                        </p:attrNameLst>
                                      </p:cBhvr>
                                      <p:tavLst>
                                        <p:tav tm="0">
                                          <p:val>
                                            <p:strVal val="#ppt_x"/>
                                          </p:val>
                                        </p:tav>
                                        <p:tav tm="100000">
                                          <p:val>
                                            <p:strVal val="#ppt_x"/>
                                          </p:val>
                                        </p:tav>
                                      </p:tavLst>
                                    </p:anim>
                                    <p:anim calcmode="lin" valueType="num">
                                      <p:cBhvr additive="base">
                                        <p:cTn id="117" dur="500" fill="hold"/>
                                        <p:tgtEl>
                                          <p:spTgt spid="21544"/>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0"/>
                                  </p:stCondLst>
                                  <p:childTnLst>
                                    <p:set>
                                      <p:cBhvr>
                                        <p:cTn id="119" dur="1" fill="hold">
                                          <p:stCondLst>
                                            <p:cond delay="0"/>
                                          </p:stCondLst>
                                        </p:cTn>
                                        <p:tgtEl>
                                          <p:spTgt spid="21545"/>
                                        </p:tgtEl>
                                        <p:attrNameLst>
                                          <p:attrName>style.visibility</p:attrName>
                                        </p:attrNameLst>
                                      </p:cBhvr>
                                      <p:to>
                                        <p:strVal val="visible"/>
                                      </p:to>
                                    </p:set>
                                    <p:anim calcmode="lin" valueType="num">
                                      <p:cBhvr additive="base">
                                        <p:cTn id="120" dur="500" fill="hold"/>
                                        <p:tgtEl>
                                          <p:spTgt spid="21545"/>
                                        </p:tgtEl>
                                        <p:attrNameLst>
                                          <p:attrName>ppt_x</p:attrName>
                                        </p:attrNameLst>
                                      </p:cBhvr>
                                      <p:tavLst>
                                        <p:tav tm="0">
                                          <p:val>
                                            <p:strVal val="#ppt_x"/>
                                          </p:val>
                                        </p:tav>
                                        <p:tav tm="100000">
                                          <p:val>
                                            <p:strVal val="#ppt_x"/>
                                          </p:val>
                                        </p:tav>
                                      </p:tavLst>
                                    </p:anim>
                                    <p:anim calcmode="lin" valueType="num">
                                      <p:cBhvr additive="base">
                                        <p:cTn id="121" dur="500" fill="hold"/>
                                        <p:tgtEl>
                                          <p:spTgt spid="21545"/>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500"/>
                                  </p:stCondLst>
                                  <p:childTnLst>
                                    <p:set>
                                      <p:cBhvr>
                                        <p:cTn id="123" dur="1" fill="hold">
                                          <p:stCondLst>
                                            <p:cond delay="0"/>
                                          </p:stCondLst>
                                        </p:cTn>
                                        <p:tgtEl>
                                          <p:spTgt spid="21547"/>
                                        </p:tgtEl>
                                        <p:attrNameLst>
                                          <p:attrName>style.visibility</p:attrName>
                                        </p:attrNameLst>
                                      </p:cBhvr>
                                      <p:to>
                                        <p:strVal val="visible"/>
                                      </p:to>
                                    </p:set>
                                    <p:anim calcmode="lin" valueType="num">
                                      <p:cBhvr additive="base">
                                        <p:cTn id="124" dur="500" fill="hold"/>
                                        <p:tgtEl>
                                          <p:spTgt spid="21547"/>
                                        </p:tgtEl>
                                        <p:attrNameLst>
                                          <p:attrName>ppt_x</p:attrName>
                                        </p:attrNameLst>
                                      </p:cBhvr>
                                      <p:tavLst>
                                        <p:tav tm="0">
                                          <p:val>
                                            <p:strVal val="#ppt_x"/>
                                          </p:val>
                                        </p:tav>
                                        <p:tav tm="100000">
                                          <p:val>
                                            <p:strVal val="#ppt_x"/>
                                          </p:val>
                                        </p:tav>
                                      </p:tavLst>
                                    </p:anim>
                                    <p:anim calcmode="lin" valueType="num">
                                      <p:cBhvr additive="base">
                                        <p:cTn id="125" dur="500" fill="hold"/>
                                        <p:tgtEl>
                                          <p:spTgt spid="21547"/>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0"/>
                                  </p:stCondLst>
                                  <p:childTnLst>
                                    <p:set>
                                      <p:cBhvr>
                                        <p:cTn id="127" dur="1" fill="hold">
                                          <p:stCondLst>
                                            <p:cond delay="0"/>
                                          </p:stCondLst>
                                        </p:cTn>
                                        <p:tgtEl>
                                          <p:spTgt spid="21548"/>
                                        </p:tgtEl>
                                        <p:attrNameLst>
                                          <p:attrName>style.visibility</p:attrName>
                                        </p:attrNameLst>
                                      </p:cBhvr>
                                      <p:to>
                                        <p:strVal val="visible"/>
                                      </p:to>
                                    </p:set>
                                    <p:anim calcmode="lin" valueType="num">
                                      <p:cBhvr additive="base">
                                        <p:cTn id="128" dur="500" fill="hold"/>
                                        <p:tgtEl>
                                          <p:spTgt spid="21548"/>
                                        </p:tgtEl>
                                        <p:attrNameLst>
                                          <p:attrName>ppt_x</p:attrName>
                                        </p:attrNameLst>
                                      </p:cBhvr>
                                      <p:tavLst>
                                        <p:tav tm="0">
                                          <p:val>
                                            <p:strVal val="#ppt_x"/>
                                          </p:val>
                                        </p:tav>
                                        <p:tav tm="100000">
                                          <p:val>
                                            <p:strVal val="#ppt_x"/>
                                          </p:val>
                                        </p:tav>
                                      </p:tavLst>
                                    </p:anim>
                                    <p:anim calcmode="lin" valueType="num">
                                      <p:cBhvr additive="base">
                                        <p:cTn id="129" dur="500" fill="hold"/>
                                        <p:tgtEl>
                                          <p:spTgt spid="21548"/>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800"/>
                                  </p:stCondLst>
                                  <p:childTnLst>
                                    <p:set>
                                      <p:cBhvr>
                                        <p:cTn id="131" dur="1" fill="hold">
                                          <p:stCondLst>
                                            <p:cond delay="0"/>
                                          </p:stCondLst>
                                        </p:cTn>
                                        <p:tgtEl>
                                          <p:spTgt spid="21549"/>
                                        </p:tgtEl>
                                        <p:attrNameLst>
                                          <p:attrName>style.visibility</p:attrName>
                                        </p:attrNameLst>
                                      </p:cBhvr>
                                      <p:to>
                                        <p:strVal val="visible"/>
                                      </p:to>
                                    </p:set>
                                    <p:anim calcmode="lin" valueType="num">
                                      <p:cBhvr additive="base">
                                        <p:cTn id="132" dur="500" fill="hold"/>
                                        <p:tgtEl>
                                          <p:spTgt spid="21549"/>
                                        </p:tgtEl>
                                        <p:attrNameLst>
                                          <p:attrName>ppt_x</p:attrName>
                                        </p:attrNameLst>
                                      </p:cBhvr>
                                      <p:tavLst>
                                        <p:tav tm="0">
                                          <p:val>
                                            <p:strVal val="#ppt_x"/>
                                          </p:val>
                                        </p:tav>
                                        <p:tav tm="100000">
                                          <p:val>
                                            <p:strVal val="#ppt_x"/>
                                          </p:val>
                                        </p:tav>
                                      </p:tavLst>
                                    </p:anim>
                                    <p:anim calcmode="lin" valueType="num">
                                      <p:cBhvr additive="base">
                                        <p:cTn id="133" dur="500" fill="hold"/>
                                        <p:tgtEl>
                                          <p:spTgt spid="21549"/>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500"/>
                                  </p:stCondLst>
                                  <p:childTnLst>
                                    <p:set>
                                      <p:cBhvr>
                                        <p:cTn id="135" dur="1" fill="hold">
                                          <p:stCondLst>
                                            <p:cond delay="0"/>
                                          </p:stCondLst>
                                        </p:cTn>
                                        <p:tgtEl>
                                          <p:spTgt spid="21550"/>
                                        </p:tgtEl>
                                        <p:attrNameLst>
                                          <p:attrName>style.visibility</p:attrName>
                                        </p:attrNameLst>
                                      </p:cBhvr>
                                      <p:to>
                                        <p:strVal val="visible"/>
                                      </p:to>
                                    </p:set>
                                    <p:anim calcmode="lin" valueType="num">
                                      <p:cBhvr additive="base">
                                        <p:cTn id="136" dur="500" fill="hold"/>
                                        <p:tgtEl>
                                          <p:spTgt spid="21550"/>
                                        </p:tgtEl>
                                        <p:attrNameLst>
                                          <p:attrName>ppt_x</p:attrName>
                                        </p:attrNameLst>
                                      </p:cBhvr>
                                      <p:tavLst>
                                        <p:tav tm="0">
                                          <p:val>
                                            <p:strVal val="#ppt_x"/>
                                          </p:val>
                                        </p:tav>
                                        <p:tav tm="100000">
                                          <p:val>
                                            <p:strVal val="#ppt_x"/>
                                          </p:val>
                                        </p:tav>
                                      </p:tavLst>
                                    </p:anim>
                                    <p:anim calcmode="lin" valueType="num">
                                      <p:cBhvr additive="base">
                                        <p:cTn id="137" dur="500" fill="hold"/>
                                        <p:tgtEl>
                                          <p:spTgt spid="21550"/>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600"/>
                                  </p:stCondLst>
                                  <p:childTnLst>
                                    <p:set>
                                      <p:cBhvr>
                                        <p:cTn id="139" dur="1" fill="hold">
                                          <p:stCondLst>
                                            <p:cond delay="0"/>
                                          </p:stCondLst>
                                        </p:cTn>
                                        <p:tgtEl>
                                          <p:spTgt spid="21551"/>
                                        </p:tgtEl>
                                        <p:attrNameLst>
                                          <p:attrName>style.visibility</p:attrName>
                                        </p:attrNameLst>
                                      </p:cBhvr>
                                      <p:to>
                                        <p:strVal val="visible"/>
                                      </p:to>
                                    </p:set>
                                    <p:anim calcmode="lin" valueType="num">
                                      <p:cBhvr additive="base">
                                        <p:cTn id="140" dur="500" fill="hold"/>
                                        <p:tgtEl>
                                          <p:spTgt spid="21551"/>
                                        </p:tgtEl>
                                        <p:attrNameLst>
                                          <p:attrName>ppt_x</p:attrName>
                                        </p:attrNameLst>
                                      </p:cBhvr>
                                      <p:tavLst>
                                        <p:tav tm="0">
                                          <p:val>
                                            <p:strVal val="#ppt_x"/>
                                          </p:val>
                                        </p:tav>
                                        <p:tav tm="100000">
                                          <p:val>
                                            <p:strVal val="#ppt_x"/>
                                          </p:val>
                                        </p:tav>
                                      </p:tavLst>
                                    </p:anim>
                                    <p:anim calcmode="lin" valueType="num">
                                      <p:cBhvr additive="base">
                                        <p:cTn id="141" dur="500" fill="hold"/>
                                        <p:tgtEl>
                                          <p:spTgt spid="21551"/>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300"/>
                                  </p:stCondLst>
                                  <p:childTnLst>
                                    <p:set>
                                      <p:cBhvr>
                                        <p:cTn id="143" dur="1" fill="hold">
                                          <p:stCondLst>
                                            <p:cond delay="0"/>
                                          </p:stCondLst>
                                        </p:cTn>
                                        <p:tgtEl>
                                          <p:spTgt spid="21552"/>
                                        </p:tgtEl>
                                        <p:attrNameLst>
                                          <p:attrName>style.visibility</p:attrName>
                                        </p:attrNameLst>
                                      </p:cBhvr>
                                      <p:to>
                                        <p:strVal val="visible"/>
                                      </p:to>
                                    </p:set>
                                    <p:anim calcmode="lin" valueType="num">
                                      <p:cBhvr additive="base">
                                        <p:cTn id="144" dur="500" fill="hold"/>
                                        <p:tgtEl>
                                          <p:spTgt spid="21552"/>
                                        </p:tgtEl>
                                        <p:attrNameLst>
                                          <p:attrName>ppt_x</p:attrName>
                                        </p:attrNameLst>
                                      </p:cBhvr>
                                      <p:tavLst>
                                        <p:tav tm="0">
                                          <p:val>
                                            <p:strVal val="#ppt_x"/>
                                          </p:val>
                                        </p:tav>
                                        <p:tav tm="100000">
                                          <p:val>
                                            <p:strVal val="#ppt_x"/>
                                          </p:val>
                                        </p:tav>
                                      </p:tavLst>
                                    </p:anim>
                                    <p:anim calcmode="lin" valueType="num">
                                      <p:cBhvr additive="base">
                                        <p:cTn id="145" dur="500" fill="hold"/>
                                        <p:tgtEl>
                                          <p:spTgt spid="21552"/>
                                        </p:tgtEl>
                                        <p:attrNameLst>
                                          <p:attrName>ppt_y</p:attrName>
                                        </p:attrNameLst>
                                      </p:cBhvr>
                                      <p:tavLst>
                                        <p:tav tm="0">
                                          <p:val>
                                            <p:strVal val="1+#ppt_h/2"/>
                                          </p:val>
                                        </p:tav>
                                        <p:tav tm="100000">
                                          <p:val>
                                            <p:strVal val="#ppt_y"/>
                                          </p:val>
                                        </p:tav>
                                      </p:tavLst>
                                    </p:anim>
                                  </p:childTnLst>
                                </p:cTn>
                              </p:par>
                              <p:par>
                                <p:cTn id="146" presetID="2" presetClass="entr" presetSubtype="4" fill="hold" grpId="0" nodeType="withEffect">
                                  <p:stCondLst>
                                    <p:cond delay="0"/>
                                  </p:stCondLst>
                                  <p:childTnLst>
                                    <p:set>
                                      <p:cBhvr>
                                        <p:cTn id="147" dur="1" fill="hold">
                                          <p:stCondLst>
                                            <p:cond delay="0"/>
                                          </p:stCondLst>
                                        </p:cTn>
                                        <p:tgtEl>
                                          <p:spTgt spid="21553"/>
                                        </p:tgtEl>
                                        <p:attrNameLst>
                                          <p:attrName>style.visibility</p:attrName>
                                        </p:attrNameLst>
                                      </p:cBhvr>
                                      <p:to>
                                        <p:strVal val="visible"/>
                                      </p:to>
                                    </p:set>
                                    <p:anim calcmode="lin" valueType="num">
                                      <p:cBhvr additive="base">
                                        <p:cTn id="148" dur="500" fill="hold"/>
                                        <p:tgtEl>
                                          <p:spTgt spid="21553"/>
                                        </p:tgtEl>
                                        <p:attrNameLst>
                                          <p:attrName>ppt_x</p:attrName>
                                        </p:attrNameLst>
                                      </p:cBhvr>
                                      <p:tavLst>
                                        <p:tav tm="0">
                                          <p:val>
                                            <p:strVal val="#ppt_x"/>
                                          </p:val>
                                        </p:tav>
                                        <p:tav tm="100000">
                                          <p:val>
                                            <p:strVal val="#ppt_x"/>
                                          </p:val>
                                        </p:tav>
                                      </p:tavLst>
                                    </p:anim>
                                    <p:anim calcmode="lin" valueType="num">
                                      <p:cBhvr additive="base">
                                        <p:cTn id="149" dur="500" fill="hold"/>
                                        <p:tgtEl>
                                          <p:spTgt spid="21553"/>
                                        </p:tgtEl>
                                        <p:attrNameLst>
                                          <p:attrName>ppt_y</p:attrName>
                                        </p:attrNameLst>
                                      </p:cBhvr>
                                      <p:tavLst>
                                        <p:tav tm="0">
                                          <p:val>
                                            <p:strVal val="1+#ppt_h/2"/>
                                          </p:val>
                                        </p:tav>
                                        <p:tav tm="100000">
                                          <p:val>
                                            <p:strVal val="#ppt_y"/>
                                          </p:val>
                                        </p:tav>
                                      </p:tavLst>
                                    </p:anim>
                                  </p:childTnLst>
                                </p:cTn>
                              </p:par>
                              <p:par>
                                <p:cTn id="150" presetID="2" presetClass="entr" presetSubtype="4" fill="hold" grpId="0" nodeType="withEffect">
                                  <p:stCondLst>
                                    <p:cond delay="800"/>
                                  </p:stCondLst>
                                  <p:childTnLst>
                                    <p:set>
                                      <p:cBhvr>
                                        <p:cTn id="151" dur="1" fill="hold">
                                          <p:stCondLst>
                                            <p:cond delay="0"/>
                                          </p:stCondLst>
                                        </p:cTn>
                                        <p:tgtEl>
                                          <p:spTgt spid="21555"/>
                                        </p:tgtEl>
                                        <p:attrNameLst>
                                          <p:attrName>style.visibility</p:attrName>
                                        </p:attrNameLst>
                                      </p:cBhvr>
                                      <p:to>
                                        <p:strVal val="visible"/>
                                      </p:to>
                                    </p:set>
                                    <p:anim calcmode="lin" valueType="num">
                                      <p:cBhvr additive="base">
                                        <p:cTn id="152" dur="500" fill="hold"/>
                                        <p:tgtEl>
                                          <p:spTgt spid="21555"/>
                                        </p:tgtEl>
                                        <p:attrNameLst>
                                          <p:attrName>ppt_x</p:attrName>
                                        </p:attrNameLst>
                                      </p:cBhvr>
                                      <p:tavLst>
                                        <p:tav tm="0">
                                          <p:val>
                                            <p:strVal val="#ppt_x"/>
                                          </p:val>
                                        </p:tav>
                                        <p:tav tm="100000">
                                          <p:val>
                                            <p:strVal val="#ppt_x"/>
                                          </p:val>
                                        </p:tav>
                                      </p:tavLst>
                                    </p:anim>
                                    <p:anim calcmode="lin" valueType="num">
                                      <p:cBhvr additive="base">
                                        <p:cTn id="153" dur="500" fill="hold"/>
                                        <p:tgtEl>
                                          <p:spTgt spid="21555"/>
                                        </p:tgtEl>
                                        <p:attrNameLst>
                                          <p:attrName>ppt_y</p:attrName>
                                        </p:attrNameLst>
                                      </p:cBhvr>
                                      <p:tavLst>
                                        <p:tav tm="0">
                                          <p:val>
                                            <p:strVal val="1+#ppt_h/2"/>
                                          </p:val>
                                        </p:tav>
                                        <p:tav tm="100000">
                                          <p:val>
                                            <p:strVal val="#ppt_y"/>
                                          </p:val>
                                        </p:tav>
                                      </p:tavLst>
                                    </p:anim>
                                  </p:childTnLst>
                                </p:cTn>
                              </p:par>
                              <p:par>
                                <p:cTn id="154" presetID="2" presetClass="entr" presetSubtype="4" fill="hold" grpId="0" nodeType="withEffect">
                                  <p:stCondLst>
                                    <p:cond delay="100"/>
                                  </p:stCondLst>
                                  <p:childTnLst>
                                    <p:set>
                                      <p:cBhvr>
                                        <p:cTn id="155" dur="1" fill="hold">
                                          <p:stCondLst>
                                            <p:cond delay="0"/>
                                          </p:stCondLst>
                                        </p:cTn>
                                        <p:tgtEl>
                                          <p:spTgt spid="21556"/>
                                        </p:tgtEl>
                                        <p:attrNameLst>
                                          <p:attrName>style.visibility</p:attrName>
                                        </p:attrNameLst>
                                      </p:cBhvr>
                                      <p:to>
                                        <p:strVal val="visible"/>
                                      </p:to>
                                    </p:set>
                                    <p:anim calcmode="lin" valueType="num">
                                      <p:cBhvr additive="base">
                                        <p:cTn id="156" dur="500" fill="hold"/>
                                        <p:tgtEl>
                                          <p:spTgt spid="21556"/>
                                        </p:tgtEl>
                                        <p:attrNameLst>
                                          <p:attrName>ppt_x</p:attrName>
                                        </p:attrNameLst>
                                      </p:cBhvr>
                                      <p:tavLst>
                                        <p:tav tm="0">
                                          <p:val>
                                            <p:strVal val="#ppt_x"/>
                                          </p:val>
                                        </p:tav>
                                        <p:tav tm="100000">
                                          <p:val>
                                            <p:strVal val="#ppt_x"/>
                                          </p:val>
                                        </p:tav>
                                      </p:tavLst>
                                    </p:anim>
                                    <p:anim calcmode="lin" valueType="num">
                                      <p:cBhvr additive="base">
                                        <p:cTn id="157" dur="500" fill="hold"/>
                                        <p:tgtEl>
                                          <p:spTgt spid="21556"/>
                                        </p:tgtEl>
                                        <p:attrNameLst>
                                          <p:attrName>ppt_y</p:attrName>
                                        </p:attrNameLst>
                                      </p:cBhvr>
                                      <p:tavLst>
                                        <p:tav tm="0">
                                          <p:val>
                                            <p:strVal val="1+#ppt_h/2"/>
                                          </p:val>
                                        </p:tav>
                                        <p:tav tm="100000">
                                          <p:val>
                                            <p:strVal val="#ppt_y"/>
                                          </p:val>
                                        </p:tav>
                                      </p:tavLst>
                                    </p:anim>
                                  </p:childTnLst>
                                </p:cTn>
                              </p:par>
                              <p:par>
                                <p:cTn id="158" presetID="2" presetClass="entr" presetSubtype="4" fill="hold" grpId="0" nodeType="withEffect">
                                  <p:stCondLst>
                                    <p:cond delay="800"/>
                                  </p:stCondLst>
                                  <p:childTnLst>
                                    <p:set>
                                      <p:cBhvr>
                                        <p:cTn id="159" dur="1" fill="hold">
                                          <p:stCondLst>
                                            <p:cond delay="0"/>
                                          </p:stCondLst>
                                        </p:cTn>
                                        <p:tgtEl>
                                          <p:spTgt spid="21546"/>
                                        </p:tgtEl>
                                        <p:attrNameLst>
                                          <p:attrName>style.visibility</p:attrName>
                                        </p:attrNameLst>
                                      </p:cBhvr>
                                      <p:to>
                                        <p:strVal val="visible"/>
                                      </p:to>
                                    </p:set>
                                    <p:anim calcmode="lin" valueType="num">
                                      <p:cBhvr additive="base">
                                        <p:cTn id="160" dur="500" fill="hold"/>
                                        <p:tgtEl>
                                          <p:spTgt spid="21546"/>
                                        </p:tgtEl>
                                        <p:attrNameLst>
                                          <p:attrName>ppt_x</p:attrName>
                                        </p:attrNameLst>
                                      </p:cBhvr>
                                      <p:tavLst>
                                        <p:tav tm="0">
                                          <p:val>
                                            <p:strVal val="#ppt_x"/>
                                          </p:val>
                                        </p:tav>
                                        <p:tav tm="100000">
                                          <p:val>
                                            <p:strVal val="#ppt_x"/>
                                          </p:val>
                                        </p:tav>
                                      </p:tavLst>
                                    </p:anim>
                                    <p:anim calcmode="lin" valueType="num">
                                      <p:cBhvr additive="base">
                                        <p:cTn id="161" dur="500" fill="hold"/>
                                        <p:tgtEl>
                                          <p:spTgt spid="21546"/>
                                        </p:tgtEl>
                                        <p:attrNameLst>
                                          <p:attrName>ppt_y</p:attrName>
                                        </p:attrNameLst>
                                      </p:cBhvr>
                                      <p:tavLst>
                                        <p:tav tm="0">
                                          <p:val>
                                            <p:strVal val="1+#ppt_h/2"/>
                                          </p:val>
                                        </p:tav>
                                        <p:tav tm="100000">
                                          <p:val>
                                            <p:strVal val="#ppt_y"/>
                                          </p:val>
                                        </p:tav>
                                      </p:tavLst>
                                    </p:anim>
                                  </p:childTnLst>
                                </p:cTn>
                              </p:par>
                              <p:par>
                                <p:cTn id="162" presetID="2" presetClass="entr" presetSubtype="4" fill="hold" grpId="0" nodeType="withEffect">
                                  <p:stCondLst>
                                    <p:cond delay="400"/>
                                  </p:stCondLst>
                                  <p:childTnLst>
                                    <p:set>
                                      <p:cBhvr>
                                        <p:cTn id="163" dur="1" fill="hold">
                                          <p:stCondLst>
                                            <p:cond delay="0"/>
                                          </p:stCondLst>
                                        </p:cTn>
                                        <p:tgtEl>
                                          <p:spTgt spid="21557"/>
                                        </p:tgtEl>
                                        <p:attrNameLst>
                                          <p:attrName>style.visibility</p:attrName>
                                        </p:attrNameLst>
                                      </p:cBhvr>
                                      <p:to>
                                        <p:strVal val="visible"/>
                                      </p:to>
                                    </p:set>
                                    <p:anim calcmode="lin" valueType="num">
                                      <p:cBhvr additive="base">
                                        <p:cTn id="164" dur="500" fill="hold"/>
                                        <p:tgtEl>
                                          <p:spTgt spid="21557"/>
                                        </p:tgtEl>
                                        <p:attrNameLst>
                                          <p:attrName>ppt_x</p:attrName>
                                        </p:attrNameLst>
                                      </p:cBhvr>
                                      <p:tavLst>
                                        <p:tav tm="0">
                                          <p:val>
                                            <p:strVal val="#ppt_x"/>
                                          </p:val>
                                        </p:tav>
                                        <p:tav tm="100000">
                                          <p:val>
                                            <p:strVal val="#ppt_x"/>
                                          </p:val>
                                        </p:tav>
                                      </p:tavLst>
                                    </p:anim>
                                    <p:anim calcmode="lin" valueType="num">
                                      <p:cBhvr additive="base">
                                        <p:cTn id="165" dur="500" fill="hold"/>
                                        <p:tgtEl>
                                          <p:spTgt spid="21557"/>
                                        </p:tgtEl>
                                        <p:attrNameLst>
                                          <p:attrName>ppt_y</p:attrName>
                                        </p:attrNameLst>
                                      </p:cBhvr>
                                      <p:tavLst>
                                        <p:tav tm="0">
                                          <p:val>
                                            <p:strVal val="1+#ppt_h/2"/>
                                          </p:val>
                                        </p:tav>
                                        <p:tav tm="100000">
                                          <p:val>
                                            <p:strVal val="#ppt_y"/>
                                          </p:val>
                                        </p:tav>
                                      </p:tavLst>
                                    </p:anim>
                                  </p:childTnLst>
                                </p:cTn>
                              </p:par>
                              <p:par>
                                <p:cTn id="166" presetID="2" presetClass="entr" presetSubtype="4" fill="hold" grpId="0" nodeType="withEffect">
                                  <p:stCondLst>
                                    <p:cond delay="0"/>
                                  </p:stCondLst>
                                  <p:childTnLst>
                                    <p:set>
                                      <p:cBhvr>
                                        <p:cTn id="167" dur="1" fill="hold">
                                          <p:stCondLst>
                                            <p:cond delay="0"/>
                                          </p:stCondLst>
                                        </p:cTn>
                                        <p:tgtEl>
                                          <p:spTgt spid="21558"/>
                                        </p:tgtEl>
                                        <p:attrNameLst>
                                          <p:attrName>style.visibility</p:attrName>
                                        </p:attrNameLst>
                                      </p:cBhvr>
                                      <p:to>
                                        <p:strVal val="visible"/>
                                      </p:to>
                                    </p:set>
                                    <p:anim calcmode="lin" valueType="num">
                                      <p:cBhvr additive="base">
                                        <p:cTn id="168" dur="500" fill="hold"/>
                                        <p:tgtEl>
                                          <p:spTgt spid="21558"/>
                                        </p:tgtEl>
                                        <p:attrNameLst>
                                          <p:attrName>ppt_x</p:attrName>
                                        </p:attrNameLst>
                                      </p:cBhvr>
                                      <p:tavLst>
                                        <p:tav tm="0">
                                          <p:val>
                                            <p:strVal val="#ppt_x"/>
                                          </p:val>
                                        </p:tav>
                                        <p:tav tm="100000">
                                          <p:val>
                                            <p:strVal val="#ppt_x"/>
                                          </p:val>
                                        </p:tav>
                                      </p:tavLst>
                                    </p:anim>
                                    <p:anim calcmode="lin" valueType="num">
                                      <p:cBhvr additive="base">
                                        <p:cTn id="169" dur="500" fill="hold"/>
                                        <p:tgtEl>
                                          <p:spTgt spid="21558"/>
                                        </p:tgtEl>
                                        <p:attrNameLst>
                                          <p:attrName>ppt_y</p:attrName>
                                        </p:attrNameLst>
                                      </p:cBhvr>
                                      <p:tavLst>
                                        <p:tav tm="0">
                                          <p:val>
                                            <p:strVal val="1+#ppt_h/2"/>
                                          </p:val>
                                        </p:tav>
                                        <p:tav tm="100000">
                                          <p:val>
                                            <p:strVal val="#ppt_y"/>
                                          </p:val>
                                        </p:tav>
                                      </p:tavLst>
                                    </p:anim>
                                  </p:childTnLst>
                                </p:cTn>
                              </p:par>
                              <p:par>
                                <p:cTn id="170" presetID="2" presetClass="entr" presetSubtype="4" fill="hold" grpId="0" nodeType="withEffect">
                                  <p:stCondLst>
                                    <p:cond delay="400"/>
                                  </p:stCondLst>
                                  <p:childTnLst>
                                    <p:set>
                                      <p:cBhvr>
                                        <p:cTn id="171" dur="1" fill="hold">
                                          <p:stCondLst>
                                            <p:cond delay="0"/>
                                          </p:stCondLst>
                                        </p:cTn>
                                        <p:tgtEl>
                                          <p:spTgt spid="21559"/>
                                        </p:tgtEl>
                                        <p:attrNameLst>
                                          <p:attrName>style.visibility</p:attrName>
                                        </p:attrNameLst>
                                      </p:cBhvr>
                                      <p:to>
                                        <p:strVal val="visible"/>
                                      </p:to>
                                    </p:set>
                                    <p:anim calcmode="lin" valueType="num">
                                      <p:cBhvr additive="base">
                                        <p:cTn id="172" dur="500" fill="hold"/>
                                        <p:tgtEl>
                                          <p:spTgt spid="21559"/>
                                        </p:tgtEl>
                                        <p:attrNameLst>
                                          <p:attrName>ppt_x</p:attrName>
                                        </p:attrNameLst>
                                      </p:cBhvr>
                                      <p:tavLst>
                                        <p:tav tm="0">
                                          <p:val>
                                            <p:strVal val="#ppt_x"/>
                                          </p:val>
                                        </p:tav>
                                        <p:tav tm="100000">
                                          <p:val>
                                            <p:strVal val="#ppt_x"/>
                                          </p:val>
                                        </p:tav>
                                      </p:tavLst>
                                    </p:anim>
                                    <p:anim calcmode="lin" valueType="num">
                                      <p:cBhvr additive="base">
                                        <p:cTn id="173" dur="500" fill="hold"/>
                                        <p:tgtEl>
                                          <p:spTgt spid="21559"/>
                                        </p:tgtEl>
                                        <p:attrNameLst>
                                          <p:attrName>ppt_y</p:attrName>
                                        </p:attrNameLst>
                                      </p:cBhvr>
                                      <p:tavLst>
                                        <p:tav tm="0">
                                          <p:val>
                                            <p:strVal val="1+#ppt_h/2"/>
                                          </p:val>
                                        </p:tav>
                                        <p:tav tm="100000">
                                          <p:val>
                                            <p:strVal val="#ppt_y"/>
                                          </p:val>
                                        </p:tav>
                                      </p:tavLst>
                                    </p:anim>
                                  </p:childTnLst>
                                </p:cTn>
                              </p:par>
                              <p:par>
                                <p:cTn id="174" presetID="2" presetClass="entr" presetSubtype="4" fill="hold" grpId="0" nodeType="withEffect">
                                  <p:stCondLst>
                                    <p:cond delay="0"/>
                                  </p:stCondLst>
                                  <p:childTnLst>
                                    <p:set>
                                      <p:cBhvr>
                                        <p:cTn id="175" dur="1" fill="hold">
                                          <p:stCondLst>
                                            <p:cond delay="0"/>
                                          </p:stCondLst>
                                        </p:cTn>
                                        <p:tgtEl>
                                          <p:spTgt spid="21560"/>
                                        </p:tgtEl>
                                        <p:attrNameLst>
                                          <p:attrName>style.visibility</p:attrName>
                                        </p:attrNameLst>
                                      </p:cBhvr>
                                      <p:to>
                                        <p:strVal val="visible"/>
                                      </p:to>
                                    </p:set>
                                    <p:anim calcmode="lin" valueType="num">
                                      <p:cBhvr additive="base">
                                        <p:cTn id="176" dur="500" fill="hold"/>
                                        <p:tgtEl>
                                          <p:spTgt spid="21560"/>
                                        </p:tgtEl>
                                        <p:attrNameLst>
                                          <p:attrName>ppt_x</p:attrName>
                                        </p:attrNameLst>
                                      </p:cBhvr>
                                      <p:tavLst>
                                        <p:tav tm="0">
                                          <p:val>
                                            <p:strVal val="#ppt_x"/>
                                          </p:val>
                                        </p:tav>
                                        <p:tav tm="100000">
                                          <p:val>
                                            <p:strVal val="#ppt_x"/>
                                          </p:val>
                                        </p:tav>
                                      </p:tavLst>
                                    </p:anim>
                                    <p:anim calcmode="lin" valueType="num">
                                      <p:cBhvr additive="base">
                                        <p:cTn id="177" dur="500" fill="hold"/>
                                        <p:tgtEl>
                                          <p:spTgt spid="21560"/>
                                        </p:tgtEl>
                                        <p:attrNameLst>
                                          <p:attrName>ppt_y</p:attrName>
                                        </p:attrNameLst>
                                      </p:cBhvr>
                                      <p:tavLst>
                                        <p:tav tm="0">
                                          <p:val>
                                            <p:strVal val="1+#ppt_h/2"/>
                                          </p:val>
                                        </p:tav>
                                        <p:tav tm="100000">
                                          <p:val>
                                            <p:strVal val="#ppt_y"/>
                                          </p:val>
                                        </p:tav>
                                      </p:tavLst>
                                    </p:anim>
                                  </p:childTnLst>
                                </p:cTn>
                              </p:par>
                              <p:par>
                                <p:cTn id="178" presetID="2" presetClass="entr" presetSubtype="4" fill="hold" grpId="0" nodeType="withEffect">
                                  <p:stCondLst>
                                    <p:cond delay="100"/>
                                  </p:stCondLst>
                                  <p:childTnLst>
                                    <p:set>
                                      <p:cBhvr>
                                        <p:cTn id="179" dur="1" fill="hold">
                                          <p:stCondLst>
                                            <p:cond delay="0"/>
                                          </p:stCondLst>
                                        </p:cTn>
                                        <p:tgtEl>
                                          <p:spTgt spid="21561"/>
                                        </p:tgtEl>
                                        <p:attrNameLst>
                                          <p:attrName>style.visibility</p:attrName>
                                        </p:attrNameLst>
                                      </p:cBhvr>
                                      <p:to>
                                        <p:strVal val="visible"/>
                                      </p:to>
                                    </p:set>
                                    <p:anim calcmode="lin" valueType="num">
                                      <p:cBhvr additive="base">
                                        <p:cTn id="180" dur="500" fill="hold"/>
                                        <p:tgtEl>
                                          <p:spTgt spid="21561"/>
                                        </p:tgtEl>
                                        <p:attrNameLst>
                                          <p:attrName>ppt_x</p:attrName>
                                        </p:attrNameLst>
                                      </p:cBhvr>
                                      <p:tavLst>
                                        <p:tav tm="0">
                                          <p:val>
                                            <p:strVal val="#ppt_x"/>
                                          </p:val>
                                        </p:tav>
                                        <p:tav tm="100000">
                                          <p:val>
                                            <p:strVal val="#ppt_x"/>
                                          </p:val>
                                        </p:tav>
                                      </p:tavLst>
                                    </p:anim>
                                    <p:anim calcmode="lin" valueType="num">
                                      <p:cBhvr additive="base">
                                        <p:cTn id="181" dur="500" fill="hold"/>
                                        <p:tgtEl>
                                          <p:spTgt spid="21561"/>
                                        </p:tgtEl>
                                        <p:attrNameLst>
                                          <p:attrName>ppt_y</p:attrName>
                                        </p:attrNameLst>
                                      </p:cBhvr>
                                      <p:tavLst>
                                        <p:tav tm="0">
                                          <p:val>
                                            <p:strVal val="1+#ppt_h/2"/>
                                          </p:val>
                                        </p:tav>
                                        <p:tav tm="100000">
                                          <p:val>
                                            <p:strVal val="#ppt_y"/>
                                          </p:val>
                                        </p:tav>
                                      </p:tavLst>
                                    </p:anim>
                                  </p:childTnLst>
                                </p:cTn>
                              </p:par>
                              <p:par>
                                <p:cTn id="182" presetID="2" presetClass="entr" presetSubtype="4" fill="hold" grpId="0" nodeType="withEffect">
                                  <p:stCondLst>
                                    <p:cond delay="0"/>
                                  </p:stCondLst>
                                  <p:childTnLst>
                                    <p:set>
                                      <p:cBhvr>
                                        <p:cTn id="183" dur="1" fill="hold">
                                          <p:stCondLst>
                                            <p:cond delay="0"/>
                                          </p:stCondLst>
                                        </p:cTn>
                                        <p:tgtEl>
                                          <p:spTgt spid="21562"/>
                                        </p:tgtEl>
                                        <p:attrNameLst>
                                          <p:attrName>style.visibility</p:attrName>
                                        </p:attrNameLst>
                                      </p:cBhvr>
                                      <p:to>
                                        <p:strVal val="visible"/>
                                      </p:to>
                                    </p:set>
                                    <p:anim calcmode="lin" valueType="num">
                                      <p:cBhvr additive="base">
                                        <p:cTn id="184" dur="500" fill="hold"/>
                                        <p:tgtEl>
                                          <p:spTgt spid="21562"/>
                                        </p:tgtEl>
                                        <p:attrNameLst>
                                          <p:attrName>ppt_x</p:attrName>
                                        </p:attrNameLst>
                                      </p:cBhvr>
                                      <p:tavLst>
                                        <p:tav tm="0">
                                          <p:val>
                                            <p:strVal val="#ppt_x"/>
                                          </p:val>
                                        </p:tav>
                                        <p:tav tm="100000">
                                          <p:val>
                                            <p:strVal val="#ppt_x"/>
                                          </p:val>
                                        </p:tav>
                                      </p:tavLst>
                                    </p:anim>
                                    <p:anim calcmode="lin" valueType="num">
                                      <p:cBhvr additive="base">
                                        <p:cTn id="185" dur="500" fill="hold"/>
                                        <p:tgtEl>
                                          <p:spTgt spid="21562"/>
                                        </p:tgtEl>
                                        <p:attrNameLst>
                                          <p:attrName>ppt_y</p:attrName>
                                        </p:attrNameLst>
                                      </p:cBhvr>
                                      <p:tavLst>
                                        <p:tav tm="0">
                                          <p:val>
                                            <p:strVal val="1+#ppt_h/2"/>
                                          </p:val>
                                        </p:tav>
                                        <p:tav tm="100000">
                                          <p:val>
                                            <p:strVal val="#ppt_y"/>
                                          </p:val>
                                        </p:tav>
                                      </p:tavLst>
                                    </p:anim>
                                  </p:childTnLst>
                                </p:cTn>
                              </p:par>
                            </p:childTnLst>
                          </p:cTn>
                        </p:par>
                        <p:par>
                          <p:cTn id="186" fill="hold">
                            <p:stCondLst>
                              <p:cond delay="2449"/>
                            </p:stCondLst>
                            <p:childTnLst>
                              <p:par>
                                <p:cTn id="187" presetID="16" presetClass="entr" presetSubtype="21" fill="hold" grpId="0" nodeType="afterEffect">
                                  <p:stCondLst>
                                    <p:cond delay="0"/>
                                  </p:stCondLst>
                                  <p:childTnLst>
                                    <p:set>
                                      <p:cBhvr>
                                        <p:cTn id="188" dur="1" fill="hold">
                                          <p:stCondLst>
                                            <p:cond delay="0"/>
                                          </p:stCondLst>
                                        </p:cTn>
                                        <p:tgtEl>
                                          <p:spTgt spid="21554"/>
                                        </p:tgtEl>
                                        <p:attrNameLst>
                                          <p:attrName>style.visibility</p:attrName>
                                        </p:attrNameLst>
                                      </p:cBhvr>
                                      <p:to>
                                        <p:strVal val="visible"/>
                                      </p:to>
                                    </p:set>
                                    <p:animEffect transition="in" filter="barn(inVertical)">
                                      <p:cBhvr>
                                        <p:cTn id="189" dur="500"/>
                                        <p:tgtEl>
                                          <p:spTgt spid="21554"/>
                                        </p:tgtEl>
                                      </p:cBhvr>
                                    </p:animEffect>
                                  </p:childTnLst>
                                </p:cTn>
                              </p:par>
                            </p:childTnLst>
                          </p:cTn>
                        </p:par>
                        <p:par>
                          <p:cTn id="190" fill="hold">
                            <p:stCondLst>
                              <p:cond delay="2949"/>
                            </p:stCondLst>
                            <p:childTnLst>
                              <p:par>
                                <p:cTn id="191" presetID="42" presetClass="entr" presetSubtype="0" fill="hold" grpId="0" nodeType="afterEffect">
                                  <p:stCondLst>
                                    <p:cond delay="0"/>
                                  </p:stCondLst>
                                  <p:childTnLst>
                                    <p:set>
                                      <p:cBhvr>
                                        <p:cTn id="192" dur="1" fill="hold">
                                          <p:stCondLst>
                                            <p:cond delay="0"/>
                                          </p:stCondLst>
                                        </p:cTn>
                                        <p:tgtEl>
                                          <p:spTgt spid="21506"/>
                                        </p:tgtEl>
                                        <p:attrNameLst>
                                          <p:attrName>style.visibility</p:attrName>
                                        </p:attrNameLst>
                                      </p:cBhvr>
                                      <p:to>
                                        <p:strVal val="visible"/>
                                      </p:to>
                                    </p:set>
                                    <p:animEffect transition="in" filter="fade">
                                      <p:cBhvr>
                                        <p:cTn id="193" dur="1000"/>
                                        <p:tgtEl>
                                          <p:spTgt spid="21506"/>
                                        </p:tgtEl>
                                      </p:cBhvr>
                                    </p:animEffect>
                                    <p:anim calcmode="lin" valueType="num">
                                      <p:cBhvr>
                                        <p:cTn id="194" dur="1000" fill="hold"/>
                                        <p:tgtEl>
                                          <p:spTgt spid="21506"/>
                                        </p:tgtEl>
                                        <p:attrNameLst>
                                          <p:attrName>ppt_x</p:attrName>
                                        </p:attrNameLst>
                                      </p:cBhvr>
                                      <p:tavLst>
                                        <p:tav tm="0">
                                          <p:val>
                                            <p:strVal val="#ppt_x"/>
                                          </p:val>
                                        </p:tav>
                                        <p:tav tm="100000">
                                          <p:val>
                                            <p:strVal val="#ppt_x"/>
                                          </p:val>
                                        </p:tav>
                                      </p:tavLst>
                                    </p:anim>
                                    <p:anim calcmode="lin" valueType="num">
                                      <p:cBhvr>
                                        <p:cTn id="195" dur="1000" fill="hold"/>
                                        <p:tgtEl>
                                          <p:spTgt spid="21506"/>
                                        </p:tgtEl>
                                        <p:attrNameLst>
                                          <p:attrName>ppt_y</p:attrName>
                                        </p:attrNameLst>
                                      </p:cBhvr>
                                      <p:tavLst>
                                        <p:tav tm="0">
                                          <p:val>
                                            <p:strVal val="#ppt_y+.1"/>
                                          </p:val>
                                        </p:tav>
                                        <p:tav tm="100000">
                                          <p:val>
                                            <p:strVal val="#ppt_y"/>
                                          </p:val>
                                        </p:tav>
                                      </p:tavLst>
                                    </p:anim>
                                  </p:childTnLst>
                                </p:cTn>
                              </p:par>
                              <p:par>
                                <p:cTn id="196" presetID="42" presetClass="entr" presetSubtype="0" fill="hold" grpId="0" nodeType="withEffect">
                                  <p:stCondLst>
                                    <p:cond delay="0"/>
                                  </p:stCondLst>
                                  <p:childTnLst>
                                    <p:set>
                                      <p:cBhvr>
                                        <p:cTn id="197" dur="1" fill="hold">
                                          <p:stCondLst>
                                            <p:cond delay="0"/>
                                          </p:stCondLst>
                                        </p:cTn>
                                        <p:tgtEl>
                                          <p:spTgt spid="21507"/>
                                        </p:tgtEl>
                                        <p:attrNameLst>
                                          <p:attrName>style.visibility</p:attrName>
                                        </p:attrNameLst>
                                      </p:cBhvr>
                                      <p:to>
                                        <p:strVal val="visible"/>
                                      </p:to>
                                    </p:set>
                                    <p:animEffect transition="in" filter="fade">
                                      <p:cBhvr>
                                        <p:cTn id="198" dur="1000"/>
                                        <p:tgtEl>
                                          <p:spTgt spid="21507"/>
                                        </p:tgtEl>
                                      </p:cBhvr>
                                    </p:animEffect>
                                    <p:anim calcmode="lin" valueType="num">
                                      <p:cBhvr>
                                        <p:cTn id="199" dur="1000" fill="hold"/>
                                        <p:tgtEl>
                                          <p:spTgt spid="21507"/>
                                        </p:tgtEl>
                                        <p:attrNameLst>
                                          <p:attrName>ppt_x</p:attrName>
                                        </p:attrNameLst>
                                      </p:cBhvr>
                                      <p:tavLst>
                                        <p:tav tm="0">
                                          <p:val>
                                            <p:strVal val="#ppt_x"/>
                                          </p:val>
                                        </p:tav>
                                        <p:tav tm="100000">
                                          <p:val>
                                            <p:strVal val="#ppt_x"/>
                                          </p:val>
                                        </p:tav>
                                      </p:tavLst>
                                    </p:anim>
                                    <p:anim calcmode="lin" valueType="num">
                                      <p:cBhvr>
                                        <p:cTn id="200" dur="1000" fill="hold"/>
                                        <p:tgtEl>
                                          <p:spTgt spid="21507"/>
                                        </p:tgtEl>
                                        <p:attrNameLst>
                                          <p:attrName>ppt_y</p:attrName>
                                        </p:attrNameLst>
                                      </p:cBhvr>
                                      <p:tavLst>
                                        <p:tav tm="0">
                                          <p:val>
                                            <p:strVal val="#ppt_y+.1"/>
                                          </p:val>
                                        </p:tav>
                                        <p:tav tm="100000">
                                          <p:val>
                                            <p:strVal val="#ppt_y"/>
                                          </p:val>
                                        </p:tav>
                                      </p:tavLst>
                                    </p:anim>
                                  </p:childTnLst>
                                </p:cTn>
                              </p:par>
                              <p:par>
                                <p:cTn id="201" presetID="42" presetClass="entr" presetSubtype="0" fill="hold" grpId="0" nodeType="withEffect">
                                  <p:stCondLst>
                                    <p:cond delay="0"/>
                                  </p:stCondLst>
                                  <p:childTnLst>
                                    <p:set>
                                      <p:cBhvr>
                                        <p:cTn id="202" dur="1" fill="hold">
                                          <p:stCondLst>
                                            <p:cond delay="0"/>
                                          </p:stCondLst>
                                        </p:cTn>
                                        <p:tgtEl>
                                          <p:spTgt spid="21508"/>
                                        </p:tgtEl>
                                        <p:attrNameLst>
                                          <p:attrName>style.visibility</p:attrName>
                                        </p:attrNameLst>
                                      </p:cBhvr>
                                      <p:to>
                                        <p:strVal val="visible"/>
                                      </p:to>
                                    </p:set>
                                    <p:animEffect transition="in" filter="fade">
                                      <p:cBhvr>
                                        <p:cTn id="203" dur="1000"/>
                                        <p:tgtEl>
                                          <p:spTgt spid="21508"/>
                                        </p:tgtEl>
                                      </p:cBhvr>
                                    </p:animEffect>
                                    <p:anim calcmode="lin" valueType="num">
                                      <p:cBhvr>
                                        <p:cTn id="204" dur="1000" fill="hold"/>
                                        <p:tgtEl>
                                          <p:spTgt spid="21508"/>
                                        </p:tgtEl>
                                        <p:attrNameLst>
                                          <p:attrName>ppt_x</p:attrName>
                                        </p:attrNameLst>
                                      </p:cBhvr>
                                      <p:tavLst>
                                        <p:tav tm="0">
                                          <p:val>
                                            <p:strVal val="#ppt_x"/>
                                          </p:val>
                                        </p:tav>
                                        <p:tav tm="100000">
                                          <p:val>
                                            <p:strVal val="#ppt_x"/>
                                          </p:val>
                                        </p:tav>
                                      </p:tavLst>
                                    </p:anim>
                                    <p:anim calcmode="lin" valueType="num">
                                      <p:cBhvr>
                                        <p:cTn id="205" dur="1000" fill="hold"/>
                                        <p:tgtEl>
                                          <p:spTgt spid="21508"/>
                                        </p:tgtEl>
                                        <p:attrNameLst>
                                          <p:attrName>ppt_y</p:attrName>
                                        </p:attrNameLst>
                                      </p:cBhvr>
                                      <p:tavLst>
                                        <p:tav tm="0">
                                          <p:val>
                                            <p:strVal val="#ppt_y+.1"/>
                                          </p:val>
                                        </p:tav>
                                        <p:tav tm="100000">
                                          <p:val>
                                            <p:strVal val="#ppt_y"/>
                                          </p:val>
                                        </p:tav>
                                      </p:tavLst>
                                    </p:anim>
                                  </p:childTnLst>
                                </p:cTn>
                              </p:par>
                              <p:par>
                                <p:cTn id="206" presetID="42" presetClass="entr" presetSubtype="0" fill="hold" grpId="0" nodeType="withEffect">
                                  <p:stCondLst>
                                    <p:cond delay="0"/>
                                  </p:stCondLst>
                                  <p:childTnLst>
                                    <p:set>
                                      <p:cBhvr>
                                        <p:cTn id="207" dur="1" fill="hold">
                                          <p:stCondLst>
                                            <p:cond delay="0"/>
                                          </p:stCondLst>
                                        </p:cTn>
                                        <p:tgtEl>
                                          <p:spTgt spid="21509"/>
                                        </p:tgtEl>
                                        <p:attrNameLst>
                                          <p:attrName>style.visibility</p:attrName>
                                        </p:attrNameLst>
                                      </p:cBhvr>
                                      <p:to>
                                        <p:strVal val="visible"/>
                                      </p:to>
                                    </p:set>
                                    <p:animEffect transition="in" filter="fade">
                                      <p:cBhvr>
                                        <p:cTn id="208" dur="1000"/>
                                        <p:tgtEl>
                                          <p:spTgt spid="21509"/>
                                        </p:tgtEl>
                                      </p:cBhvr>
                                    </p:animEffect>
                                    <p:anim calcmode="lin" valueType="num">
                                      <p:cBhvr>
                                        <p:cTn id="209" dur="1000" fill="hold"/>
                                        <p:tgtEl>
                                          <p:spTgt spid="21509"/>
                                        </p:tgtEl>
                                        <p:attrNameLst>
                                          <p:attrName>ppt_x</p:attrName>
                                        </p:attrNameLst>
                                      </p:cBhvr>
                                      <p:tavLst>
                                        <p:tav tm="0">
                                          <p:val>
                                            <p:strVal val="#ppt_x"/>
                                          </p:val>
                                        </p:tav>
                                        <p:tav tm="100000">
                                          <p:val>
                                            <p:strVal val="#ppt_x"/>
                                          </p:val>
                                        </p:tav>
                                      </p:tavLst>
                                    </p:anim>
                                    <p:anim calcmode="lin" valueType="num">
                                      <p:cBhvr>
                                        <p:cTn id="210" dur="1000" fill="hold"/>
                                        <p:tgtEl>
                                          <p:spTgt spid="21509"/>
                                        </p:tgtEl>
                                        <p:attrNameLst>
                                          <p:attrName>ppt_y</p:attrName>
                                        </p:attrNameLst>
                                      </p:cBhvr>
                                      <p:tavLst>
                                        <p:tav tm="0">
                                          <p:val>
                                            <p:strVal val="#ppt_y+.1"/>
                                          </p:val>
                                        </p:tav>
                                        <p:tav tm="100000">
                                          <p:val>
                                            <p:strVal val="#ppt_y"/>
                                          </p:val>
                                        </p:tav>
                                      </p:tavLst>
                                    </p:anim>
                                  </p:childTnLst>
                                </p:cTn>
                              </p:par>
                              <p:par>
                                <p:cTn id="211" presetID="42" presetClass="entr" presetSubtype="0" fill="hold" grpId="0" nodeType="withEffect">
                                  <p:stCondLst>
                                    <p:cond delay="0"/>
                                  </p:stCondLst>
                                  <p:childTnLst>
                                    <p:set>
                                      <p:cBhvr>
                                        <p:cTn id="212" dur="1" fill="hold">
                                          <p:stCondLst>
                                            <p:cond delay="0"/>
                                          </p:stCondLst>
                                        </p:cTn>
                                        <p:tgtEl>
                                          <p:spTgt spid="21510"/>
                                        </p:tgtEl>
                                        <p:attrNameLst>
                                          <p:attrName>style.visibility</p:attrName>
                                        </p:attrNameLst>
                                      </p:cBhvr>
                                      <p:to>
                                        <p:strVal val="visible"/>
                                      </p:to>
                                    </p:set>
                                    <p:animEffect transition="in" filter="fade">
                                      <p:cBhvr>
                                        <p:cTn id="213" dur="1000"/>
                                        <p:tgtEl>
                                          <p:spTgt spid="21510"/>
                                        </p:tgtEl>
                                      </p:cBhvr>
                                    </p:animEffect>
                                    <p:anim calcmode="lin" valueType="num">
                                      <p:cBhvr>
                                        <p:cTn id="214" dur="1000" fill="hold"/>
                                        <p:tgtEl>
                                          <p:spTgt spid="21510"/>
                                        </p:tgtEl>
                                        <p:attrNameLst>
                                          <p:attrName>ppt_x</p:attrName>
                                        </p:attrNameLst>
                                      </p:cBhvr>
                                      <p:tavLst>
                                        <p:tav tm="0">
                                          <p:val>
                                            <p:strVal val="#ppt_x"/>
                                          </p:val>
                                        </p:tav>
                                        <p:tav tm="100000">
                                          <p:val>
                                            <p:strVal val="#ppt_x"/>
                                          </p:val>
                                        </p:tav>
                                      </p:tavLst>
                                    </p:anim>
                                    <p:anim calcmode="lin" valueType="num">
                                      <p:cBhvr>
                                        <p:cTn id="215" dur="1000" fill="hold"/>
                                        <p:tgtEl>
                                          <p:spTgt spid="21510"/>
                                        </p:tgtEl>
                                        <p:attrNameLst>
                                          <p:attrName>ppt_y</p:attrName>
                                        </p:attrNameLst>
                                      </p:cBhvr>
                                      <p:tavLst>
                                        <p:tav tm="0">
                                          <p:val>
                                            <p:strVal val="#ppt_y+.1"/>
                                          </p:val>
                                        </p:tav>
                                        <p:tav tm="100000">
                                          <p:val>
                                            <p:strVal val="#ppt_y"/>
                                          </p:val>
                                        </p:tav>
                                      </p:tavLst>
                                    </p:anim>
                                  </p:childTnLst>
                                </p:cTn>
                              </p:par>
                              <p:par>
                                <p:cTn id="216" presetID="42" presetClass="entr" presetSubtype="0" fill="hold" grpId="0" nodeType="withEffect">
                                  <p:stCondLst>
                                    <p:cond delay="0"/>
                                  </p:stCondLst>
                                  <p:childTnLst>
                                    <p:set>
                                      <p:cBhvr>
                                        <p:cTn id="217" dur="1" fill="hold">
                                          <p:stCondLst>
                                            <p:cond delay="0"/>
                                          </p:stCondLst>
                                        </p:cTn>
                                        <p:tgtEl>
                                          <p:spTgt spid="21511"/>
                                        </p:tgtEl>
                                        <p:attrNameLst>
                                          <p:attrName>style.visibility</p:attrName>
                                        </p:attrNameLst>
                                      </p:cBhvr>
                                      <p:to>
                                        <p:strVal val="visible"/>
                                      </p:to>
                                    </p:set>
                                    <p:animEffect transition="in" filter="fade">
                                      <p:cBhvr>
                                        <p:cTn id="218" dur="1000"/>
                                        <p:tgtEl>
                                          <p:spTgt spid="21511"/>
                                        </p:tgtEl>
                                      </p:cBhvr>
                                    </p:animEffect>
                                    <p:anim calcmode="lin" valueType="num">
                                      <p:cBhvr>
                                        <p:cTn id="219" dur="1000" fill="hold"/>
                                        <p:tgtEl>
                                          <p:spTgt spid="21511"/>
                                        </p:tgtEl>
                                        <p:attrNameLst>
                                          <p:attrName>ppt_x</p:attrName>
                                        </p:attrNameLst>
                                      </p:cBhvr>
                                      <p:tavLst>
                                        <p:tav tm="0">
                                          <p:val>
                                            <p:strVal val="#ppt_x"/>
                                          </p:val>
                                        </p:tav>
                                        <p:tav tm="100000">
                                          <p:val>
                                            <p:strVal val="#ppt_x"/>
                                          </p:val>
                                        </p:tav>
                                      </p:tavLst>
                                    </p:anim>
                                    <p:anim calcmode="lin" valueType="num">
                                      <p:cBhvr>
                                        <p:cTn id="220" dur="1000" fill="hold"/>
                                        <p:tgtEl>
                                          <p:spTgt spid="21511"/>
                                        </p:tgtEl>
                                        <p:attrNameLst>
                                          <p:attrName>ppt_y</p:attrName>
                                        </p:attrNameLst>
                                      </p:cBhvr>
                                      <p:tavLst>
                                        <p:tav tm="0">
                                          <p:val>
                                            <p:strVal val="#ppt_y+.1"/>
                                          </p:val>
                                        </p:tav>
                                        <p:tav tm="100000">
                                          <p:val>
                                            <p:strVal val="#ppt_y"/>
                                          </p:val>
                                        </p:tav>
                                      </p:tavLst>
                                    </p:anim>
                                  </p:childTnLst>
                                </p:cTn>
                              </p:par>
                              <p:par>
                                <p:cTn id="221" presetID="42" presetClass="entr" presetSubtype="0" fill="hold" grpId="0" nodeType="withEffect">
                                  <p:stCondLst>
                                    <p:cond delay="0"/>
                                  </p:stCondLst>
                                  <p:childTnLst>
                                    <p:set>
                                      <p:cBhvr>
                                        <p:cTn id="222" dur="1" fill="hold">
                                          <p:stCondLst>
                                            <p:cond delay="0"/>
                                          </p:stCondLst>
                                        </p:cTn>
                                        <p:tgtEl>
                                          <p:spTgt spid="21512"/>
                                        </p:tgtEl>
                                        <p:attrNameLst>
                                          <p:attrName>style.visibility</p:attrName>
                                        </p:attrNameLst>
                                      </p:cBhvr>
                                      <p:to>
                                        <p:strVal val="visible"/>
                                      </p:to>
                                    </p:set>
                                    <p:animEffect transition="in" filter="fade">
                                      <p:cBhvr>
                                        <p:cTn id="223" dur="1000"/>
                                        <p:tgtEl>
                                          <p:spTgt spid="21512"/>
                                        </p:tgtEl>
                                      </p:cBhvr>
                                    </p:animEffect>
                                    <p:anim calcmode="lin" valueType="num">
                                      <p:cBhvr>
                                        <p:cTn id="224" dur="1000" fill="hold"/>
                                        <p:tgtEl>
                                          <p:spTgt spid="21512"/>
                                        </p:tgtEl>
                                        <p:attrNameLst>
                                          <p:attrName>ppt_x</p:attrName>
                                        </p:attrNameLst>
                                      </p:cBhvr>
                                      <p:tavLst>
                                        <p:tav tm="0">
                                          <p:val>
                                            <p:strVal val="#ppt_x"/>
                                          </p:val>
                                        </p:tav>
                                        <p:tav tm="100000">
                                          <p:val>
                                            <p:strVal val="#ppt_x"/>
                                          </p:val>
                                        </p:tav>
                                      </p:tavLst>
                                    </p:anim>
                                    <p:anim calcmode="lin" valueType="num">
                                      <p:cBhvr>
                                        <p:cTn id="225" dur="1000" fill="hold"/>
                                        <p:tgtEl>
                                          <p:spTgt spid="21512"/>
                                        </p:tgtEl>
                                        <p:attrNameLst>
                                          <p:attrName>ppt_y</p:attrName>
                                        </p:attrNameLst>
                                      </p:cBhvr>
                                      <p:tavLst>
                                        <p:tav tm="0">
                                          <p:val>
                                            <p:strVal val="#ppt_y+.1"/>
                                          </p:val>
                                        </p:tav>
                                        <p:tav tm="100000">
                                          <p:val>
                                            <p:strVal val="#ppt_y"/>
                                          </p:val>
                                        </p:tav>
                                      </p:tavLst>
                                    </p:anim>
                                  </p:childTnLst>
                                </p:cTn>
                              </p:par>
                              <p:par>
                                <p:cTn id="226" presetID="42" presetClass="entr" presetSubtype="0" fill="hold" grpId="0" nodeType="withEffect">
                                  <p:stCondLst>
                                    <p:cond delay="0"/>
                                  </p:stCondLst>
                                  <p:childTnLst>
                                    <p:set>
                                      <p:cBhvr>
                                        <p:cTn id="227" dur="1" fill="hold">
                                          <p:stCondLst>
                                            <p:cond delay="0"/>
                                          </p:stCondLst>
                                        </p:cTn>
                                        <p:tgtEl>
                                          <p:spTgt spid="21513"/>
                                        </p:tgtEl>
                                        <p:attrNameLst>
                                          <p:attrName>style.visibility</p:attrName>
                                        </p:attrNameLst>
                                      </p:cBhvr>
                                      <p:to>
                                        <p:strVal val="visible"/>
                                      </p:to>
                                    </p:set>
                                    <p:animEffect transition="in" filter="fade">
                                      <p:cBhvr>
                                        <p:cTn id="228" dur="1000"/>
                                        <p:tgtEl>
                                          <p:spTgt spid="21513"/>
                                        </p:tgtEl>
                                      </p:cBhvr>
                                    </p:animEffect>
                                    <p:anim calcmode="lin" valueType="num">
                                      <p:cBhvr>
                                        <p:cTn id="229" dur="1000" fill="hold"/>
                                        <p:tgtEl>
                                          <p:spTgt spid="21513"/>
                                        </p:tgtEl>
                                        <p:attrNameLst>
                                          <p:attrName>ppt_x</p:attrName>
                                        </p:attrNameLst>
                                      </p:cBhvr>
                                      <p:tavLst>
                                        <p:tav tm="0">
                                          <p:val>
                                            <p:strVal val="#ppt_x"/>
                                          </p:val>
                                        </p:tav>
                                        <p:tav tm="100000">
                                          <p:val>
                                            <p:strVal val="#ppt_x"/>
                                          </p:val>
                                        </p:tav>
                                      </p:tavLst>
                                    </p:anim>
                                    <p:anim calcmode="lin" valueType="num">
                                      <p:cBhvr>
                                        <p:cTn id="230" dur="1000" fill="hold"/>
                                        <p:tgtEl>
                                          <p:spTgt spid="21513"/>
                                        </p:tgtEl>
                                        <p:attrNameLst>
                                          <p:attrName>ppt_y</p:attrName>
                                        </p:attrNameLst>
                                      </p:cBhvr>
                                      <p:tavLst>
                                        <p:tav tm="0">
                                          <p:val>
                                            <p:strVal val="#ppt_y+.1"/>
                                          </p:val>
                                        </p:tav>
                                        <p:tav tm="100000">
                                          <p:val>
                                            <p:strVal val="#ppt_y"/>
                                          </p:val>
                                        </p:tav>
                                      </p:tavLst>
                                    </p:anim>
                                  </p:childTnLst>
                                </p:cTn>
                              </p:par>
                              <p:par>
                                <p:cTn id="231" presetID="42" presetClass="entr" presetSubtype="0" fill="hold" grpId="0" nodeType="withEffect">
                                  <p:stCondLst>
                                    <p:cond delay="0"/>
                                  </p:stCondLst>
                                  <p:childTnLst>
                                    <p:set>
                                      <p:cBhvr>
                                        <p:cTn id="232" dur="1" fill="hold">
                                          <p:stCondLst>
                                            <p:cond delay="0"/>
                                          </p:stCondLst>
                                        </p:cTn>
                                        <p:tgtEl>
                                          <p:spTgt spid="21514"/>
                                        </p:tgtEl>
                                        <p:attrNameLst>
                                          <p:attrName>style.visibility</p:attrName>
                                        </p:attrNameLst>
                                      </p:cBhvr>
                                      <p:to>
                                        <p:strVal val="visible"/>
                                      </p:to>
                                    </p:set>
                                    <p:animEffect transition="in" filter="fade">
                                      <p:cBhvr>
                                        <p:cTn id="233" dur="1000"/>
                                        <p:tgtEl>
                                          <p:spTgt spid="21514"/>
                                        </p:tgtEl>
                                      </p:cBhvr>
                                    </p:animEffect>
                                    <p:anim calcmode="lin" valueType="num">
                                      <p:cBhvr>
                                        <p:cTn id="234" dur="1000" fill="hold"/>
                                        <p:tgtEl>
                                          <p:spTgt spid="21514"/>
                                        </p:tgtEl>
                                        <p:attrNameLst>
                                          <p:attrName>ppt_x</p:attrName>
                                        </p:attrNameLst>
                                      </p:cBhvr>
                                      <p:tavLst>
                                        <p:tav tm="0">
                                          <p:val>
                                            <p:strVal val="#ppt_x"/>
                                          </p:val>
                                        </p:tav>
                                        <p:tav tm="100000">
                                          <p:val>
                                            <p:strVal val="#ppt_x"/>
                                          </p:val>
                                        </p:tav>
                                      </p:tavLst>
                                    </p:anim>
                                    <p:anim calcmode="lin" valueType="num">
                                      <p:cBhvr>
                                        <p:cTn id="235" dur="1000" fill="hold"/>
                                        <p:tgtEl>
                                          <p:spTgt spid="21514"/>
                                        </p:tgtEl>
                                        <p:attrNameLst>
                                          <p:attrName>ppt_y</p:attrName>
                                        </p:attrNameLst>
                                      </p:cBhvr>
                                      <p:tavLst>
                                        <p:tav tm="0">
                                          <p:val>
                                            <p:strVal val="#ppt_y+.1"/>
                                          </p:val>
                                        </p:tav>
                                        <p:tav tm="100000">
                                          <p:val>
                                            <p:strVal val="#ppt_y"/>
                                          </p:val>
                                        </p:tav>
                                      </p:tavLst>
                                    </p:anim>
                                  </p:childTnLst>
                                </p:cTn>
                              </p:par>
                              <p:par>
                                <p:cTn id="236" presetID="42" presetClass="entr" presetSubtype="0" fill="hold" grpId="0" nodeType="withEffect">
                                  <p:stCondLst>
                                    <p:cond delay="0"/>
                                  </p:stCondLst>
                                  <p:childTnLst>
                                    <p:set>
                                      <p:cBhvr>
                                        <p:cTn id="237" dur="1" fill="hold">
                                          <p:stCondLst>
                                            <p:cond delay="0"/>
                                          </p:stCondLst>
                                        </p:cTn>
                                        <p:tgtEl>
                                          <p:spTgt spid="21515"/>
                                        </p:tgtEl>
                                        <p:attrNameLst>
                                          <p:attrName>style.visibility</p:attrName>
                                        </p:attrNameLst>
                                      </p:cBhvr>
                                      <p:to>
                                        <p:strVal val="visible"/>
                                      </p:to>
                                    </p:set>
                                    <p:animEffect transition="in" filter="fade">
                                      <p:cBhvr>
                                        <p:cTn id="238" dur="1000"/>
                                        <p:tgtEl>
                                          <p:spTgt spid="21515"/>
                                        </p:tgtEl>
                                      </p:cBhvr>
                                    </p:animEffect>
                                    <p:anim calcmode="lin" valueType="num">
                                      <p:cBhvr>
                                        <p:cTn id="239" dur="1000" fill="hold"/>
                                        <p:tgtEl>
                                          <p:spTgt spid="21515"/>
                                        </p:tgtEl>
                                        <p:attrNameLst>
                                          <p:attrName>ppt_x</p:attrName>
                                        </p:attrNameLst>
                                      </p:cBhvr>
                                      <p:tavLst>
                                        <p:tav tm="0">
                                          <p:val>
                                            <p:strVal val="#ppt_x"/>
                                          </p:val>
                                        </p:tav>
                                        <p:tav tm="100000">
                                          <p:val>
                                            <p:strVal val="#ppt_x"/>
                                          </p:val>
                                        </p:tav>
                                      </p:tavLst>
                                    </p:anim>
                                    <p:anim calcmode="lin" valueType="num">
                                      <p:cBhvr>
                                        <p:cTn id="240" dur="1000" fill="hold"/>
                                        <p:tgtEl>
                                          <p:spTgt spid="21515"/>
                                        </p:tgtEl>
                                        <p:attrNameLst>
                                          <p:attrName>ppt_y</p:attrName>
                                        </p:attrNameLst>
                                      </p:cBhvr>
                                      <p:tavLst>
                                        <p:tav tm="0">
                                          <p:val>
                                            <p:strVal val="#ppt_y+.1"/>
                                          </p:val>
                                        </p:tav>
                                        <p:tav tm="100000">
                                          <p:val>
                                            <p:strVal val="#ppt_y"/>
                                          </p:val>
                                        </p:tav>
                                      </p:tavLst>
                                    </p:anim>
                                  </p:childTnLst>
                                </p:cTn>
                              </p:par>
                              <p:par>
                                <p:cTn id="241" presetID="42" presetClass="entr" presetSubtype="0" fill="hold" grpId="0" nodeType="withEffect">
                                  <p:stCondLst>
                                    <p:cond delay="0"/>
                                  </p:stCondLst>
                                  <p:childTnLst>
                                    <p:set>
                                      <p:cBhvr>
                                        <p:cTn id="242" dur="1" fill="hold">
                                          <p:stCondLst>
                                            <p:cond delay="0"/>
                                          </p:stCondLst>
                                        </p:cTn>
                                        <p:tgtEl>
                                          <p:spTgt spid="21516"/>
                                        </p:tgtEl>
                                        <p:attrNameLst>
                                          <p:attrName>style.visibility</p:attrName>
                                        </p:attrNameLst>
                                      </p:cBhvr>
                                      <p:to>
                                        <p:strVal val="visible"/>
                                      </p:to>
                                    </p:set>
                                    <p:animEffect transition="in" filter="fade">
                                      <p:cBhvr>
                                        <p:cTn id="243" dur="1000"/>
                                        <p:tgtEl>
                                          <p:spTgt spid="21516"/>
                                        </p:tgtEl>
                                      </p:cBhvr>
                                    </p:animEffect>
                                    <p:anim calcmode="lin" valueType="num">
                                      <p:cBhvr>
                                        <p:cTn id="244" dur="1000" fill="hold"/>
                                        <p:tgtEl>
                                          <p:spTgt spid="21516"/>
                                        </p:tgtEl>
                                        <p:attrNameLst>
                                          <p:attrName>ppt_x</p:attrName>
                                        </p:attrNameLst>
                                      </p:cBhvr>
                                      <p:tavLst>
                                        <p:tav tm="0">
                                          <p:val>
                                            <p:strVal val="#ppt_x"/>
                                          </p:val>
                                        </p:tav>
                                        <p:tav tm="100000">
                                          <p:val>
                                            <p:strVal val="#ppt_x"/>
                                          </p:val>
                                        </p:tav>
                                      </p:tavLst>
                                    </p:anim>
                                    <p:anim calcmode="lin" valueType="num">
                                      <p:cBhvr>
                                        <p:cTn id="245" dur="1000" fill="hold"/>
                                        <p:tgtEl>
                                          <p:spTgt spid="21516"/>
                                        </p:tgtEl>
                                        <p:attrNameLst>
                                          <p:attrName>ppt_y</p:attrName>
                                        </p:attrNameLst>
                                      </p:cBhvr>
                                      <p:tavLst>
                                        <p:tav tm="0">
                                          <p:val>
                                            <p:strVal val="#ppt_y+.1"/>
                                          </p:val>
                                        </p:tav>
                                        <p:tav tm="100000">
                                          <p:val>
                                            <p:strVal val="#ppt_y"/>
                                          </p:val>
                                        </p:tav>
                                      </p:tavLst>
                                    </p:anim>
                                  </p:childTnLst>
                                </p:cTn>
                              </p:par>
                              <p:par>
                                <p:cTn id="246" presetID="42" presetClass="entr" presetSubtype="0" fill="hold" grpId="0" nodeType="withEffect">
                                  <p:stCondLst>
                                    <p:cond delay="0"/>
                                  </p:stCondLst>
                                  <p:childTnLst>
                                    <p:set>
                                      <p:cBhvr>
                                        <p:cTn id="247" dur="1" fill="hold">
                                          <p:stCondLst>
                                            <p:cond delay="0"/>
                                          </p:stCondLst>
                                        </p:cTn>
                                        <p:tgtEl>
                                          <p:spTgt spid="21517"/>
                                        </p:tgtEl>
                                        <p:attrNameLst>
                                          <p:attrName>style.visibility</p:attrName>
                                        </p:attrNameLst>
                                      </p:cBhvr>
                                      <p:to>
                                        <p:strVal val="visible"/>
                                      </p:to>
                                    </p:set>
                                    <p:animEffect transition="in" filter="fade">
                                      <p:cBhvr>
                                        <p:cTn id="248" dur="1000"/>
                                        <p:tgtEl>
                                          <p:spTgt spid="21517"/>
                                        </p:tgtEl>
                                      </p:cBhvr>
                                    </p:animEffect>
                                    <p:anim calcmode="lin" valueType="num">
                                      <p:cBhvr>
                                        <p:cTn id="249" dur="1000" fill="hold"/>
                                        <p:tgtEl>
                                          <p:spTgt spid="21517"/>
                                        </p:tgtEl>
                                        <p:attrNameLst>
                                          <p:attrName>ppt_x</p:attrName>
                                        </p:attrNameLst>
                                      </p:cBhvr>
                                      <p:tavLst>
                                        <p:tav tm="0">
                                          <p:val>
                                            <p:strVal val="#ppt_x"/>
                                          </p:val>
                                        </p:tav>
                                        <p:tav tm="100000">
                                          <p:val>
                                            <p:strVal val="#ppt_x"/>
                                          </p:val>
                                        </p:tav>
                                      </p:tavLst>
                                    </p:anim>
                                    <p:anim calcmode="lin" valueType="num">
                                      <p:cBhvr>
                                        <p:cTn id="250" dur="1000" fill="hold"/>
                                        <p:tgtEl>
                                          <p:spTgt spid="21517"/>
                                        </p:tgtEl>
                                        <p:attrNameLst>
                                          <p:attrName>ppt_y</p:attrName>
                                        </p:attrNameLst>
                                      </p:cBhvr>
                                      <p:tavLst>
                                        <p:tav tm="0">
                                          <p:val>
                                            <p:strVal val="#ppt_y+.1"/>
                                          </p:val>
                                        </p:tav>
                                        <p:tav tm="100000">
                                          <p:val>
                                            <p:strVal val="#ppt_y"/>
                                          </p:val>
                                        </p:tav>
                                      </p:tavLst>
                                    </p:anim>
                                  </p:childTnLst>
                                </p:cTn>
                              </p:par>
                              <p:par>
                                <p:cTn id="251" presetID="42" presetClass="entr" presetSubtype="0" fill="hold" grpId="0" nodeType="withEffect">
                                  <p:stCondLst>
                                    <p:cond delay="0"/>
                                  </p:stCondLst>
                                  <p:childTnLst>
                                    <p:set>
                                      <p:cBhvr>
                                        <p:cTn id="252" dur="1" fill="hold">
                                          <p:stCondLst>
                                            <p:cond delay="0"/>
                                          </p:stCondLst>
                                        </p:cTn>
                                        <p:tgtEl>
                                          <p:spTgt spid="21518"/>
                                        </p:tgtEl>
                                        <p:attrNameLst>
                                          <p:attrName>style.visibility</p:attrName>
                                        </p:attrNameLst>
                                      </p:cBhvr>
                                      <p:to>
                                        <p:strVal val="visible"/>
                                      </p:to>
                                    </p:set>
                                    <p:animEffect transition="in" filter="fade">
                                      <p:cBhvr>
                                        <p:cTn id="253" dur="1000"/>
                                        <p:tgtEl>
                                          <p:spTgt spid="21518"/>
                                        </p:tgtEl>
                                      </p:cBhvr>
                                    </p:animEffect>
                                    <p:anim calcmode="lin" valueType="num">
                                      <p:cBhvr>
                                        <p:cTn id="254" dur="1000" fill="hold"/>
                                        <p:tgtEl>
                                          <p:spTgt spid="21518"/>
                                        </p:tgtEl>
                                        <p:attrNameLst>
                                          <p:attrName>ppt_x</p:attrName>
                                        </p:attrNameLst>
                                      </p:cBhvr>
                                      <p:tavLst>
                                        <p:tav tm="0">
                                          <p:val>
                                            <p:strVal val="#ppt_x"/>
                                          </p:val>
                                        </p:tav>
                                        <p:tav tm="100000">
                                          <p:val>
                                            <p:strVal val="#ppt_x"/>
                                          </p:val>
                                        </p:tav>
                                      </p:tavLst>
                                    </p:anim>
                                    <p:anim calcmode="lin" valueType="num">
                                      <p:cBhvr>
                                        <p:cTn id="255" dur="1000" fill="hold"/>
                                        <p:tgtEl>
                                          <p:spTgt spid="21518"/>
                                        </p:tgtEl>
                                        <p:attrNameLst>
                                          <p:attrName>ppt_y</p:attrName>
                                        </p:attrNameLst>
                                      </p:cBhvr>
                                      <p:tavLst>
                                        <p:tav tm="0">
                                          <p:val>
                                            <p:strVal val="#ppt_y+.1"/>
                                          </p:val>
                                        </p:tav>
                                        <p:tav tm="100000">
                                          <p:val>
                                            <p:strVal val="#ppt_y"/>
                                          </p:val>
                                        </p:tav>
                                      </p:tavLst>
                                    </p:anim>
                                  </p:childTnLst>
                                </p:cTn>
                              </p:par>
                              <p:par>
                                <p:cTn id="256" presetID="42" presetClass="entr" presetSubtype="0" fill="hold" grpId="0" nodeType="withEffect">
                                  <p:stCondLst>
                                    <p:cond delay="0"/>
                                  </p:stCondLst>
                                  <p:childTnLst>
                                    <p:set>
                                      <p:cBhvr>
                                        <p:cTn id="257" dur="1" fill="hold">
                                          <p:stCondLst>
                                            <p:cond delay="0"/>
                                          </p:stCondLst>
                                        </p:cTn>
                                        <p:tgtEl>
                                          <p:spTgt spid="21519"/>
                                        </p:tgtEl>
                                        <p:attrNameLst>
                                          <p:attrName>style.visibility</p:attrName>
                                        </p:attrNameLst>
                                      </p:cBhvr>
                                      <p:to>
                                        <p:strVal val="visible"/>
                                      </p:to>
                                    </p:set>
                                    <p:animEffect transition="in" filter="fade">
                                      <p:cBhvr>
                                        <p:cTn id="258" dur="1000"/>
                                        <p:tgtEl>
                                          <p:spTgt spid="21519"/>
                                        </p:tgtEl>
                                      </p:cBhvr>
                                    </p:animEffect>
                                    <p:anim calcmode="lin" valueType="num">
                                      <p:cBhvr>
                                        <p:cTn id="259" dur="1000" fill="hold"/>
                                        <p:tgtEl>
                                          <p:spTgt spid="21519"/>
                                        </p:tgtEl>
                                        <p:attrNameLst>
                                          <p:attrName>ppt_x</p:attrName>
                                        </p:attrNameLst>
                                      </p:cBhvr>
                                      <p:tavLst>
                                        <p:tav tm="0">
                                          <p:val>
                                            <p:strVal val="#ppt_x"/>
                                          </p:val>
                                        </p:tav>
                                        <p:tav tm="100000">
                                          <p:val>
                                            <p:strVal val="#ppt_x"/>
                                          </p:val>
                                        </p:tav>
                                      </p:tavLst>
                                    </p:anim>
                                    <p:anim calcmode="lin" valueType="num">
                                      <p:cBhvr>
                                        <p:cTn id="260" dur="1000" fill="hold"/>
                                        <p:tgtEl>
                                          <p:spTgt spid="21519"/>
                                        </p:tgtEl>
                                        <p:attrNameLst>
                                          <p:attrName>ppt_y</p:attrName>
                                        </p:attrNameLst>
                                      </p:cBhvr>
                                      <p:tavLst>
                                        <p:tav tm="0">
                                          <p:val>
                                            <p:strVal val="#ppt_y+.1"/>
                                          </p:val>
                                        </p:tav>
                                        <p:tav tm="100000">
                                          <p:val>
                                            <p:strVal val="#ppt_y"/>
                                          </p:val>
                                        </p:tav>
                                      </p:tavLst>
                                    </p:anim>
                                  </p:childTnLst>
                                </p:cTn>
                              </p:par>
                              <p:par>
                                <p:cTn id="261" presetID="42" presetClass="entr" presetSubtype="0" fill="hold" grpId="0" nodeType="withEffect">
                                  <p:stCondLst>
                                    <p:cond delay="0"/>
                                  </p:stCondLst>
                                  <p:childTnLst>
                                    <p:set>
                                      <p:cBhvr>
                                        <p:cTn id="262" dur="1" fill="hold">
                                          <p:stCondLst>
                                            <p:cond delay="0"/>
                                          </p:stCondLst>
                                        </p:cTn>
                                        <p:tgtEl>
                                          <p:spTgt spid="21563"/>
                                        </p:tgtEl>
                                        <p:attrNameLst>
                                          <p:attrName>style.visibility</p:attrName>
                                        </p:attrNameLst>
                                      </p:cBhvr>
                                      <p:to>
                                        <p:strVal val="visible"/>
                                      </p:to>
                                    </p:set>
                                    <p:animEffect transition="in" filter="fade">
                                      <p:cBhvr>
                                        <p:cTn id="263" dur="1000"/>
                                        <p:tgtEl>
                                          <p:spTgt spid="21563"/>
                                        </p:tgtEl>
                                      </p:cBhvr>
                                    </p:animEffect>
                                    <p:anim calcmode="lin" valueType="num">
                                      <p:cBhvr>
                                        <p:cTn id="264" dur="1000" fill="hold"/>
                                        <p:tgtEl>
                                          <p:spTgt spid="21563"/>
                                        </p:tgtEl>
                                        <p:attrNameLst>
                                          <p:attrName>ppt_x</p:attrName>
                                        </p:attrNameLst>
                                      </p:cBhvr>
                                      <p:tavLst>
                                        <p:tav tm="0">
                                          <p:val>
                                            <p:strVal val="#ppt_x"/>
                                          </p:val>
                                        </p:tav>
                                        <p:tav tm="100000">
                                          <p:val>
                                            <p:strVal val="#ppt_x"/>
                                          </p:val>
                                        </p:tav>
                                      </p:tavLst>
                                    </p:anim>
                                    <p:anim calcmode="lin" valueType="num">
                                      <p:cBhvr>
                                        <p:cTn id="265" dur="1000" fill="hold"/>
                                        <p:tgtEl>
                                          <p:spTgt spid="21563"/>
                                        </p:tgtEl>
                                        <p:attrNameLst>
                                          <p:attrName>ppt_y</p:attrName>
                                        </p:attrNameLst>
                                      </p:cBhvr>
                                      <p:tavLst>
                                        <p:tav tm="0">
                                          <p:val>
                                            <p:strVal val="#ppt_y+.1"/>
                                          </p:val>
                                        </p:tav>
                                        <p:tav tm="100000">
                                          <p:val>
                                            <p:strVal val="#ppt_y"/>
                                          </p:val>
                                        </p:tav>
                                      </p:tavLst>
                                    </p:anim>
                                  </p:childTnLst>
                                </p:cTn>
                              </p:par>
                              <p:par>
                                <p:cTn id="266" presetID="42" presetClass="entr" presetSubtype="0" fill="hold" grpId="0" nodeType="withEffect">
                                  <p:stCondLst>
                                    <p:cond delay="0"/>
                                  </p:stCondLst>
                                  <p:childTnLst>
                                    <p:set>
                                      <p:cBhvr>
                                        <p:cTn id="267" dur="1" fill="hold">
                                          <p:stCondLst>
                                            <p:cond delay="0"/>
                                          </p:stCondLst>
                                        </p:cTn>
                                        <p:tgtEl>
                                          <p:spTgt spid="21564"/>
                                        </p:tgtEl>
                                        <p:attrNameLst>
                                          <p:attrName>style.visibility</p:attrName>
                                        </p:attrNameLst>
                                      </p:cBhvr>
                                      <p:to>
                                        <p:strVal val="visible"/>
                                      </p:to>
                                    </p:set>
                                    <p:animEffect transition="in" filter="fade">
                                      <p:cBhvr>
                                        <p:cTn id="268" dur="1000"/>
                                        <p:tgtEl>
                                          <p:spTgt spid="21564"/>
                                        </p:tgtEl>
                                      </p:cBhvr>
                                    </p:animEffect>
                                    <p:anim calcmode="lin" valueType="num">
                                      <p:cBhvr>
                                        <p:cTn id="269" dur="1000" fill="hold"/>
                                        <p:tgtEl>
                                          <p:spTgt spid="21564"/>
                                        </p:tgtEl>
                                        <p:attrNameLst>
                                          <p:attrName>ppt_x</p:attrName>
                                        </p:attrNameLst>
                                      </p:cBhvr>
                                      <p:tavLst>
                                        <p:tav tm="0">
                                          <p:val>
                                            <p:strVal val="#ppt_x"/>
                                          </p:val>
                                        </p:tav>
                                        <p:tav tm="100000">
                                          <p:val>
                                            <p:strVal val="#ppt_x"/>
                                          </p:val>
                                        </p:tav>
                                      </p:tavLst>
                                    </p:anim>
                                    <p:anim calcmode="lin" valueType="num">
                                      <p:cBhvr>
                                        <p:cTn id="270" dur="1000" fill="hold"/>
                                        <p:tgtEl>
                                          <p:spTgt spid="215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nimBg="1"/>
      <p:bldP spid="21508" grpId="0" animBg="1"/>
      <p:bldP spid="21509" grpId="0" animBg="1"/>
      <p:bldP spid="21510" grpId="0" animBg="1"/>
      <p:bldP spid="21511" grpId="0" animBg="1"/>
      <p:bldP spid="21512" grpId="0" animBg="1"/>
      <p:bldP spid="21513" grpId="0" animBg="1"/>
      <p:bldP spid="21514" grpId="0" animBg="1"/>
      <p:bldP spid="21515" grpId="0" animBg="1"/>
      <p:bldP spid="21516" grpId="0" animBg="1"/>
      <p:bldP spid="21517" grpId="0" animBg="1"/>
      <p:bldP spid="21518" grpId="0" animBg="1"/>
      <p:bldP spid="21519" grpId="0" animBg="1"/>
      <p:bldP spid="21520" grpId="0"/>
      <p:bldP spid="21525" grpId="0" animBg="1"/>
      <p:bldP spid="21526" grpId="0" animBg="1"/>
      <p:bldP spid="21527" grpId="0" animBg="1"/>
      <p:bldP spid="21528" grpId="0" animBg="1"/>
      <p:bldP spid="21529" grpId="0" animBg="1"/>
      <p:bldP spid="21530" grpId="0" animBg="1"/>
      <p:bldP spid="21531" grpId="0" animBg="1"/>
      <p:bldP spid="21532" grpId="0" animBg="1"/>
      <p:bldP spid="21533" grpId="0" animBg="1"/>
      <p:bldP spid="21534" grpId="0" animBg="1"/>
      <p:bldP spid="21535" grpId="0" animBg="1"/>
      <p:bldP spid="21536" grpId="0" animBg="1"/>
      <p:bldP spid="21537" grpId="0" animBg="1"/>
      <p:bldP spid="21538" grpId="0" animBg="1"/>
      <p:bldP spid="21539" grpId="0" animBg="1"/>
      <p:bldP spid="21540" grpId="0" animBg="1"/>
      <p:bldP spid="21541" grpId="0" animBg="1"/>
      <p:bldP spid="21542" grpId="0" animBg="1"/>
      <p:bldP spid="21543" grpId="0" animBg="1"/>
      <p:bldP spid="21544" grpId="0" animBg="1"/>
      <p:bldP spid="21545" grpId="0" animBg="1"/>
      <p:bldP spid="21546" grpId="0" animBg="1"/>
      <p:bldP spid="21547" grpId="0" animBg="1"/>
      <p:bldP spid="21548" grpId="0" animBg="1"/>
      <p:bldP spid="21549" grpId="0" animBg="1"/>
      <p:bldP spid="21550" grpId="0" animBg="1"/>
      <p:bldP spid="21551" grpId="0" animBg="1"/>
      <p:bldP spid="21552" grpId="0" animBg="1"/>
      <p:bldP spid="21553" grpId="0" animBg="1"/>
      <p:bldP spid="21554" grpId="0" animBg="1"/>
      <p:bldP spid="21555" grpId="0" animBg="1"/>
      <p:bldP spid="21556" grpId="0" animBg="1"/>
      <p:bldP spid="21557" grpId="0" animBg="1"/>
      <p:bldP spid="21558" grpId="0" animBg="1"/>
      <p:bldP spid="21559" grpId="0" animBg="1"/>
      <p:bldP spid="21560" grpId="0" animBg="1"/>
      <p:bldP spid="21561" grpId="0" animBg="1"/>
      <p:bldP spid="21562" grpId="0" animBg="1"/>
      <p:bldP spid="21563" grpId="0"/>
      <p:bldP spid="21564" grpId="0"/>
      <p:bldP spid="21565" grpId="0" animBg="1"/>
      <p:bldP spid="21565"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7"/>
          <p:cNvSpPr txBox="1"/>
          <p:nvPr/>
        </p:nvSpPr>
        <p:spPr>
          <a:xfrm>
            <a:off x="752475" y="187325"/>
            <a:ext cx="2825750" cy="523875"/>
          </a:xfrm>
          <a:prstGeom prst="rect">
            <a:avLst/>
          </a:prstGeom>
          <a:noFill/>
          <a:ln w="9525">
            <a:noFill/>
          </a:ln>
        </p:spPr>
        <p:txBody>
          <a:bodyPr>
            <a:spAutoFit/>
          </a:bodyPr>
          <a:lstStyle/>
          <a:p>
            <a:pPr lvl="0" eaLnBrk="1" hangingPunct="1"/>
            <a:r>
              <a:rPr lang="zh-CN" altLang="en-US" sz="2800" b="1" dirty="0">
                <a:latin typeface="微软雅黑" panose="020B0503020204020204" pitchFamily="2" charset="-122"/>
                <a:ea typeface="微软雅黑" panose="020B0503020204020204" pitchFamily="2" charset="-122"/>
              </a:rPr>
              <a:t>成功案例</a:t>
            </a:r>
          </a:p>
        </p:txBody>
      </p:sp>
      <p:sp>
        <p:nvSpPr>
          <p:cNvPr id="22531"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2532"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2533"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22534" name="Picture 2" descr="C:\Users\sykt\Desktop\joey.zhang\整体。 022\整体。 02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57625" y="3335338"/>
            <a:ext cx="2881313" cy="2128837"/>
          </a:xfrm>
          <a:prstGeom prst="rect">
            <a:avLst/>
          </a:prstGeom>
          <a:noFill/>
          <a:ln w="9525">
            <a:noFill/>
          </a:ln>
        </p:spPr>
      </p:pic>
      <p:pic>
        <p:nvPicPr>
          <p:cNvPr id="22535" name="Picture 8" descr="M(QMJKA$2SU~K]L5%L7(]XT"/>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3438" y="3360738"/>
            <a:ext cx="2879725" cy="2139950"/>
          </a:xfrm>
          <a:prstGeom prst="rect">
            <a:avLst/>
          </a:prstGeom>
          <a:noFill/>
          <a:ln w="9525">
            <a:noFill/>
          </a:ln>
        </p:spPr>
      </p:pic>
      <p:pic>
        <p:nvPicPr>
          <p:cNvPr id="22536" name="Picture 9" descr="G}_HM[R8RP5}]RPM83MCNOM"/>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857625" y="1057275"/>
            <a:ext cx="2881313" cy="2122488"/>
          </a:xfrm>
          <a:prstGeom prst="rect">
            <a:avLst/>
          </a:prstGeom>
          <a:noFill/>
          <a:ln w="9525">
            <a:noFill/>
          </a:ln>
        </p:spPr>
      </p:pic>
      <p:pic>
        <p:nvPicPr>
          <p:cNvPr id="22537" name="Picture 9" descr="(XWMO9KP)ZB}UA2OPA6T4L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33438" y="1062038"/>
            <a:ext cx="2879725" cy="2139950"/>
          </a:xfrm>
          <a:prstGeom prst="rect">
            <a:avLst/>
          </a:prstGeom>
          <a:noFill/>
          <a:ln w="9525">
            <a:noFill/>
          </a:ln>
        </p:spPr>
      </p:pic>
      <p:sp>
        <p:nvSpPr>
          <p:cNvPr id="22538" name="矩形 3"/>
          <p:cNvSpPr/>
          <p:nvPr/>
        </p:nvSpPr>
        <p:spPr>
          <a:xfrm>
            <a:off x="6962775" y="4398963"/>
            <a:ext cx="4387850" cy="1065212"/>
          </a:xfrm>
          <a:prstGeom prst="rect">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pic>
        <p:nvPicPr>
          <p:cNvPr id="22539" name="Picture 3" descr="D:\快盘\定制文件夹\IGG\新建文件夹 (2)\成都王府井走秀.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973888" y="1062038"/>
            <a:ext cx="4368800" cy="3276600"/>
          </a:xfrm>
          <a:prstGeom prst="rect">
            <a:avLst/>
          </a:prstGeom>
          <a:noFill/>
          <a:ln w="9525">
            <a:noFill/>
          </a:ln>
        </p:spPr>
      </p:pic>
      <p:sp>
        <p:nvSpPr>
          <p:cNvPr id="22540" name="TextBox 1"/>
          <p:cNvSpPr txBox="1"/>
          <p:nvPr/>
        </p:nvSpPr>
        <p:spPr>
          <a:xfrm>
            <a:off x="752475" y="5680075"/>
            <a:ext cx="10598150" cy="646113"/>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成功案例以图片为主，辅以少量的说明文字即可，摆放方式可以有很多种，如有空缺，可像下面那样，用色块来填充。</a:t>
            </a:r>
          </a:p>
        </p:txBody>
      </p:sp>
      <p:sp>
        <p:nvSpPr>
          <p:cNvPr id="22541" name="TextBox 12"/>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17</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300" fill="hold"/>
                                        <p:tgtEl>
                                          <p:spTgt spid="22531"/>
                                        </p:tgtEl>
                                        <p:attrNameLst>
                                          <p:attrName>ppt_x</p:attrName>
                                        </p:attrNameLst>
                                      </p:cBhvr>
                                      <p:tavLst>
                                        <p:tav tm="0">
                                          <p:val>
                                            <p:strVal val="0-#ppt_w/2"/>
                                          </p:val>
                                        </p:tav>
                                        <p:tav tm="100000">
                                          <p:val>
                                            <p:strVal val="#ppt_x"/>
                                          </p:val>
                                        </p:tav>
                                      </p:tavLst>
                                    </p:anim>
                                    <p:anim calcmode="lin" valueType="num">
                                      <p:cBhvr additive="base">
                                        <p:cTn id="8" dur="300" fill="hold"/>
                                        <p:tgtEl>
                                          <p:spTgt spid="2253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532"/>
                                        </p:tgtEl>
                                        <p:attrNameLst>
                                          <p:attrName>style.visibility</p:attrName>
                                        </p:attrNameLst>
                                      </p:cBhvr>
                                      <p:to>
                                        <p:strVal val="visible"/>
                                      </p:to>
                                    </p:set>
                                    <p:anim calcmode="lin" valueType="num">
                                      <p:cBhvr additive="base">
                                        <p:cTn id="11" dur="300" fill="hold"/>
                                        <p:tgtEl>
                                          <p:spTgt spid="22532"/>
                                        </p:tgtEl>
                                        <p:attrNameLst>
                                          <p:attrName>ppt_x</p:attrName>
                                        </p:attrNameLst>
                                      </p:cBhvr>
                                      <p:tavLst>
                                        <p:tav tm="0">
                                          <p:val>
                                            <p:strVal val="0-#ppt_w/2"/>
                                          </p:val>
                                        </p:tav>
                                        <p:tav tm="100000">
                                          <p:val>
                                            <p:strVal val="#ppt_x"/>
                                          </p:val>
                                        </p:tav>
                                      </p:tavLst>
                                    </p:anim>
                                    <p:anim calcmode="lin" valueType="num">
                                      <p:cBhvr additive="base">
                                        <p:cTn id="12" dur="300" fill="hold"/>
                                        <p:tgtEl>
                                          <p:spTgt spid="2253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22533"/>
                                        </p:tgtEl>
                                        <p:attrNameLst>
                                          <p:attrName>style.visibility</p:attrName>
                                        </p:attrNameLst>
                                      </p:cBhvr>
                                      <p:to>
                                        <p:strVal val="visible"/>
                                      </p:to>
                                    </p:set>
                                    <p:anim calcmode="lin" valueType="num">
                                      <p:cBhvr additive="base">
                                        <p:cTn id="15" dur="300" fill="hold"/>
                                        <p:tgtEl>
                                          <p:spTgt spid="22533"/>
                                        </p:tgtEl>
                                        <p:attrNameLst>
                                          <p:attrName>ppt_x</p:attrName>
                                        </p:attrNameLst>
                                      </p:cBhvr>
                                      <p:tavLst>
                                        <p:tav tm="0">
                                          <p:val>
                                            <p:strVal val="0-#ppt_w/2"/>
                                          </p:val>
                                        </p:tav>
                                        <p:tav tm="100000">
                                          <p:val>
                                            <p:strVal val="#ppt_x"/>
                                          </p:val>
                                        </p:tav>
                                      </p:tavLst>
                                    </p:anim>
                                    <p:anim calcmode="lin" valueType="num">
                                      <p:cBhvr additive="base">
                                        <p:cTn id="16" dur="300" fill="hold"/>
                                        <p:tgtEl>
                                          <p:spTgt spid="2253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2530"/>
                                        </p:tgtEl>
                                        <p:attrNameLst>
                                          <p:attrName>style.visibility</p:attrName>
                                        </p:attrNameLst>
                                      </p:cBhvr>
                                      <p:to>
                                        <p:strVal val="visible"/>
                                      </p:to>
                                    </p:set>
                                    <p:anim calcmode="lin" valueType="num">
                                      <p:cBhvr>
                                        <p:cTn id="20" dur="5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2530"/>
                                        </p:tgtEl>
                                        <p:attrNameLst>
                                          <p:attrName>ppt_y</p:attrName>
                                        </p:attrNameLst>
                                      </p:cBhvr>
                                      <p:tavLst>
                                        <p:tav tm="0">
                                          <p:val>
                                            <p:strVal val="#ppt_y"/>
                                          </p:val>
                                        </p:tav>
                                        <p:tav tm="100000">
                                          <p:val>
                                            <p:strVal val="#ppt_y"/>
                                          </p:val>
                                        </p:tav>
                                      </p:tavLst>
                                    </p:anim>
                                    <p:anim calcmode="lin" valueType="num">
                                      <p:cBhvr>
                                        <p:cTn id="22" dur="5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253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2541"/>
                                        </p:tgtEl>
                                        <p:attrNameLst>
                                          <p:attrName>style.visibility</p:attrName>
                                        </p:attrNameLst>
                                      </p:cBhvr>
                                      <p:to>
                                        <p:strVal val="visible"/>
                                      </p:to>
                                    </p:set>
                                    <p:anim calcmode="lin" valueType="num">
                                      <p:cBhvr>
                                        <p:cTn id="27" dur="400" fill="hold"/>
                                        <p:tgtEl>
                                          <p:spTgt spid="22541"/>
                                        </p:tgtEl>
                                        <p:attrNameLst>
                                          <p:attrName>ppt_w</p:attrName>
                                        </p:attrNameLst>
                                      </p:cBhvr>
                                      <p:tavLst>
                                        <p:tav tm="0">
                                          <p:val>
                                            <p:fltVal val="0"/>
                                          </p:val>
                                        </p:tav>
                                        <p:tav tm="100000">
                                          <p:val>
                                            <p:strVal val="#ppt_w"/>
                                          </p:val>
                                        </p:tav>
                                      </p:tavLst>
                                    </p:anim>
                                    <p:anim calcmode="lin" valueType="num">
                                      <p:cBhvr>
                                        <p:cTn id="28" dur="400" fill="hold"/>
                                        <p:tgtEl>
                                          <p:spTgt spid="22541"/>
                                        </p:tgtEl>
                                        <p:attrNameLst>
                                          <p:attrName>ppt_h</p:attrName>
                                        </p:attrNameLst>
                                      </p:cBhvr>
                                      <p:tavLst>
                                        <p:tav tm="0">
                                          <p:val>
                                            <p:fltVal val="0"/>
                                          </p:val>
                                        </p:tav>
                                        <p:tav tm="100000">
                                          <p:val>
                                            <p:strVal val="#ppt_h"/>
                                          </p:val>
                                        </p:tav>
                                      </p:tavLst>
                                    </p:anim>
                                    <p:anim calcmode="lin" valueType="num">
                                      <p:cBhvr>
                                        <p:cTn id="29" dur="400" fill="hold"/>
                                        <p:tgtEl>
                                          <p:spTgt spid="22541"/>
                                        </p:tgtEl>
                                        <p:attrNameLst>
                                          <p:attrName>style.rotation</p:attrName>
                                        </p:attrNameLst>
                                      </p:cBhvr>
                                      <p:tavLst>
                                        <p:tav tm="0">
                                          <p:val>
                                            <p:fltVal val="90"/>
                                          </p:val>
                                        </p:tav>
                                        <p:tav tm="100000">
                                          <p:val>
                                            <p:fltVal val="0"/>
                                          </p:val>
                                        </p:tav>
                                      </p:tavLst>
                                    </p:anim>
                                    <p:animEffect transition="in" filter="fade">
                                      <p:cBhvr>
                                        <p:cTn id="30" dur="400"/>
                                        <p:tgtEl>
                                          <p:spTgt spid="22541"/>
                                        </p:tgtEl>
                                      </p:cBhvr>
                                    </p:animEffect>
                                  </p:childTnLst>
                                </p:cTn>
                              </p:par>
                              <p:par>
                                <p:cTn id="31" presetID="8" presetClass="emph" presetSubtype="0" fill="hold" grpId="1" nodeType="withEffect">
                                  <p:stCondLst>
                                    <p:cond delay="0"/>
                                  </p:stCondLst>
                                  <p:childTnLst>
                                    <p:animRot by="21600000">
                                      <p:cBhvr>
                                        <p:cTn id="32" dur="400" fill="hold"/>
                                        <p:tgtEl>
                                          <p:spTgt spid="22541"/>
                                        </p:tgtEl>
                                        <p:attrNameLst>
                                          <p:attrName>r</p:attrName>
                                        </p:attrNameLst>
                                      </p:cBhvr>
                                    </p:animRot>
                                  </p:childTnLst>
                                </p:cTn>
                              </p:par>
                            </p:childTnLst>
                          </p:cTn>
                        </p:par>
                        <p:par>
                          <p:cTn id="33" fill="hold">
                            <p:stCondLst>
                              <p:cond delay="1049"/>
                            </p:stCondLst>
                            <p:childTnLst>
                              <p:par>
                                <p:cTn id="34" presetID="2" presetClass="entr" presetSubtype="1" fill="hold" nodeType="afterEffect">
                                  <p:stCondLst>
                                    <p:cond delay="0"/>
                                  </p:stCondLst>
                                  <p:childTnLst>
                                    <p:set>
                                      <p:cBhvr>
                                        <p:cTn id="35" dur="1" fill="hold">
                                          <p:stCondLst>
                                            <p:cond delay="0"/>
                                          </p:stCondLst>
                                        </p:cTn>
                                        <p:tgtEl>
                                          <p:spTgt spid="22535"/>
                                        </p:tgtEl>
                                        <p:attrNameLst>
                                          <p:attrName>style.visibility</p:attrName>
                                        </p:attrNameLst>
                                      </p:cBhvr>
                                      <p:to>
                                        <p:strVal val="visible"/>
                                      </p:to>
                                    </p:set>
                                    <p:anim calcmode="lin" valueType="num">
                                      <p:cBhvr additive="base">
                                        <p:cTn id="36" dur="500" fill="hold"/>
                                        <p:tgtEl>
                                          <p:spTgt spid="22535"/>
                                        </p:tgtEl>
                                        <p:attrNameLst>
                                          <p:attrName>ppt_x</p:attrName>
                                        </p:attrNameLst>
                                      </p:cBhvr>
                                      <p:tavLst>
                                        <p:tav tm="0">
                                          <p:val>
                                            <p:strVal val="#ppt_x"/>
                                          </p:val>
                                        </p:tav>
                                        <p:tav tm="100000">
                                          <p:val>
                                            <p:strVal val="#ppt_x"/>
                                          </p:val>
                                        </p:tav>
                                      </p:tavLst>
                                    </p:anim>
                                    <p:anim calcmode="lin" valueType="num">
                                      <p:cBhvr additive="base">
                                        <p:cTn id="37" dur="500" fill="hold"/>
                                        <p:tgtEl>
                                          <p:spTgt spid="22535"/>
                                        </p:tgtEl>
                                        <p:attrNameLst>
                                          <p:attrName>ppt_y</p:attrName>
                                        </p:attrNameLst>
                                      </p:cBhvr>
                                      <p:tavLst>
                                        <p:tav tm="0">
                                          <p:val>
                                            <p:strVal val="0-#ppt_h/2"/>
                                          </p:val>
                                        </p:tav>
                                        <p:tav tm="100000">
                                          <p:val>
                                            <p:strVal val="#ppt_y"/>
                                          </p:val>
                                        </p:tav>
                                      </p:tavLst>
                                    </p:anim>
                                  </p:childTnLst>
                                </p:cTn>
                              </p:par>
                              <p:par>
                                <p:cTn id="38" presetID="2" presetClass="entr" presetSubtype="1" fill="hold" nodeType="withEffect">
                                  <p:stCondLst>
                                    <p:cond delay="100"/>
                                  </p:stCondLst>
                                  <p:childTnLst>
                                    <p:set>
                                      <p:cBhvr>
                                        <p:cTn id="39" dur="1" fill="hold">
                                          <p:stCondLst>
                                            <p:cond delay="0"/>
                                          </p:stCondLst>
                                        </p:cTn>
                                        <p:tgtEl>
                                          <p:spTgt spid="22534"/>
                                        </p:tgtEl>
                                        <p:attrNameLst>
                                          <p:attrName>style.visibility</p:attrName>
                                        </p:attrNameLst>
                                      </p:cBhvr>
                                      <p:to>
                                        <p:strVal val="visible"/>
                                      </p:to>
                                    </p:set>
                                    <p:anim calcmode="lin" valueType="num">
                                      <p:cBhvr additive="base">
                                        <p:cTn id="40" dur="500" fill="hold"/>
                                        <p:tgtEl>
                                          <p:spTgt spid="22534"/>
                                        </p:tgtEl>
                                        <p:attrNameLst>
                                          <p:attrName>ppt_x</p:attrName>
                                        </p:attrNameLst>
                                      </p:cBhvr>
                                      <p:tavLst>
                                        <p:tav tm="0">
                                          <p:val>
                                            <p:strVal val="#ppt_x"/>
                                          </p:val>
                                        </p:tav>
                                        <p:tav tm="100000">
                                          <p:val>
                                            <p:strVal val="#ppt_x"/>
                                          </p:val>
                                        </p:tav>
                                      </p:tavLst>
                                    </p:anim>
                                    <p:anim calcmode="lin" valueType="num">
                                      <p:cBhvr additive="base">
                                        <p:cTn id="41" dur="500" fill="hold"/>
                                        <p:tgtEl>
                                          <p:spTgt spid="22534"/>
                                        </p:tgtEl>
                                        <p:attrNameLst>
                                          <p:attrName>ppt_y</p:attrName>
                                        </p:attrNameLst>
                                      </p:cBhvr>
                                      <p:tavLst>
                                        <p:tav tm="0">
                                          <p:val>
                                            <p:strVal val="0-#ppt_h/2"/>
                                          </p:val>
                                        </p:tav>
                                        <p:tav tm="100000">
                                          <p:val>
                                            <p:strVal val="#ppt_y"/>
                                          </p:val>
                                        </p:tav>
                                      </p:tavLst>
                                    </p:anim>
                                  </p:childTnLst>
                                </p:cTn>
                              </p:par>
                            </p:childTnLst>
                          </p:cTn>
                        </p:par>
                        <p:par>
                          <p:cTn id="42" fill="hold">
                            <p:stCondLst>
                              <p:cond delay="1549"/>
                            </p:stCondLst>
                            <p:childTnLst>
                              <p:par>
                                <p:cTn id="43" presetID="31" presetClass="entr" presetSubtype="0" fill="hold" nodeType="afterEffect">
                                  <p:stCondLst>
                                    <p:cond delay="0"/>
                                  </p:stCondLst>
                                  <p:childTnLst>
                                    <p:set>
                                      <p:cBhvr>
                                        <p:cTn id="44" dur="1" fill="hold">
                                          <p:stCondLst>
                                            <p:cond delay="0"/>
                                          </p:stCondLst>
                                        </p:cTn>
                                        <p:tgtEl>
                                          <p:spTgt spid="22537"/>
                                        </p:tgtEl>
                                        <p:attrNameLst>
                                          <p:attrName>style.visibility</p:attrName>
                                        </p:attrNameLst>
                                      </p:cBhvr>
                                      <p:to>
                                        <p:strVal val="visible"/>
                                      </p:to>
                                    </p:set>
                                    <p:anim calcmode="lin" valueType="num">
                                      <p:cBhvr>
                                        <p:cTn id="45" dur="500" fill="hold"/>
                                        <p:tgtEl>
                                          <p:spTgt spid="22537"/>
                                        </p:tgtEl>
                                        <p:attrNameLst>
                                          <p:attrName>ppt_w</p:attrName>
                                        </p:attrNameLst>
                                      </p:cBhvr>
                                      <p:tavLst>
                                        <p:tav tm="0">
                                          <p:val>
                                            <p:fltVal val="0"/>
                                          </p:val>
                                        </p:tav>
                                        <p:tav tm="100000">
                                          <p:val>
                                            <p:strVal val="#ppt_w"/>
                                          </p:val>
                                        </p:tav>
                                      </p:tavLst>
                                    </p:anim>
                                    <p:anim calcmode="lin" valueType="num">
                                      <p:cBhvr>
                                        <p:cTn id="46" dur="500" fill="hold"/>
                                        <p:tgtEl>
                                          <p:spTgt spid="22537"/>
                                        </p:tgtEl>
                                        <p:attrNameLst>
                                          <p:attrName>ppt_h</p:attrName>
                                        </p:attrNameLst>
                                      </p:cBhvr>
                                      <p:tavLst>
                                        <p:tav tm="0">
                                          <p:val>
                                            <p:fltVal val="0"/>
                                          </p:val>
                                        </p:tav>
                                        <p:tav tm="100000">
                                          <p:val>
                                            <p:strVal val="#ppt_h"/>
                                          </p:val>
                                        </p:tav>
                                      </p:tavLst>
                                    </p:anim>
                                    <p:anim calcmode="lin" valueType="num">
                                      <p:cBhvr>
                                        <p:cTn id="47" dur="500" fill="hold"/>
                                        <p:tgtEl>
                                          <p:spTgt spid="22537"/>
                                        </p:tgtEl>
                                        <p:attrNameLst>
                                          <p:attrName>style.rotation</p:attrName>
                                        </p:attrNameLst>
                                      </p:cBhvr>
                                      <p:tavLst>
                                        <p:tav tm="0">
                                          <p:val>
                                            <p:fltVal val="90"/>
                                          </p:val>
                                        </p:tav>
                                        <p:tav tm="100000">
                                          <p:val>
                                            <p:fltVal val="0"/>
                                          </p:val>
                                        </p:tav>
                                      </p:tavLst>
                                    </p:anim>
                                    <p:animEffect transition="in" filter="fade">
                                      <p:cBhvr>
                                        <p:cTn id="48" dur="500"/>
                                        <p:tgtEl>
                                          <p:spTgt spid="22537"/>
                                        </p:tgtEl>
                                      </p:cBhvr>
                                    </p:animEffect>
                                  </p:childTnLst>
                                </p:cTn>
                              </p:par>
                              <p:par>
                                <p:cTn id="49" presetID="8" presetClass="emph" presetSubtype="0" fill="hold" nodeType="withEffect">
                                  <p:stCondLst>
                                    <p:cond delay="0"/>
                                  </p:stCondLst>
                                  <p:childTnLst>
                                    <p:animRot by="21600000">
                                      <p:cBhvr>
                                        <p:cTn id="50" dur="500" fill="hold"/>
                                        <p:tgtEl>
                                          <p:spTgt spid="22537"/>
                                        </p:tgtEl>
                                        <p:attrNameLst>
                                          <p:attrName>r</p:attrName>
                                        </p:attrNameLst>
                                      </p:cBhvr>
                                    </p:animRot>
                                  </p:childTnLst>
                                </p:cTn>
                              </p:par>
                              <p:par>
                                <p:cTn id="51" presetID="31" presetClass="entr" presetSubtype="0" fill="hold" nodeType="withEffect">
                                  <p:stCondLst>
                                    <p:cond delay="0"/>
                                  </p:stCondLst>
                                  <p:childTnLst>
                                    <p:set>
                                      <p:cBhvr>
                                        <p:cTn id="52" dur="1" fill="hold">
                                          <p:stCondLst>
                                            <p:cond delay="0"/>
                                          </p:stCondLst>
                                        </p:cTn>
                                        <p:tgtEl>
                                          <p:spTgt spid="22536"/>
                                        </p:tgtEl>
                                        <p:attrNameLst>
                                          <p:attrName>style.visibility</p:attrName>
                                        </p:attrNameLst>
                                      </p:cBhvr>
                                      <p:to>
                                        <p:strVal val="visible"/>
                                      </p:to>
                                    </p:set>
                                    <p:anim calcmode="lin" valueType="num">
                                      <p:cBhvr>
                                        <p:cTn id="53" dur="500" fill="hold"/>
                                        <p:tgtEl>
                                          <p:spTgt spid="22536"/>
                                        </p:tgtEl>
                                        <p:attrNameLst>
                                          <p:attrName>ppt_w</p:attrName>
                                        </p:attrNameLst>
                                      </p:cBhvr>
                                      <p:tavLst>
                                        <p:tav tm="0">
                                          <p:val>
                                            <p:fltVal val="0"/>
                                          </p:val>
                                        </p:tav>
                                        <p:tav tm="100000">
                                          <p:val>
                                            <p:strVal val="#ppt_w"/>
                                          </p:val>
                                        </p:tav>
                                      </p:tavLst>
                                    </p:anim>
                                    <p:anim calcmode="lin" valueType="num">
                                      <p:cBhvr>
                                        <p:cTn id="54" dur="500" fill="hold"/>
                                        <p:tgtEl>
                                          <p:spTgt spid="22536"/>
                                        </p:tgtEl>
                                        <p:attrNameLst>
                                          <p:attrName>ppt_h</p:attrName>
                                        </p:attrNameLst>
                                      </p:cBhvr>
                                      <p:tavLst>
                                        <p:tav tm="0">
                                          <p:val>
                                            <p:fltVal val="0"/>
                                          </p:val>
                                        </p:tav>
                                        <p:tav tm="100000">
                                          <p:val>
                                            <p:strVal val="#ppt_h"/>
                                          </p:val>
                                        </p:tav>
                                      </p:tavLst>
                                    </p:anim>
                                    <p:anim calcmode="lin" valueType="num">
                                      <p:cBhvr>
                                        <p:cTn id="55" dur="500" fill="hold"/>
                                        <p:tgtEl>
                                          <p:spTgt spid="22536"/>
                                        </p:tgtEl>
                                        <p:attrNameLst>
                                          <p:attrName>style.rotation</p:attrName>
                                        </p:attrNameLst>
                                      </p:cBhvr>
                                      <p:tavLst>
                                        <p:tav tm="0">
                                          <p:val>
                                            <p:fltVal val="90"/>
                                          </p:val>
                                        </p:tav>
                                        <p:tav tm="100000">
                                          <p:val>
                                            <p:fltVal val="0"/>
                                          </p:val>
                                        </p:tav>
                                      </p:tavLst>
                                    </p:anim>
                                    <p:animEffect transition="in" filter="fade">
                                      <p:cBhvr>
                                        <p:cTn id="56" dur="500"/>
                                        <p:tgtEl>
                                          <p:spTgt spid="22536"/>
                                        </p:tgtEl>
                                      </p:cBhvr>
                                    </p:animEffect>
                                  </p:childTnLst>
                                </p:cTn>
                              </p:par>
                              <p:par>
                                <p:cTn id="57" presetID="8" presetClass="emph" presetSubtype="0" fill="hold" nodeType="withEffect">
                                  <p:stCondLst>
                                    <p:cond delay="0"/>
                                  </p:stCondLst>
                                  <p:childTnLst>
                                    <p:animRot by="21600000">
                                      <p:cBhvr>
                                        <p:cTn id="58" dur="500" fill="hold"/>
                                        <p:tgtEl>
                                          <p:spTgt spid="22536"/>
                                        </p:tgtEl>
                                        <p:attrNameLst>
                                          <p:attrName>r</p:attrName>
                                        </p:attrNameLst>
                                      </p:cBhvr>
                                    </p:animRot>
                                  </p:childTnLst>
                                </p:cTn>
                              </p:par>
                            </p:childTnLst>
                          </p:cTn>
                        </p:par>
                        <p:par>
                          <p:cTn id="59" fill="hold">
                            <p:stCondLst>
                              <p:cond delay="2049"/>
                            </p:stCondLst>
                            <p:childTnLst>
                              <p:par>
                                <p:cTn id="60" presetID="16" presetClass="entr" presetSubtype="21" fill="hold" grpId="0" nodeType="afterEffect">
                                  <p:stCondLst>
                                    <p:cond delay="0"/>
                                  </p:stCondLst>
                                  <p:childTnLst>
                                    <p:set>
                                      <p:cBhvr>
                                        <p:cTn id="61" dur="1" fill="hold">
                                          <p:stCondLst>
                                            <p:cond delay="0"/>
                                          </p:stCondLst>
                                        </p:cTn>
                                        <p:tgtEl>
                                          <p:spTgt spid="22538"/>
                                        </p:tgtEl>
                                        <p:attrNameLst>
                                          <p:attrName>style.visibility</p:attrName>
                                        </p:attrNameLst>
                                      </p:cBhvr>
                                      <p:to>
                                        <p:strVal val="visible"/>
                                      </p:to>
                                    </p:set>
                                    <p:animEffect transition="in" filter="barn(inVertical)">
                                      <p:cBhvr>
                                        <p:cTn id="62" dur="500"/>
                                        <p:tgtEl>
                                          <p:spTgt spid="22538"/>
                                        </p:tgtEl>
                                      </p:cBhvr>
                                    </p:animEffect>
                                  </p:childTnLst>
                                </p:cTn>
                              </p:par>
                            </p:childTnLst>
                          </p:cTn>
                        </p:par>
                        <p:par>
                          <p:cTn id="63" fill="hold">
                            <p:stCondLst>
                              <p:cond delay="2549"/>
                            </p:stCondLst>
                            <p:childTnLst>
                              <p:par>
                                <p:cTn id="64" presetID="22" presetClass="entr" presetSubtype="4" fill="hold" nodeType="afterEffect">
                                  <p:stCondLst>
                                    <p:cond delay="0"/>
                                  </p:stCondLst>
                                  <p:childTnLst>
                                    <p:set>
                                      <p:cBhvr>
                                        <p:cTn id="65" dur="1" fill="hold">
                                          <p:stCondLst>
                                            <p:cond delay="0"/>
                                          </p:stCondLst>
                                        </p:cTn>
                                        <p:tgtEl>
                                          <p:spTgt spid="22539"/>
                                        </p:tgtEl>
                                        <p:attrNameLst>
                                          <p:attrName>style.visibility</p:attrName>
                                        </p:attrNameLst>
                                      </p:cBhvr>
                                      <p:to>
                                        <p:strVal val="visible"/>
                                      </p:to>
                                    </p:set>
                                    <p:animEffect transition="in" filter="wipe(down)">
                                      <p:cBhvr>
                                        <p:cTn id="66" dur="500"/>
                                        <p:tgtEl>
                                          <p:spTgt spid="22539"/>
                                        </p:tgtEl>
                                      </p:cBhvr>
                                    </p:animEffect>
                                  </p:childTnLst>
                                </p:cTn>
                              </p:par>
                            </p:childTnLst>
                          </p:cTn>
                        </p:par>
                        <p:par>
                          <p:cTn id="67" fill="hold">
                            <p:stCondLst>
                              <p:cond delay="3049"/>
                            </p:stCondLst>
                            <p:childTnLst>
                              <p:par>
                                <p:cTn id="68" presetID="22" presetClass="entr" presetSubtype="1" fill="hold" grpId="0" nodeType="afterEffect">
                                  <p:stCondLst>
                                    <p:cond delay="0"/>
                                  </p:stCondLst>
                                  <p:childTnLst>
                                    <p:set>
                                      <p:cBhvr>
                                        <p:cTn id="69" dur="1" fill="hold">
                                          <p:stCondLst>
                                            <p:cond delay="0"/>
                                          </p:stCondLst>
                                        </p:cTn>
                                        <p:tgtEl>
                                          <p:spTgt spid="22540"/>
                                        </p:tgtEl>
                                        <p:attrNameLst>
                                          <p:attrName>style.visibility</p:attrName>
                                        </p:attrNameLst>
                                      </p:cBhvr>
                                      <p:to>
                                        <p:strVal val="visible"/>
                                      </p:to>
                                    </p:set>
                                    <p:animEffect transition="in" filter="wipe(up)">
                                      <p:cBhvr>
                                        <p:cTn id="70" dur="500"/>
                                        <p:tgtEl>
                                          <p:spTgt spid="22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8" grpId="0" animBg="1"/>
      <p:bldP spid="22540" grpId="0"/>
      <p:bldP spid="22541" grpId="0" animBg="1"/>
      <p:bldP spid="22541"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7"/>
          <p:cNvSpPr txBox="1"/>
          <p:nvPr/>
        </p:nvSpPr>
        <p:spPr>
          <a:xfrm>
            <a:off x="752475" y="187325"/>
            <a:ext cx="2825750" cy="523875"/>
          </a:xfrm>
          <a:prstGeom prst="rect">
            <a:avLst/>
          </a:prstGeom>
          <a:noFill/>
          <a:ln w="9525">
            <a:noFill/>
          </a:ln>
        </p:spPr>
        <p:txBody>
          <a:bodyPr>
            <a:spAutoFit/>
          </a:bodyPr>
          <a:lstStyle/>
          <a:p>
            <a:pPr lvl="0" eaLnBrk="1" hangingPunct="1"/>
            <a:r>
              <a:rPr lang="zh-CN" altLang="en-US" sz="2800" b="1" dirty="0">
                <a:latin typeface="微软雅黑" panose="020B0503020204020204" pitchFamily="2" charset="-122"/>
                <a:ea typeface="微软雅黑" panose="020B0503020204020204" pitchFamily="2" charset="-122"/>
              </a:rPr>
              <a:t>成功案例</a:t>
            </a:r>
          </a:p>
        </p:txBody>
      </p:sp>
      <p:sp>
        <p:nvSpPr>
          <p:cNvPr id="23555"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3556"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3557"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23558" name="Picture 8" descr="RW~PF{8UY](P~FB]Y@[3YQH"/>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38825" y="1017588"/>
            <a:ext cx="2709863" cy="2014537"/>
          </a:xfrm>
          <a:prstGeom prst="rect">
            <a:avLst/>
          </a:prstGeom>
          <a:noFill/>
          <a:ln w="9525" cap="flat" cmpd="sng">
            <a:solidFill>
              <a:schemeClr val="accent2"/>
            </a:solidFill>
            <a:prstDash val="solid"/>
            <a:miter/>
            <a:headEnd type="none" w="med" len="med"/>
            <a:tailEnd type="none" w="med" len="med"/>
          </a:ln>
        </p:spPr>
      </p:pic>
      <p:pic>
        <p:nvPicPr>
          <p:cNvPr id="23559" name="Picture 9" descr="K1_}%QB[MW@{5816{W0I(3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8700" y="3213100"/>
            <a:ext cx="2703513" cy="1997075"/>
          </a:xfrm>
          <a:prstGeom prst="rect">
            <a:avLst/>
          </a:prstGeom>
          <a:noFill/>
          <a:ln w="9525" cap="flat" cmpd="sng">
            <a:solidFill>
              <a:schemeClr val="accent2"/>
            </a:solidFill>
            <a:prstDash val="solid"/>
            <a:miter/>
            <a:headEnd type="none" w="med" len="med"/>
            <a:tailEnd type="none" w="med" len="med"/>
          </a:ln>
        </p:spPr>
      </p:pic>
      <p:pic>
        <p:nvPicPr>
          <p:cNvPr id="23560" name="Picture 2" descr="IMG_20121002_13422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38825" y="3213100"/>
            <a:ext cx="2709863" cy="1997075"/>
          </a:xfrm>
          <a:prstGeom prst="rect">
            <a:avLst/>
          </a:prstGeom>
          <a:noFill/>
          <a:ln w="9525" cap="flat" cmpd="sng">
            <a:solidFill>
              <a:schemeClr val="accent2"/>
            </a:solidFill>
            <a:prstDash val="solid"/>
            <a:miter/>
            <a:headEnd type="none" w="med" len="med"/>
            <a:tailEnd type="none" w="med" len="med"/>
          </a:ln>
        </p:spPr>
      </p:pic>
      <p:pic>
        <p:nvPicPr>
          <p:cNvPr id="23561" name="Picture 7" descr="L~$JA~FVZJJ4C%H`NT3W4B5"/>
          <p:cNvPicPr>
            <a:picLocks noChangeAspect="1"/>
          </p:cNvPicPr>
          <p:nvPr/>
        </p:nvPicPr>
        <p:blipFill>
          <a:blip r:embed="rId6"/>
          <a:stretch>
            <a:fillRect/>
          </a:stretch>
        </p:blipFill>
        <p:spPr>
          <a:xfrm>
            <a:off x="8647113" y="1027113"/>
            <a:ext cx="2698750" cy="1985962"/>
          </a:xfrm>
          <a:prstGeom prst="rect">
            <a:avLst/>
          </a:prstGeom>
          <a:noFill/>
          <a:ln w="9525" cap="flat" cmpd="sng">
            <a:solidFill>
              <a:schemeClr val="accent2"/>
            </a:solidFill>
            <a:prstDash val="solid"/>
            <a:miter/>
            <a:headEnd type="none" w="med" len="med"/>
            <a:tailEnd type="none" w="med" len="med"/>
          </a:ln>
        </p:spPr>
      </p:pic>
      <p:pic>
        <p:nvPicPr>
          <p:cNvPr id="23562" name="Picture 2" descr="D:\快盘\定制文件夹\IGG\新建文件夹 (2)\成都品牌秀照片 (12)(1).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33463" y="1038225"/>
            <a:ext cx="4560887" cy="4171950"/>
          </a:xfrm>
          <a:prstGeom prst="rect">
            <a:avLst/>
          </a:prstGeom>
          <a:noFill/>
          <a:ln w="9525" cap="flat" cmpd="sng">
            <a:solidFill>
              <a:schemeClr val="accent2"/>
            </a:solidFill>
            <a:prstDash val="solid"/>
            <a:miter/>
            <a:headEnd type="none" w="med" len="med"/>
            <a:tailEnd type="none" w="med" len="med"/>
          </a:ln>
        </p:spPr>
      </p:pic>
      <p:sp>
        <p:nvSpPr>
          <p:cNvPr id="23563" name="TextBox 15"/>
          <p:cNvSpPr txBox="1"/>
          <p:nvPr/>
        </p:nvSpPr>
        <p:spPr>
          <a:xfrm>
            <a:off x="1033463" y="5400675"/>
            <a:ext cx="10598150" cy="646113"/>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本模板没有选用一些奇怪的形状作为图片展示框，主要是考虑到适用性的问题，用方形的图片展示框最实用，也显简约大气。关键是图片的选用不可以马虎，尽量选择视觉效果好的图片。</a:t>
            </a:r>
          </a:p>
        </p:txBody>
      </p:sp>
      <p:sp>
        <p:nvSpPr>
          <p:cNvPr id="23564" name="TextBox 16"/>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18</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additive="base">
                                        <p:cTn id="7" dur="300" fill="hold"/>
                                        <p:tgtEl>
                                          <p:spTgt spid="23555"/>
                                        </p:tgtEl>
                                        <p:attrNameLst>
                                          <p:attrName>ppt_x</p:attrName>
                                        </p:attrNameLst>
                                      </p:cBhvr>
                                      <p:tavLst>
                                        <p:tav tm="0">
                                          <p:val>
                                            <p:strVal val="0-#ppt_w/2"/>
                                          </p:val>
                                        </p:tav>
                                        <p:tav tm="100000">
                                          <p:val>
                                            <p:strVal val="#ppt_x"/>
                                          </p:val>
                                        </p:tav>
                                      </p:tavLst>
                                    </p:anim>
                                    <p:anim calcmode="lin" valueType="num">
                                      <p:cBhvr additive="base">
                                        <p:cTn id="8" dur="300" fill="hold"/>
                                        <p:tgtEl>
                                          <p:spTgt spid="2355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 calcmode="lin" valueType="num">
                                      <p:cBhvr additive="base">
                                        <p:cTn id="11" dur="300" fill="hold"/>
                                        <p:tgtEl>
                                          <p:spTgt spid="23556"/>
                                        </p:tgtEl>
                                        <p:attrNameLst>
                                          <p:attrName>ppt_x</p:attrName>
                                        </p:attrNameLst>
                                      </p:cBhvr>
                                      <p:tavLst>
                                        <p:tav tm="0">
                                          <p:val>
                                            <p:strVal val="0-#ppt_w/2"/>
                                          </p:val>
                                        </p:tav>
                                        <p:tav tm="100000">
                                          <p:val>
                                            <p:strVal val="#ppt_x"/>
                                          </p:val>
                                        </p:tav>
                                      </p:tavLst>
                                    </p:anim>
                                    <p:anim calcmode="lin" valueType="num">
                                      <p:cBhvr additive="base">
                                        <p:cTn id="12" dur="300" fill="hold"/>
                                        <p:tgtEl>
                                          <p:spTgt spid="2355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23557"/>
                                        </p:tgtEl>
                                        <p:attrNameLst>
                                          <p:attrName>style.visibility</p:attrName>
                                        </p:attrNameLst>
                                      </p:cBhvr>
                                      <p:to>
                                        <p:strVal val="visible"/>
                                      </p:to>
                                    </p:set>
                                    <p:anim calcmode="lin" valueType="num">
                                      <p:cBhvr additive="base">
                                        <p:cTn id="15" dur="300" fill="hold"/>
                                        <p:tgtEl>
                                          <p:spTgt spid="23557"/>
                                        </p:tgtEl>
                                        <p:attrNameLst>
                                          <p:attrName>ppt_x</p:attrName>
                                        </p:attrNameLst>
                                      </p:cBhvr>
                                      <p:tavLst>
                                        <p:tav tm="0">
                                          <p:val>
                                            <p:strVal val="0-#ppt_w/2"/>
                                          </p:val>
                                        </p:tav>
                                        <p:tav tm="100000">
                                          <p:val>
                                            <p:strVal val="#ppt_x"/>
                                          </p:val>
                                        </p:tav>
                                      </p:tavLst>
                                    </p:anim>
                                    <p:anim calcmode="lin" valueType="num">
                                      <p:cBhvr additive="base">
                                        <p:cTn id="16" dur="300" fill="hold"/>
                                        <p:tgtEl>
                                          <p:spTgt spid="2355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3554"/>
                                        </p:tgtEl>
                                        <p:attrNameLst>
                                          <p:attrName>style.visibility</p:attrName>
                                        </p:attrNameLst>
                                      </p:cBhvr>
                                      <p:to>
                                        <p:strVal val="visible"/>
                                      </p:to>
                                    </p:set>
                                    <p:anim calcmode="lin" valueType="num">
                                      <p:cBhvr>
                                        <p:cTn id="20" dur="5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3554"/>
                                        </p:tgtEl>
                                        <p:attrNameLst>
                                          <p:attrName>ppt_y</p:attrName>
                                        </p:attrNameLst>
                                      </p:cBhvr>
                                      <p:tavLst>
                                        <p:tav tm="0">
                                          <p:val>
                                            <p:strVal val="#ppt_y"/>
                                          </p:val>
                                        </p:tav>
                                        <p:tav tm="100000">
                                          <p:val>
                                            <p:strVal val="#ppt_y"/>
                                          </p:val>
                                        </p:tav>
                                      </p:tavLst>
                                    </p:anim>
                                    <p:anim calcmode="lin" valueType="num">
                                      <p:cBhvr>
                                        <p:cTn id="22" dur="5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3554"/>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3564"/>
                                        </p:tgtEl>
                                        <p:attrNameLst>
                                          <p:attrName>style.visibility</p:attrName>
                                        </p:attrNameLst>
                                      </p:cBhvr>
                                      <p:to>
                                        <p:strVal val="visible"/>
                                      </p:to>
                                    </p:set>
                                    <p:anim calcmode="lin" valueType="num">
                                      <p:cBhvr>
                                        <p:cTn id="27" dur="400" fill="hold"/>
                                        <p:tgtEl>
                                          <p:spTgt spid="23564"/>
                                        </p:tgtEl>
                                        <p:attrNameLst>
                                          <p:attrName>ppt_w</p:attrName>
                                        </p:attrNameLst>
                                      </p:cBhvr>
                                      <p:tavLst>
                                        <p:tav tm="0">
                                          <p:val>
                                            <p:fltVal val="0"/>
                                          </p:val>
                                        </p:tav>
                                        <p:tav tm="100000">
                                          <p:val>
                                            <p:strVal val="#ppt_w"/>
                                          </p:val>
                                        </p:tav>
                                      </p:tavLst>
                                    </p:anim>
                                    <p:anim calcmode="lin" valueType="num">
                                      <p:cBhvr>
                                        <p:cTn id="28" dur="400" fill="hold"/>
                                        <p:tgtEl>
                                          <p:spTgt spid="23564"/>
                                        </p:tgtEl>
                                        <p:attrNameLst>
                                          <p:attrName>ppt_h</p:attrName>
                                        </p:attrNameLst>
                                      </p:cBhvr>
                                      <p:tavLst>
                                        <p:tav tm="0">
                                          <p:val>
                                            <p:fltVal val="0"/>
                                          </p:val>
                                        </p:tav>
                                        <p:tav tm="100000">
                                          <p:val>
                                            <p:strVal val="#ppt_h"/>
                                          </p:val>
                                        </p:tav>
                                      </p:tavLst>
                                    </p:anim>
                                    <p:anim calcmode="lin" valueType="num">
                                      <p:cBhvr>
                                        <p:cTn id="29" dur="400" fill="hold"/>
                                        <p:tgtEl>
                                          <p:spTgt spid="23564"/>
                                        </p:tgtEl>
                                        <p:attrNameLst>
                                          <p:attrName>style.rotation</p:attrName>
                                        </p:attrNameLst>
                                      </p:cBhvr>
                                      <p:tavLst>
                                        <p:tav tm="0">
                                          <p:val>
                                            <p:fltVal val="90"/>
                                          </p:val>
                                        </p:tav>
                                        <p:tav tm="100000">
                                          <p:val>
                                            <p:fltVal val="0"/>
                                          </p:val>
                                        </p:tav>
                                      </p:tavLst>
                                    </p:anim>
                                    <p:animEffect transition="in" filter="fade">
                                      <p:cBhvr>
                                        <p:cTn id="30" dur="400"/>
                                        <p:tgtEl>
                                          <p:spTgt spid="23564"/>
                                        </p:tgtEl>
                                      </p:cBhvr>
                                    </p:animEffect>
                                  </p:childTnLst>
                                </p:cTn>
                              </p:par>
                              <p:par>
                                <p:cTn id="31" presetID="8" presetClass="emph" presetSubtype="0" fill="hold" grpId="1" nodeType="withEffect">
                                  <p:stCondLst>
                                    <p:cond delay="0"/>
                                  </p:stCondLst>
                                  <p:childTnLst>
                                    <p:animRot by="21600000">
                                      <p:cBhvr>
                                        <p:cTn id="32" dur="400" fill="hold"/>
                                        <p:tgtEl>
                                          <p:spTgt spid="23564"/>
                                        </p:tgtEl>
                                        <p:attrNameLst>
                                          <p:attrName>r</p:attrName>
                                        </p:attrNameLst>
                                      </p:cBhvr>
                                    </p:animRot>
                                  </p:childTnLst>
                                </p:cTn>
                              </p:par>
                            </p:childTnLst>
                          </p:cTn>
                        </p:par>
                        <p:par>
                          <p:cTn id="33" fill="hold">
                            <p:stCondLst>
                              <p:cond delay="1049"/>
                            </p:stCondLst>
                            <p:childTnLst>
                              <p:par>
                                <p:cTn id="34" presetID="31" presetClass="entr" presetSubtype="0" fill="hold" nodeType="afterEffect">
                                  <p:stCondLst>
                                    <p:cond delay="0"/>
                                  </p:stCondLst>
                                  <p:childTnLst>
                                    <p:set>
                                      <p:cBhvr>
                                        <p:cTn id="35" dur="1" fill="hold">
                                          <p:stCondLst>
                                            <p:cond delay="0"/>
                                          </p:stCondLst>
                                        </p:cTn>
                                        <p:tgtEl>
                                          <p:spTgt spid="23562"/>
                                        </p:tgtEl>
                                        <p:attrNameLst>
                                          <p:attrName>style.visibility</p:attrName>
                                        </p:attrNameLst>
                                      </p:cBhvr>
                                      <p:to>
                                        <p:strVal val="visible"/>
                                      </p:to>
                                    </p:set>
                                    <p:anim calcmode="lin" valueType="num">
                                      <p:cBhvr>
                                        <p:cTn id="36" dur="500" fill="hold"/>
                                        <p:tgtEl>
                                          <p:spTgt spid="23562"/>
                                        </p:tgtEl>
                                        <p:attrNameLst>
                                          <p:attrName>ppt_w</p:attrName>
                                        </p:attrNameLst>
                                      </p:cBhvr>
                                      <p:tavLst>
                                        <p:tav tm="0">
                                          <p:val>
                                            <p:fltVal val="0"/>
                                          </p:val>
                                        </p:tav>
                                        <p:tav tm="100000">
                                          <p:val>
                                            <p:strVal val="#ppt_w"/>
                                          </p:val>
                                        </p:tav>
                                      </p:tavLst>
                                    </p:anim>
                                    <p:anim calcmode="lin" valueType="num">
                                      <p:cBhvr>
                                        <p:cTn id="37" dur="500" fill="hold"/>
                                        <p:tgtEl>
                                          <p:spTgt spid="23562"/>
                                        </p:tgtEl>
                                        <p:attrNameLst>
                                          <p:attrName>ppt_h</p:attrName>
                                        </p:attrNameLst>
                                      </p:cBhvr>
                                      <p:tavLst>
                                        <p:tav tm="0">
                                          <p:val>
                                            <p:fltVal val="0"/>
                                          </p:val>
                                        </p:tav>
                                        <p:tav tm="100000">
                                          <p:val>
                                            <p:strVal val="#ppt_h"/>
                                          </p:val>
                                        </p:tav>
                                      </p:tavLst>
                                    </p:anim>
                                    <p:anim calcmode="lin" valueType="num">
                                      <p:cBhvr>
                                        <p:cTn id="38" dur="500" fill="hold"/>
                                        <p:tgtEl>
                                          <p:spTgt spid="23562"/>
                                        </p:tgtEl>
                                        <p:attrNameLst>
                                          <p:attrName>style.rotation</p:attrName>
                                        </p:attrNameLst>
                                      </p:cBhvr>
                                      <p:tavLst>
                                        <p:tav tm="0">
                                          <p:val>
                                            <p:fltVal val="90"/>
                                          </p:val>
                                        </p:tav>
                                        <p:tav tm="100000">
                                          <p:val>
                                            <p:fltVal val="0"/>
                                          </p:val>
                                        </p:tav>
                                      </p:tavLst>
                                    </p:anim>
                                    <p:animEffect transition="in" filter="fade">
                                      <p:cBhvr>
                                        <p:cTn id="39" dur="500"/>
                                        <p:tgtEl>
                                          <p:spTgt spid="23562"/>
                                        </p:tgtEl>
                                      </p:cBhvr>
                                    </p:animEffect>
                                  </p:childTnLst>
                                </p:cTn>
                              </p:par>
                              <p:par>
                                <p:cTn id="40" presetID="8" presetClass="emph" presetSubtype="0" fill="hold" nodeType="withEffect">
                                  <p:stCondLst>
                                    <p:cond delay="0"/>
                                  </p:stCondLst>
                                  <p:childTnLst>
                                    <p:animRot by="21600000">
                                      <p:cBhvr>
                                        <p:cTn id="41" dur="500" fill="hold"/>
                                        <p:tgtEl>
                                          <p:spTgt spid="23562"/>
                                        </p:tgtEl>
                                        <p:attrNameLst>
                                          <p:attrName>r</p:attrName>
                                        </p:attrNameLst>
                                      </p:cBhvr>
                                    </p:animRot>
                                  </p:childTnLst>
                                </p:cTn>
                              </p:par>
                            </p:childTnLst>
                          </p:cTn>
                        </p:par>
                        <p:par>
                          <p:cTn id="42" fill="hold">
                            <p:stCondLst>
                              <p:cond delay="1549"/>
                            </p:stCondLst>
                            <p:childTnLst>
                              <p:par>
                                <p:cTn id="43" presetID="2" presetClass="entr" presetSubtype="9" fill="hold" nodeType="afterEffect">
                                  <p:stCondLst>
                                    <p:cond delay="0"/>
                                  </p:stCondLst>
                                  <p:childTnLst>
                                    <p:set>
                                      <p:cBhvr>
                                        <p:cTn id="44" dur="1" fill="hold">
                                          <p:stCondLst>
                                            <p:cond delay="0"/>
                                          </p:stCondLst>
                                        </p:cTn>
                                        <p:tgtEl>
                                          <p:spTgt spid="23558"/>
                                        </p:tgtEl>
                                        <p:attrNameLst>
                                          <p:attrName>style.visibility</p:attrName>
                                        </p:attrNameLst>
                                      </p:cBhvr>
                                      <p:to>
                                        <p:strVal val="visible"/>
                                      </p:to>
                                    </p:set>
                                    <p:anim calcmode="lin" valueType="num">
                                      <p:cBhvr additive="base">
                                        <p:cTn id="45" dur="500" fill="hold"/>
                                        <p:tgtEl>
                                          <p:spTgt spid="23558"/>
                                        </p:tgtEl>
                                        <p:attrNameLst>
                                          <p:attrName>ppt_x</p:attrName>
                                        </p:attrNameLst>
                                      </p:cBhvr>
                                      <p:tavLst>
                                        <p:tav tm="0">
                                          <p:val>
                                            <p:strVal val="0-#ppt_w/2"/>
                                          </p:val>
                                        </p:tav>
                                        <p:tav tm="100000">
                                          <p:val>
                                            <p:strVal val="#ppt_x"/>
                                          </p:val>
                                        </p:tav>
                                      </p:tavLst>
                                    </p:anim>
                                    <p:anim calcmode="lin" valueType="num">
                                      <p:cBhvr additive="base">
                                        <p:cTn id="46" dur="500" fill="hold"/>
                                        <p:tgtEl>
                                          <p:spTgt spid="23558"/>
                                        </p:tgtEl>
                                        <p:attrNameLst>
                                          <p:attrName>ppt_y</p:attrName>
                                        </p:attrNameLst>
                                      </p:cBhvr>
                                      <p:tavLst>
                                        <p:tav tm="0">
                                          <p:val>
                                            <p:strVal val="0-#ppt_h/2"/>
                                          </p:val>
                                        </p:tav>
                                        <p:tav tm="100000">
                                          <p:val>
                                            <p:strVal val="#ppt_y"/>
                                          </p:val>
                                        </p:tav>
                                      </p:tavLst>
                                    </p:anim>
                                  </p:childTnLst>
                                </p:cTn>
                              </p:par>
                              <p:par>
                                <p:cTn id="47" presetID="2" presetClass="entr" presetSubtype="6" fill="hold" nodeType="withEffect">
                                  <p:stCondLst>
                                    <p:cond delay="0"/>
                                  </p:stCondLst>
                                  <p:childTnLst>
                                    <p:set>
                                      <p:cBhvr>
                                        <p:cTn id="48" dur="1" fill="hold">
                                          <p:stCondLst>
                                            <p:cond delay="0"/>
                                          </p:stCondLst>
                                        </p:cTn>
                                        <p:tgtEl>
                                          <p:spTgt spid="23559"/>
                                        </p:tgtEl>
                                        <p:attrNameLst>
                                          <p:attrName>style.visibility</p:attrName>
                                        </p:attrNameLst>
                                      </p:cBhvr>
                                      <p:to>
                                        <p:strVal val="visible"/>
                                      </p:to>
                                    </p:set>
                                    <p:anim calcmode="lin" valueType="num">
                                      <p:cBhvr additive="base">
                                        <p:cTn id="49" dur="500" fill="hold"/>
                                        <p:tgtEl>
                                          <p:spTgt spid="23559"/>
                                        </p:tgtEl>
                                        <p:attrNameLst>
                                          <p:attrName>ppt_x</p:attrName>
                                        </p:attrNameLst>
                                      </p:cBhvr>
                                      <p:tavLst>
                                        <p:tav tm="0">
                                          <p:val>
                                            <p:strVal val="1+#ppt_w/2"/>
                                          </p:val>
                                        </p:tav>
                                        <p:tav tm="100000">
                                          <p:val>
                                            <p:strVal val="#ppt_x"/>
                                          </p:val>
                                        </p:tav>
                                      </p:tavLst>
                                    </p:anim>
                                    <p:anim calcmode="lin" valueType="num">
                                      <p:cBhvr additive="base">
                                        <p:cTn id="50" dur="500" fill="hold"/>
                                        <p:tgtEl>
                                          <p:spTgt spid="23559"/>
                                        </p:tgtEl>
                                        <p:attrNameLst>
                                          <p:attrName>ppt_y</p:attrName>
                                        </p:attrNameLst>
                                      </p:cBhvr>
                                      <p:tavLst>
                                        <p:tav tm="0">
                                          <p:val>
                                            <p:strVal val="1+#ppt_h/2"/>
                                          </p:val>
                                        </p:tav>
                                        <p:tav tm="100000">
                                          <p:val>
                                            <p:strVal val="#ppt_y"/>
                                          </p:val>
                                        </p:tav>
                                      </p:tavLst>
                                    </p:anim>
                                  </p:childTnLst>
                                </p:cTn>
                              </p:par>
                              <p:par>
                                <p:cTn id="51" presetID="2" presetClass="entr" presetSubtype="12" fill="hold" nodeType="withEffect">
                                  <p:stCondLst>
                                    <p:cond delay="0"/>
                                  </p:stCondLst>
                                  <p:childTnLst>
                                    <p:set>
                                      <p:cBhvr>
                                        <p:cTn id="52" dur="1" fill="hold">
                                          <p:stCondLst>
                                            <p:cond delay="0"/>
                                          </p:stCondLst>
                                        </p:cTn>
                                        <p:tgtEl>
                                          <p:spTgt spid="23560"/>
                                        </p:tgtEl>
                                        <p:attrNameLst>
                                          <p:attrName>style.visibility</p:attrName>
                                        </p:attrNameLst>
                                      </p:cBhvr>
                                      <p:to>
                                        <p:strVal val="visible"/>
                                      </p:to>
                                    </p:set>
                                    <p:anim calcmode="lin" valueType="num">
                                      <p:cBhvr additive="base">
                                        <p:cTn id="53" dur="500" fill="hold"/>
                                        <p:tgtEl>
                                          <p:spTgt spid="23560"/>
                                        </p:tgtEl>
                                        <p:attrNameLst>
                                          <p:attrName>ppt_x</p:attrName>
                                        </p:attrNameLst>
                                      </p:cBhvr>
                                      <p:tavLst>
                                        <p:tav tm="0">
                                          <p:val>
                                            <p:strVal val="0-#ppt_w/2"/>
                                          </p:val>
                                        </p:tav>
                                        <p:tav tm="100000">
                                          <p:val>
                                            <p:strVal val="#ppt_x"/>
                                          </p:val>
                                        </p:tav>
                                      </p:tavLst>
                                    </p:anim>
                                    <p:anim calcmode="lin" valueType="num">
                                      <p:cBhvr additive="base">
                                        <p:cTn id="54" dur="500" fill="hold"/>
                                        <p:tgtEl>
                                          <p:spTgt spid="23560"/>
                                        </p:tgtEl>
                                        <p:attrNameLst>
                                          <p:attrName>ppt_y</p:attrName>
                                        </p:attrNameLst>
                                      </p:cBhvr>
                                      <p:tavLst>
                                        <p:tav tm="0">
                                          <p:val>
                                            <p:strVal val="1+#ppt_h/2"/>
                                          </p:val>
                                        </p:tav>
                                        <p:tav tm="100000">
                                          <p:val>
                                            <p:strVal val="#ppt_y"/>
                                          </p:val>
                                        </p:tav>
                                      </p:tavLst>
                                    </p:anim>
                                  </p:childTnLst>
                                </p:cTn>
                              </p:par>
                              <p:par>
                                <p:cTn id="55" presetID="2" presetClass="entr" presetSubtype="3" fill="hold" nodeType="withEffect">
                                  <p:stCondLst>
                                    <p:cond delay="0"/>
                                  </p:stCondLst>
                                  <p:childTnLst>
                                    <p:set>
                                      <p:cBhvr>
                                        <p:cTn id="56" dur="1" fill="hold">
                                          <p:stCondLst>
                                            <p:cond delay="0"/>
                                          </p:stCondLst>
                                        </p:cTn>
                                        <p:tgtEl>
                                          <p:spTgt spid="23561"/>
                                        </p:tgtEl>
                                        <p:attrNameLst>
                                          <p:attrName>style.visibility</p:attrName>
                                        </p:attrNameLst>
                                      </p:cBhvr>
                                      <p:to>
                                        <p:strVal val="visible"/>
                                      </p:to>
                                    </p:set>
                                    <p:anim calcmode="lin" valueType="num">
                                      <p:cBhvr additive="base">
                                        <p:cTn id="57" dur="500" fill="hold"/>
                                        <p:tgtEl>
                                          <p:spTgt spid="23561"/>
                                        </p:tgtEl>
                                        <p:attrNameLst>
                                          <p:attrName>ppt_x</p:attrName>
                                        </p:attrNameLst>
                                      </p:cBhvr>
                                      <p:tavLst>
                                        <p:tav tm="0">
                                          <p:val>
                                            <p:strVal val="1+#ppt_w/2"/>
                                          </p:val>
                                        </p:tav>
                                        <p:tav tm="100000">
                                          <p:val>
                                            <p:strVal val="#ppt_x"/>
                                          </p:val>
                                        </p:tav>
                                      </p:tavLst>
                                    </p:anim>
                                    <p:anim calcmode="lin" valueType="num">
                                      <p:cBhvr additive="base">
                                        <p:cTn id="58" dur="500" fill="hold"/>
                                        <p:tgtEl>
                                          <p:spTgt spid="23561"/>
                                        </p:tgtEl>
                                        <p:attrNameLst>
                                          <p:attrName>ppt_y</p:attrName>
                                        </p:attrNameLst>
                                      </p:cBhvr>
                                      <p:tavLst>
                                        <p:tav tm="0">
                                          <p:val>
                                            <p:strVal val="0-#ppt_h/2"/>
                                          </p:val>
                                        </p:tav>
                                        <p:tav tm="100000">
                                          <p:val>
                                            <p:strVal val="#ppt_y"/>
                                          </p:val>
                                        </p:tav>
                                      </p:tavLst>
                                    </p:anim>
                                  </p:childTnLst>
                                </p:cTn>
                              </p:par>
                            </p:childTnLst>
                          </p:cTn>
                        </p:par>
                        <p:par>
                          <p:cTn id="59" fill="hold">
                            <p:stCondLst>
                              <p:cond delay="2049"/>
                            </p:stCondLst>
                            <p:childTnLst>
                              <p:par>
                                <p:cTn id="60" presetID="42" presetClass="entr" presetSubtype="0" fill="hold" grpId="0" nodeType="afterEffect">
                                  <p:stCondLst>
                                    <p:cond delay="0"/>
                                  </p:stCondLst>
                                  <p:childTnLst>
                                    <p:set>
                                      <p:cBhvr>
                                        <p:cTn id="61" dur="1" fill="hold">
                                          <p:stCondLst>
                                            <p:cond delay="0"/>
                                          </p:stCondLst>
                                        </p:cTn>
                                        <p:tgtEl>
                                          <p:spTgt spid="23563"/>
                                        </p:tgtEl>
                                        <p:attrNameLst>
                                          <p:attrName>style.visibility</p:attrName>
                                        </p:attrNameLst>
                                      </p:cBhvr>
                                      <p:to>
                                        <p:strVal val="visible"/>
                                      </p:to>
                                    </p:set>
                                    <p:animEffect transition="in" filter="fade">
                                      <p:cBhvr>
                                        <p:cTn id="62" dur="500"/>
                                        <p:tgtEl>
                                          <p:spTgt spid="23563"/>
                                        </p:tgtEl>
                                      </p:cBhvr>
                                    </p:animEffect>
                                    <p:anim calcmode="lin" valueType="num">
                                      <p:cBhvr>
                                        <p:cTn id="63" dur="500" fill="hold"/>
                                        <p:tgtEl>
                                          <p:spTgt spid="23563"/>
                                        </p:tgtEl>
                                        <p:attrNameLst>
                                          <p:attrName>ppt_x</p:attrName>
                                        </p:attrNameLst>
                                      </p:cBhvr>
                                      <p:tavLst>
                                        <p:tav tm="0">
                                          <p:val>
                                            <p:strVal val="#ppt_x"/>
                                          </p:val>
                                        </p:tav>
                                        <p:tav tm="100000">
                                          <p:val>
                                            <p:strVal val="#ppt_x"/>
                                          </p:val>
                                        </p:tav>
                                      </p:tavLst>
                                    </p:anim>
                                    <p:anim calcmode="lin" valueType="num">
                                      <p:cBhvr>
                                        <p:cTn id="64" dur="500" fill="hold"/>
                                        <p:tgtEl>
                                          <p:spTgt spid="235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63" grpId="0"/>
      <p:bldP spid="23564" grpId="0" animBg="1"/>
      <p:bldP spid="23564"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7"/>
          <p:cNvSpPr txBox="1"/>
          <p:nvPr/>
        </p:nvSpPr>
        <p:spPr>
          <a:xfrm>
            <a:off x="752475" y="187325"/>
            <a:ext cx="3546475" cy="523875"/>
          </a:xfrm>
          <a:prstGeom prst="rect">
            <a:avLst/>
          </a:prstGeom>
          <a:noFill/>
          <a:ln w="9525">
            <a:noFill/>
          </a:ln>
        </p:spPr>
        <p:txBody>
          <a:bodyPr>
            <a:spAutoFit/>
          </a:bodyPr>
          <a:lstStyle/>
          <a:p>
            <a:pPr lvl="0" eaLnBrk="1" hangingPunct="1"/>
            <a:r>
              <a:rPr lang="zh-CN" altLang="en-US" sz="2800" b="1" dirty="0">
                <a:latin typeface="微软雅黑" panose="020B0503020204020204" pitchFamily="2" charset="-122"/>
                <a:ea typeface="微软雅黑" panose="020B0503020204020204" pitchFamily="2" charset="-122"/>
              </a:rPr>
              <a:t>产品展示</a:t>
            </a:r>
            <a:r>
              <a:rPr lang="en-US" altLang="x-none" sz="2800" b="1" dirty="0">
                <a:latin typeface="微软雅黑" panose="020B0503020204020204" pitchFamily="2" charset="-122"/>
                <a:ea typeface="微软雅黑" panose="020B0503020204020204" pitchFamily="2" charset="-122"/>
              </a:rPr>
              <a:t>A</a:t>
            </a:r>
            <a:endParaRPr lang="zh-CN" altLang="en-US" sz="2800" b="1" dirty="0">
              <a:latin typeface="微软雅黑" panose="020B0503020204020204" pitchFamily="2" charset="-122"/>
              <a:ea typeface="微软雅黑" panose="020B0503020204020204" pitchFamily="2" charset="-122"/>
            </a:endParaRPr>
          </a:p>
        </p:txBody>
      </p:sp>
      <p:sp>
        <p:nvSpPr>
          <p:cNvPr id="24579"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4580"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4581"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24582" name="图片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6100" y="1916113"/>
            <a:ext cx="6265863" cy="3649662"/>
          </a:xfrm>
          <a:prstGeom prst="rect">
            <a:avLst/>
          </a:prstGeom>
          <a:noFill/>
          <a:ln w="9525">
            <a:noFill/>
          </a:ln>
        </p:spPr>
      </p:pic>
      <p:pic>
        <p:nvPicPr>
          <p:cNvPr id="24583" name="图片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55938" y="1627188"/>
            <a:ext cx="1868487" cy="1868487"/>
          </a:xfrm>
          <a:prstGeom prst="rect">
            <a:avLst/>
          </a:prstGeom>
          <a:noFill/>
          <a:ln w="9525">
            <a:noFill/>
          </a:ln>
        </p:spPr>
      </p:pic>
      <p:pic>
        <p:nvPicPr>
          <p:cNvPr id="24584" name="图片 1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89525" y="1628775"/>
            <a:ext cx="1868488" cy="1868488"/>
          </a:xfrm>
          <a:prstGeom prst="rect">
            <a:avLst/>
          </a:prstGeom>
          <a:noFill/>
          <a:ln w="9525">
            <a:noFill/>
          </a:ln>
        </p:spPr>
      </p:pic>
      <p:pic>
        <p:nvPicPr>
          <p:cNvPr id="24585" name="图片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05650" y="1627188"/>
            <a:ext cx="1868488" cy="1868487"/>
          </a:xfrm>
          <a:prstGeom prst="rect">
            <a:avLst/>
          </a:prstGeom>
          <a:noFill/>
          <a:ln w="9525">
            <a:noFill/>
          </a:ln>
        </p:spPr>
      </p:pic>
      <p:pic>
        <p:nvPicPr>
          <p:cNvPr id="24586" name="图片 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8375" y="1627188"/>
            <a:ext cx="1871663" cy="1870075"/>
          </a:xfrm>
          <a:prstGeom prst="rect">
            <a:avLst/>
          </a:prstGeom>
          <a:noFill/>
          <a:ln w="9525">
            <a:noFill/>
          </a:ln>
        </p:spPr>
      </p:pic>
      <p:sp>
        <p:nvSpPr>
          <p:cNvPr id="24587" name="TextBox 31"/>
          <p:cNvSpPr txBox="1"/>
          <p:nvPr/>
        </p:nvSpPr>
        <p:spPr>
          <a:xfrm>
            <a:off x="947738" y="4221163"/>
            <a:ext cx="4408487" cy="1200150"/>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这是一种产品摆放方式，可选用多种小图片，搭配一张抠好的大图，抠出的大图可以让版面变得更有空间感，而不会让人觉得呆板。</a:t>
            </a:r>
          </a:p>
        </p:txBody>
      </p:sp>
      <p:sp>
        <p:nvSpPr>
          <p:cNvPr id="24588" name="TextBox 12"/>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19</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additive="base">
                                        <p:cTn id="7" dur="300" fill="hold"/>
                                        <p:tgtEl>
                                          <p:spTgt spid="24579"/>
                                        </p:tgtEl>
                                        <p:attrNameLst>
                                          <p:attrName>ppt_x</p:attrName>
                                        </p:attrNameLst>
                                      </p:cBhvr>
                                      <p:tavLst>
                                        <p:tav tm="0">
                                          <p:val>
                                            <p:strVal val="0-#ppt_w/2"/>
                                          </p:val>
                                        </p:tav>
                                        <p:tav tm="100000">
                                          <p:val>
                                            <p:strVal val="#ppt_x"/>
                                          </p:val>
                                        </p:tav>
                                      </p:tavLst>
                                    </p:anim>
                                    <p:anim calcmode="lin" valueType="num">
                                      <p:cBhvr additive="base">
                                        <p:cTn id="8" dur="300" fill="hold"/>
                                        <p:tgtEl>
                                          <p:spTgt spid="2457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4580"/>
                                        </p:tgtEl>
                                        <p:attrNameLst>
                                          <p:attrName>style.visibility</p:attrName>
                                        </p:attrNameLst>
                                      </p:cBhvr>
                                      <p:to>
                                        <p:strVal val="visible"/>
                                      </p:to>
                                    </p:set>
                                    <p:anim calcmode="lin" valueType="num">
                                      <p:cBhvr additive="base">
                                        <p:cTn id="11" dur="300" fill="hold"/>
                                        <p:tgtEl>
                                          <p:spTgt spid="24580"/>
                                        </p:tgtEl>
                                        <p:attrNameLst>
                                          <p:attrName>ppt_x</p:attrName>
                                        </p:attrNameLst>
                                      </p:cBhvr>
                                      <p:tavLst>
                                        <p:tav tm="0">
                                          <p:val>
                                            <p:strVal val="0-#ppt_w/2"/>
                                          </p:val>
                                        </p:tav>
                                        <p:tav tm="100000">
                                          <p:val>
                                            <p:strVal val="#ppt_x"/>
                                          </p:val>
                                        </p:tav>
                                      </p:tavLst>
                                    </p:anim>
                                    <p:anim calcmode="lin" valueType="num">
                                      <p:cBhvr additive="base">
                                        <p:cTn id="12" dur="300" fill="hold"/>
                                        <p:tgtEl>
                                          <p:spTgt spid="2458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24581"/>
                                        </p:tgtEl>
                                        <p:attrNameLst>
                                          <p:attrName>style.visibility</p:attrName>
                                        </p:attrNameLst>
                                      </p:cBhvr>
                                      <p:to>
                                        <p:strVal val="visible"/>
                                      </p:to>
                                    </p:set>
                                    <p:anim calcmode="lin" valueType="num">
                                      <p:cBhvr additive="base">
                                        <p:cTn id="15" dur="300" fill="hold"/>
                                        <p:tgtEl>
                                          <p:spTgt spid="24581"/>
                                        </p:tgtEl>
                                        <p:attrNameLst>
                                          <p:attrName>ppt_x</p:attrName>
                                        </p:attrNameLst>
                                      </p:cBhvr>
                                      <p:tavLst>
                                        <p:tav tm="0">
                                          <p:val>
                                            <p:strVal val="0-#ppt_w/2"/>
                                          </p:val>
                                        </p:tav>
                                        <p:tav tm="100000">
                                          <p:val>
                                            <p:strVal val="#ppt_x"/>
                                          </p:val>
                                        </p:tav>
                                      </p:tavLst>
                                    </p:anim>
                                    <p:anim calcmode="lin" valueType="num">
                                      <p:cBhvr additive="base">
                                        <p:cTn id="16" dur="300" fill="hold"/>
                                        <p:tgtEl>
                                          <p:spTgt spid="2458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4578"/>
                                        </p:tgtEl>
                                        <p:attrNameLst>
                                          <p:attrName>style.visibility</p:attrName>
                                        </p:attrNameLst>
                                      </p:cBhvr>
                                      <p:to>
                                        <p:strVal val="visible"/>
                                      </p:to>
                                    </p:set>
                                    <p:anim calcmode="lin" valueType="num">
                                      <p:cBhvr>
                                        <p:cTn id="20" dur="5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4578"/>
                                        </p:tgtEl>
                                        <p:attrNameLst>
                                          <p:attrName>ppt_y</p:attrName>
                                        </p:attrNameLst>
                                      </p:cBhvr>
                                      <p:tavLst>
                                        <p:tav tm="0">
                                          <p:val>
                                            <p:strVal val="#ppt_y"/>
                                          </p:val>
                                        </p:tav>
                                        <p:tav tm="100000">
                                          <p:val>
                                            <p:strVal val="#ppt_y"/>
                                          </p:val>
                                        </p:tav>
                                      </p:tavLst>
                                    </p:anim>
                                    <p:anim calcmode="lin" valueType="num">
                                      <p:cBhvr>
                                        <p:cTn id="22" dur="5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457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4588"/>
                                        </p:tgtEl>
                                        <p:attrNameLst>
                                          <p:attrName>style.visibility</p:attrName>
                                        </p:attrNameLst>
                                      </p:cBhvr>
                                      <p:to>
                                        <p:strVal val="visible"/>
                                      </p:to>
                                    </p:set>
                                    <p:anim calcmode="lin" valueType="num">
                                      <p:cBhvr>
                                        <p:cTn id="27" dur="400" fill="hold"/>
                                        <p:tgtEl>
                                          <p:spTgt spid="24588"/>
                                        </p:tgtEl>
                                        <p:attrNameLst>
                                          <p:attrName>ppt_w</p:attrName>
                                        </p:attrNameLst>
                                      </p:cBhvr>
                                      <p:tavLst>
                                        <p:tav tm="0">
                                          <p:val>
                                            <p:fltVal val="0"/>
                                          </p:val>
                                        </p:tav>
                                        <p:tav tm="100000">
                                          <p:val>
                                            <p:strVal val="#ppt_w"/>
                                          </p:val>
                                        </p:tav>
                                      </p:tavLst>
                                    </p:anim>
                                    <p:anim calcmode="lin" valueType="num">
                                      <p:cBhvr>
                                        <p:cTn id="28" dur="400" fill="hold"/>
                                        <p:tgtEl>
                                          <p:spTgt spid="24588"/>
                                        </p:tgtEl>
                                        <p:attrNameLst>
                                          <p:attrName>ppt_h</p:attrName>
                                        </p:attrNameLst>
                                      </p:cBhvr>
                                      <p:tavLst>
                                        <p:tav tm="0">
                                          <p:val>
                                            <p:fltVal val="0"/>
                                          </p:val>
                                        </p:tav>
                                        <p:tav tm="100000">
                                          <p:val>
                                            <p:strVal val="#ppt_h"/>
                                          </p:val>
                                        </p:tav>
                                      </p:tavLst>
                                    </p:anim>
                                    <p:anim calcmode="lin" valueType="num">
                                      <p:cBhvr>
                                        <p:cTn id="29" dur="400" fill="hold"/>
                                        <p:tgtEl>
                                          <p:spTgt spid="24588"/>
                                        </p:tgtEl>
                                        <p:attrNameLst>
                                          <p:attrName>style.rotation</p:attrName>
                                        </p:attrNameLst>
                                      </p:cBhvr>
                                      <p:tavLst>
                                        <p:tav tm="0">
                                          <p:val>
                                            <p:fltVal val="90"/>
                                          </p:val>
                                        </p:tav>
                                        <p:tav tm="100000">
                                          <p:val>
                                            <p:fltVal val="0"/>
                                          </p:val>
                                        </p:tav>
                                      </p:tavLst>
                                    </p:anim>
                                    <p:animEffect transition="in" filter="fade">
                                      <p:cBhvr>
                                        <p:cTn id="30" dur="400"/>
                                        <p:tgtEl>
                                          <p:spTgt spid="24588"/>
                                        </p:tgtEl>
                                      </p:cBhvr>
                                    </p:animEffect>
                                  </p:childTnLst>
                                </p:cTn>
                              </p:par>
                              <p:par>
                                <p:cTn id="31" presetID="8" presetClass="emph" presetSubtype="0" fill="hold" grpId="1" nodeType="withEffect">
                                  <p:stCondLst>
                                    <p:cond delay="0"/>
                                  </p:stCondLst>
                                  <p:childTnLst>
                                    <p:animRot by="21600000">
                                      <p:cBhvr>
                                        <p:cTn id="32" dur="400" fill="hold"/>
                                        <p:tgtEl>
                                          <p:spTgt spid="24588"/>
                                        </p:tgtEl>
                                        <p:attrNameLst>
                                          <p:attrName>r</p:attrName>
                                        </p:attrNameLst>
                                      </p:cBhvr>
                                    </p:animRot>
                                  </p:childTnLst>
                                </p:cTn>
                              </p:par>
                            </p:childTnLst>
                          </p:cTn>
                        </p:par>
                        <p:par>
                          <p:cTn id="33" fill="hold">
                            <p:stCondLst>
                              <p:cond delay="1100"/>
                            </p:stCondLst>
                            <p:childTnLst>
                              <p:par>
                                <p:cTn id="34" presetID="47" presetClass="entr" presetSubtype="0" fill="hold" nodeType="afterEffect">
                                  <p:stCondLst>
                                    <p:cond delay="0"/>
                                  </p:stCondLst>
                                  <p:childTnLst>
                                    <p:set>
                                      <p:cBhvr>
                                        <p:cTn id="35" dur="1" fill="hold">
                                          <p:stCondLst>
                                            <p:cond delay="0"/>
                                          </p:stCondLst>
                                        </p:cTn>
                                        <p:tgtEl>
                                          <p:spTgt spid="24582"/>
                                        </p:tgtEl>
                                        <p:attrNameLst>
                                          <p:attrName>style.visibility</p:attrName>
                                        </p:attrNameLst>
                                      </p:cBhvr>
                                      <p:to>
                                        <p:strVal val="visible"/>
                                      </p:to>
                                    </p:set>
                                    <p:animEffect transition="in" filter="fade">
                                      <p:cBhvr>
                                        <p:cTn id="36" dur="1000"/>
                                        <p:tgtEl>
                                          <p:spTgt spid="24582"/>
                                        </p:tgtEl>
                                      </p:cBhvr>
                                    </p:animEffect>
                                    <p:anim calcmode="lin" valueType="num">
                                      <p:cBhvr>
                                        <p:cTn id="37" dur="1000" fill="hold"/>
                                        <p:tgtEl>
                                          <p:spTgt spid="24582"/>
                                        </p:tgtEl>
                                        <p:attrNameLst>
                                          <p:attrName>ppt_x</p:attrName>
                                        </p:attrNameLst>
                                      </p:cBhvr>
                                      <p:tavLst>
                                        <p:tav tm="0">
                                          <p:val>
                                            <p:strVal val="#ppt_x"/>
                                          </p:val>
                                        </p:tav>
                                        <p:tav tm="100000">
                                          <p:val>
                                            <p:strVal val="#ppt_x"/>
                                          </p:val>
                                        </p:tav>
                                      </p:tavLst>
                                    </p:anim>
                                    <p:anim calcmode="lin" valueType="num">
                                      <p:cBhvr>
                                        <p:cTn id="38" dur="1000" fill="hold"/>
                                        <p:tgtEl>
                                          <p:spTgt spid="24582"/>
                                        </p:tgtEl>
                                        <p:attrNameLst>
                                          <p:attrName>ppt_y</p:attrName>
                                        </p:attrNameLst>
                                      </p:cBhvr>
                                      <p:tavLst>
                                        <p:tav tm="0">
                                          <p:val>
                                            <p:strVal val="#ppt_y-.1"/>
                                          </p:val>
                                        </p:tav>
                                        <p:tav tm="100000">
                                          <p:val>
                                            <p:strVal val="#ppt_y"/>
                                          </p:val>
                                        </p:tav>
                                      </p:tavLst>
                                    </p:anim>
                                  </p:childTnLst>
                                </p:cTn>
                              </p:par>
                            </p:childTnLst>
                          </p:cTn>
                        </p:par>
                        <p:par>
                          <p:cTn id="39" fill="hold">
                            <p:stCondLst>
                              <p:cond delay="2100"/>
                            </p:stCondLst>
                            <p:childTnLst>
                              <p:par>
                                <p:cTn id="40" presetID="2" presetClass="entr" presetSubtype="4" fill="hold" nodeType="afterEffect">
                                  <p:stCondLst>
                                    <p:cond delay="0"/>
                                  </p:stCondLst>
                                  <p:childTnLst>
                                    <p:set>
                                      <p:cBhvr>
                                        <p:cTn id="41" dur="1" fill="hold">
                                          <p:stCondLst>
                                            <p:cond delay="0"/>
                                          </p:stCondLst>
                                        </p:cTn>
                                        <p:tgtEl>
                                          <p:spTgt spid="24586"/>
                                        </p:tgtEl>
                                        <p:attrNameLst>
                                          <p:attrName>style.visibility</p:attrName>
                                        </p:attrNameLst>
                                      </p:cBhvr>
                                      <p:to>
                                        <p:strVal val="visible"/>
                                      </p:to>
                                    </p:set>
                                    <p:anim calcmode="lin" valueType="num">
                                      <p:cBhvr additive="base">
                                        <p:cTn id="42" dur="500" fill="hold"/>
                                        <p:tgtEl>
                                          <p:spTgt spid="24586"/>
                                        </p:tgtEl>
                                        <p:attrNameLst>
                                          <p:attrName>ppt_x</p:attrName>
                                        </p:attrNameLst>
                                      </p:cBhvr>
                                      <p:tavLst>
                                        <p:tav tm="0">
                                          <p:val>
                                            <p:strVal val="#ppt_x"/>
                                          </p:val>
                                        </p:tav>
                                        <p:tav tm="100000">
                                          <p:val>
                                            <p:strVal val="#ppt_x"/>
                                          </p:val>
                                        </p:tav>
                                      </p:tavLst>
                                    </p:anim>
                                    <p:anim calcmode="lin" valueType="num">
                                      <p:cBhvr additive="base">
                                        <p:cTn id="43" dur="500" fill="hold"/>
                                        <p:tgtEl>
                                          <p:spTgt spid="24586"/>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100"/>
                                  </p:stCondLst>
                                  <p:childTnLst>
                                    <p:set>
                                      <p:cBhvr>
                                        <p:cTn id="45" dur="1" fill="hold">
                                          <p:stCondLst>
                                            <p:cond delay="0"/>
                                          </p:stCondLst>
                                        </p:cTn>
                                        <p:tgtEl>
                                          <p:spTgt spid="24583"/>
                                        </p:tgtEl>
                                        <p:attrNameLst>
                                          <p:attrName>style.visibility</p:attrName>
                                        </p:attrNameLst>
                                      </p:cBhvr>
                                      <p:to>
                                        <p:strVal val="visible"/>
                                      </p:to>
                                    </p:set>
                                    <p:anim calcmode="lin" valueType="num">
                                      <p:cBhvr additive="base">
                                        <p:cTn id="46" dur="500" fill="hold"/>
                                        <p:tgtEl>
                                          <p:spTgt spid="24583"/>
                                        </p:tgtEl>
                                        <p:attrNameLst>
                                          <p:attrName>ppt_x</p:attrName>
                                        </p:attrNameLst>
                                      </p:cBhvr>
                                      <p:tavLst>
                                        <p:tav tm="0">
                                          <p:val>
                                            <p:strVal val="#ppt_x"/>
                                          </p:val>
                                        </p:tav>
                                        <p:tav tm="100000">
                                          <p:val>
                                            <p:strVal val="#ppt_x"/>
                                          </p:val>
                                        </p:tav>
                                      </p:tavLst>
                                    </p:anim>
                                    <p:anim calcmode="lin" valueType="num">
                                      <p:cBhvr additive="base">
                                        <p:cTn id="47" dur="500" fill="hold"/>
                                        <p:tgtEl>
                                          <p:spTgt spid="24583"/>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200"/>
                                  </p:stCondLst>
                                  <p:childTnLst>
                                    <p:set>
                                      <p:cBhvr>
                                        <p:cTn id="49" dur="1" fill="hold">
                                          <p:stCondLst>
                                            <p:cond delay="0"/>
                                          </p:stCondLst>
                                        </p:cTn>
                                        <p:tgtEl>
                                          <p:spTgt spid="24584"/>
                                        </p:tgtEl>
                                        <p:attrNameLst>
                                          <p:attrName>style.visibility</p:attrName>
                                        </p:attrNameLst>
                                      </p:cBhvr>
                                      <p:to>
                                        <p:strVal val="visible"/>
                                      </p:to>
                                    </p:set>
                                    <p:anim calcmode="lin" valueType="num">
                                      <p:cBhvr additive="base">
                                        <p:cTn id="50" dur="500" fill="hold"/>
                                        <p:tgtEl>
                                          <p:spTgt spid="24584"/>
                                        </p:tgtEl>
                                        <p:attrNameLst>
                                          <p:attrName>ppt_x</p:attrName>
                                        </p:attrNameLst>
                                      </p:cBhvr>
                                      <p:tavLst>
                                        <p:tav tm="0">
                                          <p:val>
                                            <p:strVal val="#ppt_x"/>
                                          </p:val>
                                        </p:tav>
                                        <p:tav tm="100000">
                                          <p:val>
                                            <p:strVal val="#ppt_x"/>
                                          </p:val>
                                        </p:tav>
                                      </p:tavLst>
                                    </p:anim>
                                    <p:anim calcmode="lin" valueType="num">
                                      <p:cBhvr additive="base">
                                        <p:cTn id="51" dur="500" fill="hold"/>
                                        <p:tgtEl>
                                          <p:spTgt spid="24584"/>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300"/>
                                  </p:stCondLst>
                                  <p:childTnLst>
                                    <p:set>
                                      <p:cBhvr>
                                        <p:cTn id="53" dur="1" fill="hold">
                                          <p:stCondLst>
                                            <p:cond delay="0"/>
                                          </p:stCondLst>
                                        </p:cTn>
                                        <p:tgtEl>
                                          <p:spTgt spid="24585"/>
                                        </p:tgtEl>
                                        <p:attrNameLst>
                                          <p:attrName>style.visibility</p:attrName>
                                        </p:attrNameLst>
                                      </p:cBhvr>
                                      <p:to>
                                        <p:strVal val="visible"/>
                                      </p:to>
                                    </p:set>
                                    <p:anim calcmode="lin" valueType="num">
                                      <p:cBhvr additive="base">
                                        <p:cTn id="54" dur="500" fill="hold"/>
                                        <p:tgtEl>
                                          <p:spTgt spid="24585"/>
                                        </p:tgtEl>
                                        <p:attrNameLst>
                                          <p:attrName>ppt_x</p:attrName>
                                        </p:attrNameLst>
                                      </p:cBhvr>
                                      <p:tavLst>
                                        <p:tav tm="0">
                                          <p:val>
                                            <p:strVal val="#ppt_x"/>
                                          </p:val>
                                        </p:tav>
                                        <p:tav tm="100000">
                                          <p:val>
                                            <p:strVal val="#ppt_x"/>
                                          </p:val>
                                        </p:tav>
                                      </p:tavLst>
                                    </p:anim>
                                    <p:anim calcmode="lin" valueType="num">
                                      <p:cBhvr additive="base">
                                        <p:cTn id="55" dur="500" fill="hold"/>
                                        <p:tgtEl>
                                          <p:spTgt spid="24585"/>
                                        </p:tgtEl>
                                        <p:attrNameLst>
                                          <p:attrName>ppt_y</p:attrName>
                                        </p:attrNameLst>
                                      </p:cBhvr>
                                      <p:tavLst>
                                        <p:tav tm="0">
                                          <p:val>
                                            <p:strVal val="1+#ppt_h/2"/>
                                          </p:val>
                                        </p:tav>
                                        <p:tav tm="100000">
                                          <p:val>
                                            <p:strVal val="#ppt_y"/>
                                          </p:val>
                                        </p:tav>
                                      </p:tavLst>
                                    </p:anim>
                                  </p:childTnLst>
                                </p:cTn>
                              </p:par>
                            </p:childTnLst>
                          </p:cTn>
                        </p:par>
                        <p:par>
                          <p:cTn id="56" fill="hold">
                            <p:stCondLst>
                              <p:cond delay="2600"/>
                            </p:stCondLst>
                            <p:childTnLst>
                              <p:par>
                                <p:cTn id="57" presetID="22" presetClass="entr" presetSubtype="1" fill="hold" grpId="0" nodeType="afterEffect">
                                  <p:stCondLst>
                                    <p:cond delay="0"/>
                                  </p:stCondLst>
                                  <p:childTnLst>
                                    <p:set>
                                      <p:cBhvr>
                                        <p:cTn id="58" dur="1" fill="hold">
                                          <p:stCondLst>
                                            <p:cond delay="0"/>
                                          </p:stCondLst>
                                        </p:cTn>
                                        <p:tgtEl>
                                          <p:spTgt spid="24587"/>
                                        </p:tgtEl>
                                        <p:attrNameLst>
                                          <p:attrName>style.visibility</p:attrName>
                                        </p:attrNameLst>
                                      </p:cBhvr>
                                      <p:to>
                                        <p:strVal val="visible"/>
                                      </p:to>
                                    </p:set>
                                    <p:animEffect transition="in" filter="wipe(up)">
                                      <p:cBhvr>
                                        <p:cTn id="59" dur="500"/>
                                        <p:tgtEl>
                                          <p:spTgt spid="24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87" grpId="0"/>
      <p:bldP spid="24588" grpId="0" animBg="1"/>
      <p:bldP spid="2458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Oval 5"/>
          <p:cNvSpPr/>
          <p:nvPr/>
        </p:nvSpPr>
        <p:spPr>
          <a:xfrm>
            <a:off x="2019300" y="1733550"/>
            <a:ext cx="1317625" cy="1328738"/>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7171" name="Oval 6"/>
          <p:cNvSpPr/>
          <p:nvPr/>
        </p:nvSpPr>
        <p:spPr>
          <a:xfrm>
            <a:off x="5637213" y="1733550"/>
            <a:ext cx="1316037" cy="1328738"/>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7172" name="Oval 7"/>
          <p:cNvSpPr/>
          <p:nvPr/>
        </p:nvSpPr>
        <p:spPr>
          <a:xfrm>
            <a:off x="9102725" y="1733550"/>
            <a:ext cx="1316038" cy="1328738"/>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7173" name="Freeform 8"/>
          <p:cNvSpPr>
            <a:spLocks noEditPoints="1"/>
          </p:cNvSpPr>
          <p:nvPr/>
        </p:nvSpPr>
        <p:spPr>
          <a:xfrm>
            <a:off x="2281238" y="2049463"/>
            <a:ext cx="819150" cy="709612"/>
          </a:xfrm>
          <a:custGeom>
            <a:avLst/>
            <a:gdLst/>
            <a:ahLst/>
            <a:cxnLst>
              <a:cxn ang="0">
                <a:pos x="409073" y="834"/>
              </a:cxn>
              <a:cxn ang="0">
                <a:pos x="409073" y="834"/>
              </a:cxn>
              <a:cxn ang="0">
                <a:pos x="384231" y="8339"/>
              </a:cxn>
              <a:cxn ang="0">
                <a:pos x="21530" y="277694"/>
              </a:cxn>
              <a:cxn ang="0">
                <a:pos x="13249" y="333566"/>
              </a:cxn>
              <a:cxn ang="0">
                <a:pos x="19874" y="342739"/>
              </a:cxn>
              <a:cxn ang="0">
                <a:pos x="75356" y="351078"/>
              </a:cxn>
              <a:cxn ang="0">
                <a:pos x="409073" y="104239"/>
              </a:cxn>
              <a:cxn ang="0">
                <a:pos x="742790" y="351078"/>
              </a:cxn>
              <a:cxn ang="0">
                <a:pos x="798272" y="342739"/>
              </a:cxn>
              <a:cxn ang="0">
                <a:pos x="804897" y="333566"/>
              </a:cxn>
              <a:cxn ang="0">
                <a:pos x="796616" y="277694"/>
              </a:cxn>
              <a:cxn ang="0">
                <a:pos x="674888" y="186797"/>
              </a:cxn>
              <a:cxn ang="0">
                <a:pos x="674888" y="53371"/>
              </a:cxn>
              <a:cxn ang="0">
                <a:pos x="658326" y="36692"/>
              </a:cxn>
              <a:cxn ang="0">
                <a:pos x="592079" y="36692"/>
              </a:cxn>
              <a:cxn ang="0">
                <a:pos x="576346" y="53371"/>
              </a:cxn>
              <a:cxn ang="0">
                <a:pos x="576346" y="113413"/>
              </a:cxn>
              <a:cxn ang="0">
                <a:pos x="433915" y="8339"/>
              </a:cxn>
              <a:cxn ang="0">
                <a:pos x="409073" y="834"/>
              </a:cxn>
              <a:cxn ang="0">
                <a:pos x="660810" y="350245"/>
              </a:cxn>
              <a:cxn ang="0">
                <a:pos x="428119" y="183461"/>
              </a:cxn>
              <a:cxn ang="0">
                <a:pos x="409073" y="176790"/>
              </a:cxn>
              <a:cxn ang="0">
                <a:pos x="390027" y="183461"/>
              </a:cxn>
              <a:cxn ang="0">
                <a:pos x="158164" y="350245"/>
              </a:cxn>
              <a:cxn ang="0">
                <a:pos x="144086" y="376930"/>
              </a:cxn>
              <a:cxn ang="0">
                <a:pos x="144086" y="627104"/>
              </a:cxn>
              <a:cxn ang="0">
                <a:pos x="226895" y="710496"/>
              </a:cxn>
              <a:cxn ang="0">
                <a:pos x="319640" y="710496"/>
              </a:cxn>
              <a:cxn ang="0">
                <a:pos x="319640" y="543713"/>
              </a:cxn>
              <a:cxn ang="0">
                <a:pos x="352763" y="510356"/>
              </a:cxn>
              <a:cxn ang="0">
                <a:pos x="465383" y="510356"/>
              </a:cxn>
              <a:cxn ang="0">
                <a:pos x="498506" y="543713"/>
              </a:cxn>
              <a:cxn ang="0">
                <a:pos x="498506" y="710496"/>
              </a:cxn>
              <a:cxn ang="0">
                <a:pos x="591251" y="710496"/>
              </a:cxn>
              <a:cxn ang="0">
                <a:pos x="674060" y="627104"/>
              </a:cxn>
              <a:cxn ang="0">
                <a:pos x="674060" y="376930"/>
              </a:cxn>
              <a:cxn ang="0">
                <a:pos x="660810" y="350245"/>
              </a:cxn>
            </a:cxnLst>
            <a:rect l="0" t="0" r="0" b="0"/>
            <a:pathLst>
              <a:path w="988" h="852">
                <a:moveTo>
                  <a:pt x="494" y="1"/>
                </a:moveTo>
                <a:lnTo>
                  <a:pt x="494" y="1"/>
                </a:lnTo>
                <a:cubicBezTo>
                  <a:pt x="484" y="0"/>
                  <a:pt x="473" y="3"/>
                  <a:pt x="464" y="10"/>
                </a:cubicBezTo>
                <a:lnTo>
                  <a:pt x="26" y="333"/>
                </a:lnTo>
                <a:cubicBezTo>
                  <a:pt x="5" y="348"/>
                  <a:pt x="0" y="379"/>
                  <a:pt x="16" y="400"/>
                </a:cubicBezTo>
                <a:lnTo>
                  <a:pt x="24" y="411"/>
                </a:lnTo>
                <a:cubicBezTo>
                  <a:pt x="40" y="432"/>
                  <a:pt x="70" y="437"/>
                  <a:pt x="91" y="421"/>
                </a:cubicBezTo>
                <a:lnTo>
                  <a:pt x="494" y="125"/>
                </a:lnTo>
                <a:lnTo>
                  <a:pt x="897" y="421"/>
                </a:lnTo>
                <a:cubicBezTo>
                  <a:pt x="918" y="437"/>
                  <a:pt x="948" y="432"/>
                  <a:pt x="964" y="411"/>
                </a:cubicBezTo>
                <a:lnTo>
                  <a:pt x="972" y="400"/>
                </a:lnTo>
                <a:cubicBezTo>
                  <a:pt x="988" y="379"/>
                  <a:pt x="983" y="348"/>
                  <a:pt x="962" y="333"/>
                </a:cubicBezTo>
                <a:lnTo>
                  <a:pt x="815" y="224"/>
                </a:lnTo>
                <a:lnTo>
                  <a:pt x="815" y="64"/>
                </a:lnTo>
                <a:cubicBezTo>
                  <a:pt x="815" y="53"/>
                  <a:pt x="806" y="44"/>
                  <a:pt x="795" y="44"/>
                </a:cubicBezTo>
                <a:lnTo>
                  <a:pt x="715" y="44"/>
                </a:lnTo>
                <a:cubicBezTo>
                  <a:pt x="704" y="44"/>
                  <a:pt x="696" y="53"/>
                  <a:pt x="696" y="64"/>
                </a:cubicBezTo>
                <a:lnTo>
                  <a:pt x="696" y="136"/>
                </a:lnTo>
                <a:lnTo>
                  <a:pt x="524" y="10"/>
                </a:lnTo>
                <a:cubicBezTo>
                  <a:pt x="515" y="3"/>
                  <a:pt x="504" y="0"/>
                  <a:pt x="494" y="1"/>
                </a:cubicBezTo>
                <a:close/>
                <a:moveTo>
                  <a:pt x="798" y="420"/>
                </a:moveTo>
                <a:lnTo>
                  <a:pt x="517" y="220"/>
                </a:lnTo>
                <a:cubicBezTo>
                  <a:pt x="510" y="215"/>
                  <a:pt x="502" y="212"/>
                  <a:pt x="494" y="212"/>
                </a:cubicBezTo>
                <a:cubicBezTo>
                  <a:pt x="486" y="212"/>
                  <a:pt x="478" y="215"/>
                  <a:pt x="471" y="220"/>
                </a:cubicBezTo>
                <a:lnTo>
                  <a:pt x="191" y="420"/>
                </a:lnTo>
                <a:cubicBezTo>
                  <a:pt x="180" y="427"/>
                  <a:pt x="174" y="439"/>
                  <a:pt x="174" y="452"/>
                </a:cubicBezTo>
                <a:lnTo>
                  <a:pt x="174" y="752"/>
                </a:lnTo>
                <a:cubicBezTo>
                  <a:pt x="174" y="808"/>
                  <a:pt x="219" y="852"/>
                  <a:pt x="274" y="852"/>
                </a:cubicBezTo>
                <a:lnTo>
                  <a:pt x="386" y="852"/>
                </a:lnTo>
                <a:lnTo>
                  <a:pt x="386" y="652"/>
                </a:lnTo>
                <a:cubicBezTo>
                  <a:pt x="386" y="630"/>
                  <a:pt x="404" y="612"/>
                  <a:pt x="426" y="612"/>
                </a:cubicBezTo>
                <a:lnTo>
                  <a:pt x="562" y="612"/>
                </a:lnTo>
                <a:cubicBezTo>
                  <a:pt x="584" y="612"/>
                  <a:pt x="602" y="630"/>
                  <a:pt x="602" y="652"/>
                </a:cubicBezTo>
                <a:lnTo>
                  <a:pt x="602" y="852"/>
                </a:lnTo>
                <a:lnTo>
                  <a:pt x="714" y="852"/>
                </a:lnTo>
                <a:cubicBezTo>
                  <a:pt x="770" y="852"/>
                  <a:pt x="814" y="808"/>
                  <a:pt x="814" y="752"/>
                </a:cubicBezTo>
                <a:lnTo>
                  <a:pt x="814" y="452"/>
                </a:lnTo>
                <a:cubicBezTo>
                  <a:pt x="814" y="439"/>
                  <a:pt x="808" y="427"/>
                  <a:pt x="798" y="420"/>
                </a:cubicBezTo>
                <a:close/>
              </a:path>
            </a:pathLst>
          </a:custGeom>
          <a:solidFill>
            <a:srgbClr val="FFFFFF">
              <a:alpha val="100000"/>
            </a:srgbClr>
          </a:solidFill>
          <a:ln w="9525">
            <a:noFill/>
          </a:ln>
        </p:spPr>
        <p:txBody>
          <a:bodyPr/>
          <a:lstStyle/>
          <a:p>
            <a:endParaRPr lang="zh-CN" altLang="en-US"/>
          </a:p>
        </p:txBody>
      </p:sp>
      <p:sp>
        <p:nvSpPr>
          <p:cNvPr id="7174" name="Freeform 9"/>
          <p:cNvSpPr>
            <a:spLocks noEditPoints="1"/>
          </p:cNvSpPr>
          <p:nvPr/>
        </p:nvSpPr>
        <p:spPr>
          <a:xfrm>
            <a:off x="5905500" y="2090738"/>
            <a:ext cx="822325" cy="701675"/>
          </a:xfrm>
          <a:custGeom>
            <a:avLst/>
            <a:gdLst/>
            <a:ahLst/>
            <a:cxnLst>
              <a:cxn ang="0">
                <a:pos x="431215" y="684821"/>
              </a:cxn>
              <a:cxn ang="0">
                <a:pos x="802011" y="204611"/>
              </a:cxn>
              <a:cxn ang="0">
                <a:pos x="778008" y="196260"/>
              </a:cxn>
              <a:cxn ang="0">
                <a:pos x="554538" y="197095"/>
              </a:cxn>
              <a:cxn ang="0">
                <a:pos x="431215" y="684821"/>
              </a:cxn>
              <a:cxn ang="0">
                <a:pos x="809460" y="204611"/>
              </a:cxn>
              <a:cxn ang="0">
                <a:pos x="809460" y="204611"/>
              </a:cxn>
              <a:cxn ang="0">
                <a:pos x="12415" y="201271"/>
              </a:cxn>
              <a:cxn ang="0">
                <a:pos x="382383" y="676470"/>
              </a:cxn>
              <a:cxn ang="0">
                <a:pos x="262371" y="196260"/>
              </a:cxn>
              <a:cxn ang="0">
                <a:pos x="43866" y="196260"/>
              </a:cxn>
              <a:cxn ang="0">
                <a:pos x="12415" y="201271"/>
              </a:cxn>
              <a:cxn ang="0">
                <a:pos x="379900" y="685656"/>
              </a:cxn>
              <a:cxn ang="0">
                <a:pos x="379900" y="685656"/>
              </a:cxn>
              <a:cxn ang="0">
                <a:pos x="406385" y="687326"/>
              </a:cxn>
              <a:cxn ang="0">
                <a:pos x="533846" y="197930"/>
              </a:cxn>
              <a:cxn ang="0">
                <a:pos x="528052" y="203776"/>
              </a:cxn>
              <a:cxn ang="0">
                <a:pos x="282235" y="197095"/>
              </a:cxn>
              <a:cxn ang="0">
                <a:pos x="406385" y="687326"/>
              </a:cxn>
              <a:cxn ang="0">
                <a:pos x="574402" y="177886"/>
              </a:cxn>
              <a:cxn ang="0">
                <a:pos x="817736" y="177886"/>
              </a:cxn>
              <a:cxn ang="0">
                <a:pos x="676205" y="3341"/>
              </a:cxn>
              <a:cxn ang="0">
                <a:pos x="574402" y="177886"/>
              </a:cxn>
              <a:cxn ang="0">
                <a:pos x="0" y="173711"/>
              </a:cxn>
              <a:cxn ang="0">
                <a:pos x="240024" y="177886"/>
              </a:cxn>
              <a:cxn ang="0">
                <a:pos x="142359" y="0"/>
              </a:cxn>
              <a:cxn ang="0">
                <a:pos x="0" y="173711"/>
              </a:cxn>
              <a:cxn ang="0">
                <a:pos x="284718" y="177051"/>
              </a:cxn>
              <a:cxn ang="0">
                <a:pos x="530535" y="176216"/>
              </a:cxn>
              <a:cxn ang="0">
                <a:pos x="405557" y="5846"/>
              </a:cxn>
              <a:cxn ang="0">
                <a:pos x="284718" y="177051"/>
              </a:cxn>
              <a:cxn ang="0">
                <a:pos x="265682" y="182062"/>
              </a:cxn>
              <a:cxn ang="0">
                <a:pos x="387349" y="3341"/>
              </a:cxn>
              <a:cxn ang="0">
                <a:pos x="158912" y="5011"/>
              </a:cxn>
              <a:cxn ang="0">
                <a:pos x="265682" y="182062"/>
              </a:cxn>
              <a:cxn ang="0">
                <a:pos x="555365" y="182062"/>
              </a:cxn>
              <a:cxn ang="0">
                <a:pos x="653030" y="3341"/>
              </a:cxn>
              <a:cxn ang="0">
                <a:pos x="431215" y="6681"/>
              </a:cxn>
              <a:cxn ang="0">
                <a:pos x="555365" y="182062"/>
              </a:cxn>
            </a:cxnLst>
            <a:rect l="0" t="0" r="0" b="0"/>
            <a:pathLst>
              <a:path w="995" h="840">
                <a:moveTo>
                  <a:pt x="521" y="820"/>
                </a:moveTo>
                <a:lnTo>
                  <a:pt x="969" y="245"/>
                </a:lnTo>
                <a:cubicBezTo>
                  <a:pt x="957" y="238"/>
                  <a:pt x="959" y="235"/>
                  <a:pt x="940" y="235"/>
                </a:cubicBezTo>
                <a:lnTo>
                  <a:pt x="670" y="236"/>
                </a:lnTo>
                <a:lnTo>
                  <a:pt x="521" y="820"/>
                </a:lnTo>
                <a:close/>
                <a:moveTo>
                  <a:pt x="978" y="245"/>
                </a:moveTo>
                <a:cubicBezTo>
                  <a:pt x="995" y="226"/>
                  <a:pt x="961" y="264"/>
                  <a:pt x="978" y="245"/>
                </a:cubicBezTo>
                <a:close/>
                <a:moveTo>
                  <a:pt x="15" y="241"/>
                </a:moveTo>
                <a:lnTo>
                  <a:pt x="462" y="810"/>
                </a:lnTo>
                <a:lnTo>
                  <a:pt x="317" y="235"/>
                </a:lnTo>
                <a:lnTo>
                  <a:pt x="53" y="235"/>
                </a:lnTo>
                <a:lnTo>
                  <a:pt x="15" y="241"/>
                </a:lnTo>
                <a:close/>
                <a:moveTo>
                  <a:pt x="459" y="821"/>
                </a:moveTo>
                <a:cubicBezTo>
                  <a:pt x="476" y="840"/>
                  <a:pt x="442" y="802"/>
                  <a:pt x="459" y="821"/>
                </a:cubicBezTo>
                <a:close/>
                <a:moveTo>
                  <a:pt x="491" y="823"/>
                </a:moveTo>
                <a:lnTo>
                  <a:pt x="645" y="237"/>
                </a:lnTo>
                <a:lnTo>
                  <a:pt x="638" y="244"/>
                </a:lnTo>
                <a:lnTo>
                  <a:pt x="341" y="236"/>
                </a:lnTo>
                <a:lnTo>
                  <a:pt x="491" y="823"/>
                </a:lnTo>
                <a:close/>
                <a:moveTo>
                  <a:pt x="694" y="213"/>
                </a:moveTo>
                <a:lnTo>
                  <a:pt x="988" y="213"/>
                </a:lnTo>
                <a:lnTo>
                  <a:pt x="817" y="4"/>
                </a:lnTo>
                <a:lnTo>
                  <a:pt x="694" y="213"/>
                </a:lnTo>
                <a:close/>
                <a:moveTo>
                  <a:pt x="0" y="208"/>
                </a:moveTo>
                <a:lnTo>
                  <a:pt x="290" y="213"/>
                </a:lnTo>
                <a:lnTo>
                  <a:pt x="172" y="0"/>
                </a:lnTo>
                <a:lnTo>
                  <a:pt x="0" y="208"/>
                </a:lnTo>
                <a:close/>
                <a:moveTo>
                  <a:pt x="344" y="212"/>
                </a:moveTo>
                <a:lnTo>
                  <a:pt x="641" y="211"/>
                </a:lnTo>
                <a:lnTo>
                  <a:pt x="490" y="7"/>
                </a:lnTo>
                <a:lnTo>
                  <a:pt x="344" y="212"/>
                </a:lnTo>
                <a:close/>
                <a:moveTo>
                  <a:pt x="321" y="218"/>
                </a:moveTo>
                <a:lnTo>
                  <a:pt x="468" y="4"/>
                </a:lnTo>
                <a:lnTo>
                  <a:pt x="192" y="6"/>
                </a:lnTo>
                <a:lnTo>
                  <a:pt x="321" y="218"/>
                </a:lnTo>
                <a:close/>
                <a:moveTo>
                  <a:pt x="671" y="218"/>
                </a:moveTo>
                <a:lnTo>
                  <a:pt x="789" y="4"/>
                </a:lnTo>
                <a:lnTo>
                  <a:pt x="521" y="8"/>
                </a:lnTo>
                <a:lnTo>
                  <a:pt x="671" y="218"/>
                </a:lnTo>
                <a:close/>
              </a:path>
            </a:pathLst>
          </a:custGeom>
          <a:solidFill>
            <a:srgbClr val="FFFFFF">
              <a:alpha val="100000"/>
            </a:srgbClr>
          </a:solidFill>
          <a:ln w="9525">
            <a:noFill/>
          </a:ln>
        </p:spPr>
        <p:txBody>
          <a:bodyPr/>
          <a:lstStyle/>
          <a:p>
            <a:endParaRPr lang="zh-CN" altLang="en-US"/>
          </a:p>
        </p:txBody>
      </p:sp>
      <p:sp>
        <p:nvSpPr>
          <p:cNvPr id="7175" name="Freeform 10"/>
          <p:cNvSpPr>
            <a:spLocks noEditPoints="1"/>
          </p:cNvSpPr>
          <p:nvPr/>
        </p:nvSpPr>
        <p:spPr>
          <a:xfrm>
            <a:off x="9412288" y="1933575"/>
            <a:ext cx="696912" cy="881063"/>
          </a:xfrm>
          <a:custGeom>
            <a:avLst/>
            <a:gdLst/>
            <a:ahLst/>
            <a:cxnLst>
              <a:cxn ang="0">
                <a:pos x="80292" y="238588"/>
              </a:cxn>
              <a:cxn ang="0">
                <a:pos x="116713" y="468835"/>
              </a:cxn>
              <a:cxn ang="0">
                <a:pos x="340207" y="42545"/>
              </a:cxn>
              <a:cxn ang="0">
                <a:pos x="569495" y="462995"/>
              </a:cxn>
              <a:cxn ang="0">
                <a:pos x="418016" y="583124"/>
              </a:cxn>
              <a:cxn ang="0">
                <a:pos x="424638" y="610653"/>
              </a:cxn>
              <a:cxn ang="0">
                <a:pos x="595156" y="465498"/>
              </a:cxn>
              <a:cxn ang="0">
                <a:pos x="610883" y="240257"/>
              </a:cxn>
              <a:cxn ang="0">
                <a:pos x="326135" y="0"/>
              </a:cxn>
              <a:cxn ang="0">
                <a:pos x="341863" y="111786"/>
              </a:cxn>
              <a:cxn ang="0">
                <a:pos x="417189" y="188535"/>
              </a:cxn>
              <a:cxn ang="0">
                <a:pos x="341863" y="111786"/>
              </a:cxn>
              <a:cxn ang="0">
                <a:pos x="259087" y="340364"/>
              </a:cxn>
              <a:cxn ang="0">
                <a:pos x="259087" y="410439"/>
              </a:cxn>
              <a:cxn ang="0">
                <a:pos x="259087" y="340364"/>
              </a:cxn>
              <a:cxn ang="0">
                <a:pos x="437055" y="340364"/>
              </a:cxn>
              <a:cxn ang="0">
                <a:pos x="437055" y="410439"/>
              </a:cxn>
              <a:cxn ang="0">
                <a:pos x="437055" y="340364"/>
              </a:cxn>
              <a:cxn ang="0">
                <a:pos x="371662" y="574781"/>
              </a:cxn>
              <a:cxn ang="0">
                <a:pos x="307097" y="597305"/>
              </a:cxn>
              <a:cxn ang="0">
                <a:pos x="334413" y="639851"/>
              </a:cxn>
              <a:cxn ang="0">
                <a:pos x="398978" y="617327"/>
              </a:cxn>
              <a:cxn ang="0">
                <a:pos x="371662" y="574781"/>
              </a:cxn>
              <a:cxn ang="0">
                <a:pos x="492514" y="615658"/>
              </a:cxn>
              <a:cxn ang="0">
                <a:pos x="436227" y="880942"/>
              </a:cxn>
              <a:cxn ang="0">
                <a:pos x="492514" y="615658"/>
              </a:cxn>
              <a:cxn ang="0">
                <a:pos x="211078" y="621498"/>
              </a:cxn>
              <a:cxn ang="0">
                <a:pos x="259087" y="880942"/>
              </a:cxn>
              <a:cxn ang="0">
                <a:pos x="211078" y="621498"/>
              </a:cxn>
              <a:cxn ang="0">
                <a:pos x="304614" y="672386"/>
              </a:cxn>
              <a:cxn ang="0">
                <a:pos x="307925" y="880942"/>
              </a:cxn>
              <a:cxn ang="0">
                <a:pos x="402289" y="679059"/>
              </a:cxn>
              <a:cxn ang="0">
                <a:pos x="304614" y="672386"/>
              </a:cxn>
            </a:cxnLst>
            <a:rect l="0" t="0" r="0" b="0"/>
            <a:pathLst>
              <a:path w="841" h="1056">
                <a:moveTo>
                  <a:pt x="394" y="0"/>
                </a:moveTo>
                <a:cubicBezTo>
                  <a:pt x="226" y="4"/>
                  <a:pt x="110" y="134"/>
                  <a:pt x="97" y="286"/>
                </a:cubicBezTo>
                <a:cubicBezTo>
                  <a:pt x="43" y="305"/>
                  <a:pt x="3" y="358"/>
                  <a:pt x="5" y="420"/>
                </a:cubicBezTo>
                <a:cubicBezTo>
                  <a:pt x="9" y="559"/>
                  <a:pt x="66" y="561"/>
                  <a:pt x="141" y="562"/>
                </a:cubicBezTo>
                <a:lnTo>
                  <a:pt x="141" y="294"/>
                </a:lnTo>
                <a:cubicBezTo>
                  <a:pt x="143" y="179"/>
                  <a:pt x="255" y="51"/>
                  <a:pt x="411" y="51"/>
                </a:cubicBezTo>
                <a:cubicBezTo>
                  <a:pt x="565" y="51"/>
                  <a:pt x="650" y="172"/>
                  <a:pt x="688" y="278"/>
                </a:cubicBezTo>
                <a:lnTo>
                  <a:pt x="688" y="555"/>
                </a:lnTo>
                <a:cubicBezTo>
                  <a:pt x="680" y="572"/>
                  <a:pt x="660" y="592"/>
                  <a:pt x="623" y="628"/>
                </a:cubicBezTo>
                <a:cubicBezTo>
                  <a:pt x="574" y="675"/>
                  <a:pt x="505" y="699"/>
                  <a:pt x="505" y="699"/>
                </a:cubicBezTo>
                <a:cubicBezTo>
                  <a:pt x="497" y="701"/>
                  <a:pt x="491" y="712"/>
                  <a:pt x="493" y="721"/>
                </a:cubicBezTo>
                <a:cubicBezTo>
                  <a:pt x="495" y="730"/>
                  <a:pt x="505" y="736"/>
                  <a:pt x="513" y="732"/>
                </a:cubicBezTo>
                <a:cubicBezTo>
                  <a:pt x="513" y="732"/>
                  <a:pt x="587" y="708"/>
                  <a:pt x="642" y="655"/>
                </a:cubicBezTo>
                <a:cubicBezTo>
                  <a:pt x="696" y="602"/>
                  <a:pt x="718" y="559"/>
                  <a:pt x="719" y="558"/>
                </a:cubicBezTo>
                <a:cubicBezTo>
                  <a:pt x="779" y="543"/>
                  <a:pt x="824" y="544"/>
                  <a:pt x="824" y="420"/>
                </a:cubicBezTo>
                <a:cubicBezTo>
                  <a:pt x="824" y="360"/>
                  <a:pt x="788" y="309"/>
                  <a:pt x="738" y="288"/>
                </a:cubicBezTo>
                <a:cubicBezTo>
                  <a:pt x="701" y="147"/>
                  <a:pt x="585" y="4"/>
                  <a:pt x="411" y="0"/>
                </a:cubicBezTo>
                <a:cubicBezTo>
                  <a:pt x="405" y="0"/>
                  <a:pt x="400" y="0"/>
                  <a:pt x="394" y="0"/>
                </a:cubicBezTo>
                <a:close/>
                <a:moveTo>
                  <a:pt x="413" y="134"/>
                </a:moveTo>
                <a:lnTo>
                  <a:pt x="413" y="134"/>
                </a:lnTo>
                <a:cubicBezTo>
                  <a:pt x="219" y="133"/>
                  <a:pt x="122" y="282"/>
                  <a:pt x="165" y="437"/>
                </a:cubicBezTo>
                <a:cubicBezTo>
                  <a:pt x="165" y="437"/>
                  <a:pt x="502" y="297"/>
                  <a:pt x="504" y="226"/>
                </a:cubicBezTo>
                <a:cubicBezTo>
                  <a:pt x="578" y="326"/>
                  <a:pt x="663" y="366"/>
                  <a:pt x="663" y="366"/>
                </a:cubicBezTo>
                <a:cubicBezTo>
                  <a:pt x="653" y="195"/>
                  <a:pt x="575" y="135"/>
                  <a:pt x="413" y="134"/>
                </a:cubicBezTo>
                <a:close/>
                <a:moveTo>
                  <a:pt x="313" y="408"/>
                </a:moveTo>
                <a:lnTo>
                  <a:pt x="313" y="408"/>
                </a:lnTo>
                <a:cubicBezTo>
                  <a:pt x="285" y="408"/>
                  <a:pt x="262" y="427"/>
                  <a:pt x="262" y="450"/>
                </a:cubicBezTo>
                <a:cubicBezTo>
                  <a:pt x="262" y="473"/>
                  <a:pt x="285" y="492"/>
                  <a:pt x="313" y="492"/>
                </a:cubicBezTo>
                <a:cubicBezTo>
                  <a:pt x="341" y="492"/>
                  <a:pt x="364" y="473"/>
                  <a:pt x="364" y="450"/>
                </a:cubicBezTo>
                <a:cubicBezTo>
                  <a:pt x="364" y="427"/>
                  <a:pt x="341" y="408"/>
                  <a:pt x="313" y="408"/>
                </a:cubicBezTo>
                <a:close/>
                <a:moveTo>
                  <a:pt x="528" y="408"/>
                </a:moveTo>
                <a:lnTo>
                  <a:pt x="528" y="408"/>
                </a:lnTo>
                <a:cubicBezTo>
                  <a:pt x="500" y="408"/>
                  <a:pt x="477" y="427"/>
                  <a:pt x="477" y="450"/>
                </a:cubicBezTo>
                <a:cubicBezTo>
                  <a:pt x="477" y="473"/>
                  <a:pt x="500" y="492"/>
                  <a:pt x="528" y="492"/>
                </a:cubicBezTo>
                <a:cubicBezTo>
                  <a:pt x="556" y="492"/>
                  <a:pt x="579" y="473"/>
                  <a:pt x="579" y="450"/>
                </a:cubicBezTo>
                <a:cubicBezTo>
                  <a:pt x="579" y="427"/>
                  <a:pt x="556" y="408"/>
                  <a:pt x="528" y="408"/>
                </a:cubicBezTo>
                <a:close/>
                <a:moveTo>
                  <a:pt x="449" y="689"/>
                </a:moveTo>
                <a:lnTo>
                  <a:pt x="449" y="689"/>
                </a:lnTo>
                <a:lnTo>
                  <a:pt x="399" y="693"/>
                </a:lnTo>
                <a:cubicBezTo>
                  <a:pt x="384" y="694"/>
                  <a:pt x="371" y="705"/>
                  <a:pt x="371" y="716"/>
                </a:cubicBezTo>
                <a:lnTo>
                  <a:pt x="374" y="750"/>
                </a:lnTo>
                <a:cubicBezTo>
                  <a:pt x="374" y="761"/>
                  <a:pt x="389" y="769"/>
                  <a:pt x="404" y="767"/>
                </a:cubicBezTo>
                <a:lnTo>
                  <a:pt x="454" y="763"/>
                </a:lnTo>
                <a:cubicBezTo>
                  <a:pt x="469" y="761"/>
                  <a:pt x="483" y="751"/>
                  <a:pt x="482" y="740"/>
                </a:cubicBezTo>
                <a:lnTo>
                  <a:pt x="480" y="706"/>
                </a:lnTo>
                <a:cubicBezTo>
                  <a:pt x="479" y="696"/>
                  <a:pt x="464" y="687"/>
                  <a:pt x="449" y="689"/>
                </a:cubicBezTo>
                <a:close/>
                <a:moveTo>
                  <a:pt x="595" y="738"/>
                </a:moveTo>
                <a:lnTo>
                  <a:pt x="595" y="738"/>
                </a:lnTo>
                <a:cubicBezTo>
                  <a:pt x="583" y="738"/>
                  <a:pt x="570" y="741"/>
                  <a:pt x="557" y="747"/>
                </a:cubicBezTo>
                <a:lnTo>
                  <a:pt x="527" y="1056"/>
                </a:lnTo>
                <a:lnTo>
                  <a:pt x="841" y="1056"/>
                </a:lnTo>
                <a:cubicBezTo>
                  <a:pt x="794" y="959"/>
                  <a:pt x="716" y="733"/>
                  <a:pt x="595" y="738"/>
                </a:cubicBezTo>
                <a:close/>
                <a:moveTo>
                  <a:pt x="255" y="745"/>
                </a:moveTo>
                <a:lnTo>
                  <a:pt x="255" y="745"/>
                </a:lnTo>
                <a:cubicBezTo>
                  <a:pt x="115" y="751"/>
                  <a:pt x="48" y="955"/>
                  <a:pt x="0" y="1056"/>
                </a:cubicBezTo>
                <a:lnTo>
                  <a:pt x="313" y="1056"/>
                </a:lnTo>
                <a:lnTo>
                  <a:pt x="284" y="746"/>
                </a:lnTo>
                <a:cubicBezTo>
                  <a:pt x="274" y="745"/>
                  <a:pt x="264" y="745"/>
                  <a:pt x="255" y="745"/>
                </a:cubicBezTo>
                <a:close/>
                <a:moveTo>
                  <a:pt x="368" y="806"/>
                </a:moveTo>
                <a:lnTo>
                  <a:pt x="368" y="806"/>
                </a:lnTo>
                <a:cubicBezTo>
                  <a:pt x="361" y="806"/>
                  <a:pt x="354" y="809"/>
                  <a:pt x="355" y="814"/>
                </a:cubicBezTo>
                <a:lnTo>
                  <a:pt x="372" y="1056"/>
                </a:lnTo>
                <a:lnTo>
                  <a:pt x="469" y="1056"/>
                </a:lnTo>
                <a:lnTo>
                  <a:pt x="486" y="814"/>
                </a:lnTo>
                <a:cubicBezTo>
                  <a:pt x="486" y="809"/>
                  <a:pt x="480" y="806"/>
                  <a:pt x="473" y="806"/>
                </a:cubicBezTo>
                <a:lnTo>
                  <a:pt x="368" y="806"/>
                </a:lnTo>
                <a:close/>
              </a:path>
            </a:pathLst>
          </a:custGeom>
          <a:solidFill>
            <a:srgbClr val="FFFFFF">
              <a:alpha val="100000"/>
            </a:srgbClr>
          </a:solidFill>
          <a:ln w="9525">
            <a:noFill/>
          </a:ln>
        </p:spPr>
        <p:txBody>
          <a:bodyPr/>
          <a:lstStyle/>
          <a:p>
            <a:endParaRPr lang="zh-CN" altLang="en-US"/>
          </a:p>
        </p:txBody>
      </p:sp>
      <p:sp>
        <p:nvSpPr>
          <p:cNvPr id="7176" name="Freeform 11"/>
          <p:cNvSpPr/>
          <p:nvPr/>
        </p:nvSpPr>
        <p:spPr>
          <a:xfrm>
            <a:off x="5156200" y="0"/>
            <a:ext cx="2309813" cy="803275"/>
          </a:xfrm>
          <a:custGeom>
            <a:avLst/>
            <a:gdLst/>
            <a:ahLst/>
            <a:cxnLst>
              <a:cxn ang="0">
                <a:pos x="2310854" y="0"/>
              </a:cxn>
              <a:cxn ang="0">
                <a:pos x="2037926" y="386488"/>
              </a:cxn>
              <a:cxn ang="0">
                <a:pos x="1743308" y="803275"/>
              </a:cxn>
              <a:cxn ang="0">
                <a:pos x="1154975" y="803275"/>
              </a:cxn>
              <a:cxn ang="0">
                <a:pos x="566643" y="803275"/>
              </a:cxn>
              <a:cxn ang="0">
                <a:pos x="272025" y="386488"/>
              </a:cxn>
              <a:cxn ang="0">
                <a:pos x="0" y="0"/>
              </a:cxn>
              <a:cxn ang="0">
                <a:pos x="2310854" y="0"/>
              </a:cxn>
            </a:cxnLst>
            <a:rect l="0" t="0" r="0" b="0"/>
            <a:pathLst>
              <a:path w="2557" h="1087">
                <a:moveTo>
                  <a:pt x="2557" y="0"/>
                </a:moveTo>
                <a:lnTo>
                  <a:pt x="2255" y="523"/>
                </a:lnTo>
                <a:lnTo>
                  <a:pt x="1929" y="1087"/>
                </a:lnTo>
                <a:lnTo>
                  <a:pt x="1278" y="1087"/>
                </a:lnTo>
                <a:lnTo>
                  <a:pt x="627" y="1087"/>
                </a:lnTo>
                <a:lnTo>
                  <a:pt x="301" y="523"/>
                </a:lnTo>
                <a:lnTo>
                  <a:pt x="0" y="0"/>
                </a:lnTo>
                <a:lnTo>
                  <a:pt x="2557" y="0"/>
                </a:lnTo>
                <a:close/>
              </a:path>
            </a:pathLst>
          </a:custGeom>
          <a:solidFill>
            <a:srgbClr val="005788">
              <a:alpha val="100000"/>
            </a:srgbClr>
          </a:solidFill>
          <a:ln w="9525">
            <a:noFill/>
          </a:ln>
        </p:spPr>
        <p:txBody>
          <a:bodyPr/>
          <a:lstStyle/>
          <a:p>
            <a:endParaRPr lang="zh-CN" altLang="en-US"/>
          </a:p>
        </p:txBody>
      </p:sp>
      <p:sp>
        <p:nvSpPr>
          <p:cNvPr id="7177" name="TextBox 35"/>
          <p:cNvSpPr txBox="1"/>
          <p:nvPr/>
        </p:nvSpPr>
        <p:spPr>
          <a:xfrm>
            <a:off x="5754688" y="14288"/>
            <a:ext cx="990600" cy="523875"/>
          </a:xfrm>
          <a:prstGeom prst="rect">
            <a:avLst/>
          </a:prstGeom>
          <a:noFill/>
          <a:ln w="9525">
            <a:noFill/>
          </a:ln>
        </p:spPr>
        <p:txBody>
          <a:bodyPr>
            <a:spAutoFit/>
          </a:bodyPr>
          <a:lstStyle/>
          <a:p>
            <a:pPr lvl="0" algn="dist" eaLnBrk="1" hangingPunct="1"/>
            <a:r>
              <a:rPr lang="zh-CN" altLang="en-US" sz="2800" dirty="0">
                <a:solidFill>
                  <a:schemeClr val="accent2"/>
                </a:solidFill>
                <a:latin typeface="微软雅黑" panose="020B0503020204020204" pitchFamily="2" charset="-122"/>
                <a:ea typeface="微软雅黑" panose="020B0503020204020204" pitchFamily="2" charset="-122"/>
              </a:rPr>
              <a:t>目录</a:t>
            </a:r>
          </a:p>
        </p:txBody>
      </p:sp>
      <p:sp>
        <p:nvSpPr>
          <p:cNvPr id="7178" name="TextBox 36"/>
          <p:cNvSpPr txBox="1"/>
          <p:nvPr/>
        </p:nvSpPr>
        <p:spPr>
          <a:xfrm>
            <a:off x="5756275" y="368300"/>
            <a:ext cx="1000125" cy="339725"/>
          </a:xfrm>
          <a:prstGeom prst="rect">
            <a:avLst/>
          </a:prstGeom>
          <a:noFill/>
          <a:ln w="9525">
            <a:noFill/>
          </a:ln>
        </p:spPr>
        <p:txBody>
          <a:bodyPr>
            <a:spAutoFit/>
          </a:bodyPr>
          <a:lstStyle/>
          <a:p>
            <a:pPr lvl="0" eaLnBrk="1" hangingPunct="1"/>
            <a:r>
              <a:rPr lang="en-US" altLang="x-none" sz="1600" dirty="0">
                <a:solidFill>
                  <a:schemeClr val="accent2"/>
                </a:solidFill>
                <a:latin typeface="Arial" panose="020B0604020202020204" pitchFamily="34" charset="0"/>
                <a:ea typeface="宋体" panose="02010600030101010101" pitchFamily="2" charset="-122"/>
              </a:rPr>
              <a:t>Contents</a:t>
            </a:r>
            <a:endParaRPr lang="zh-CN" altLang="en-US" sz="1600" dirty="0">
              <a:solidFill>
                <a:schemeClr val="accent2"/>
              </a:solidFill>
              <a:latin typeface="Arial" panose="020B0604020202020204" pitchFamily="34" charset="0"/>
              <a:ea typeface="宋体" panose="02010600030101010101" pitchFamily="2" charset="-122"/>
            </a:endParaRPr>
          </a:p>
        </p:txBody>
      </p:sp>
      <p:sp>
        <p:nvSpPr>
          <p:cNvPr id="7179" name="TextBox 37"/>
          <p:cNvSpPr txBox="1"/>
          <p:nvPr/>
        </p:nvSpPr>
        <p:spPr>
          <a:xfrm>
            <a:off x="1358900" y="3171825"/>
            <a:ext cx="2663825" cy="522288"/>
          </a:xfrm>
          <a:prstGeom prst="rect">
            <a:avLst/>
          </a:prstGeom>
          <a:solidFill>
            <a:schemeClr val="accent1"/>
          </a:solidFill>
          <a:ln w="9525">
            <a:noFill/>
          </a:ln>
        </p:spPr>
        <p:txBody>
          <a:bodyPr>
            <a:spAutoFit/>
          </a:bodyPr>
          <a:lstStyle/>
          <a:p>
            <a:pPr lvl="0" algn="ctr" eaLnBrk="1" hangingPunct="1"/>
            <a:r>
              <a:rPr lang="zh-CN" altLang="en-US" sz="2800" dirty="0">
                <a:solidFill>
                  <a:schemeClr val="accent2"/>
                </a:solidFill>
                <a:latin typeface="微软雅黑" panose="020B0503020204020204" pitchFamily="2" charset="-122"/>
                <a:ea typeface="微软雅黑" panose="020B0503020204020204" pitchFamily="2" charset="-122"/>
              </a:rPr>
              <a:t>企业简介</a:t>
            </a:r>
          </a:p>
        </p:txBody>
      </p:sp>
      <p:sp>
        <p:nvSpPr>
          <p:cNvPr id="7180" name="TextBox 38"/>
          <p:cNvSpPr txBox="1"/>
          <p:nvPr/>
        </p:nvSpPr>
        <p:spPr>
          <a:xfrm>
            <a:off x="4906963" y="3171825"/>
            <a:ext cx="2774950" cy="522288"/>
          </a:xfrm>
          <a:prstGeom prst="rect">
            <a:avLst/>
          </a:prstGeom>
          <a:solidFill>
            <a:schemeClr val="accent1"/>
          </a:solidFill>
          <a:ln w="9525">
            <a:noFill/>
          </a:ln>
        </p:spPr>
        <p:txBody>
          <a:bodyPr>
            <a:spAutoFit/>
          </a:bodyPr>
          <a:lstStyle/>
          <a:p>
            <a:pPr lvl="0" algn="ctr" eaLnBrk="1" hangingPunct="1"/>
            <a:r>
              <a:rPr lang="zh-CN" altLang="en-US" sz="2800" dirty="0">
                <a:solidFill>
                  <a:schemeClr val="accent2"/>
                </a:solidFill>
                <a:latin typeface="微软雅黑" panose="020B0503020204020204" pitchFamily="2" charset="-122"/>
                <a:ea typeface="微软雅黑" panose="020B0503020204020204" pitchFamily="2" charset="-122"/>
              </a:rPr>
              <a:t>产品和服务</a:t>
            </a:r>
          </a:p>
        </p:txBody>
      </p:sp>
      <p:sp>
        <p:nvSpPr>
          <p:cNvPr id="7181" name="TextBox 39"/>
          <p:cNvSpPr txBox="1"/>
          <p:nvPr/>
        </p:nvSpPr>
        <p:spPr>
          <a:xfrm>
            <a:off x="8421688" y="3171825"/>
            <a:ext cx="2678112" cy="522288"/>
          </a:xfrm>
          <a:prstGeom prst="rect">
            <a:avLst/>
          </a:prstGeom>
          <a:solidFill>
            <a:schemeClr val="accent1"/>
          </a:solidFill>
          <a:ln w="9525">
            <a:noFill/>
          </a:ln>
        </p:spPr>
        <p:txBody>
          <a:bodyPr>
            <a:spAutoFit/>
          </a:bodyPr>
          <a:lstStyle/>
          <a:p>
            <a:pPr lvl="0" algn="ctr" eaLnBrk="1" hangingPunct="1"/>
            <a:r>
              <a:rPr lang="zh-CN" altLang="en-US" sz="2800" dirty="0">
                <a:solidFill>
                  <a:schemeClr val="accent2"/>
                </a:solidFill>
                <a:latin typeface="微软雅黑" panose="020B0503020204020204" pitchFamily="2" charset="-122"/>
                <a:ea typeface="微软雅黑" panose="020B0503020204020204" pitchFamily="2" charset="-122"/>
              </a:rPr>
              <a:t>联系我们</a:t>
            </a:r>
          </a:p>
        </p:txBody>
      </p:sp>
      <p:sp>
        <p:nvSpPr>
          <p:cNvPr id="7182" name="TextBox 40"/>
          <p:cNvSpPr txBox="1"/>
          <p:nvPr/>
        </p:nvSpPr>
        <p:spPr>
          <a:xfrm>
            <a:off x="1581150" y="3771900"/>
            <a:ext cx="1204913"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品牌故事</a:t>
            </a:r>
          </a:p>
        </p:txBody>
      </p:sp>
      <p:sp>
        <p:nvSpPr>
          <p:cNvPr id="7183" name="Freeform 21"/>
          <p:cNvSpPr>
            <a:spLocks noEditPoints="1"/>
          </p:cNvSpPr>
          <p:nvPr/>
        </p:nvSpPr>
        <p:spPr>
          <a:xfrm>
            <a:off x="1417638" y="3821113"/>
            <a:ext cx="238125" cy="239712"/>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184" name="Text Box 4"/>
          <p:cNvSpPr txBox="1"/>
          <p:nvPr/>
        </p:nvSpPr>
        <p:spPr>
          <a:xfrm>
            <a:off x="2908300" y="6283325"/>
            <a:ext cx="7200900" cy="358775"/>
          </a:xfrm>
          <a:prstGeom prst="rect">
            <a:avLst/>
          </a:prstGeom>
          <a:noFill/>
          <a:ln w="9525">
            <a:noFill/>
          </a:ln>
        </p:spPr>
        <p:txBody>
          <a:bodyPr anchor="ctr"/>
          <a:lstStyle/>
          <a:p>
            <a:pPr lvl="0" algn="ctr" eaLnBrk="1" hangingPunct="1"/>
            <a:r>
              <a:rPr lang="zh-CN" altLang="en-US" sz="2000" dirty="0">
                <a:solidFill>
                  <a:srgbClr val="717171"/>
                </a:solidFill>
                <a:latin typeface="Arial" panose="020B0604020202020204" pitchFamily="34" charset="0"/>
                <a:ea typeface="微软雅黑" panose="020B0503020204020204" pitchFamily="2" charset="-122"/>
              </a:rPr>
              <a:t>内页内容与目录对应，每个小标题分别用一到两页来表叙。</a:t>
            </a:r>
          </a:p>
        </p:txBody>
      </p:sp>
      <p:sp>
        <p:nvSpPr>
          <p:cNvPr id="7185" name="TextBox 55"/>
          <p:cNvSpPr txBox="1"/>
          <p:nvPr/>
        </p:nvSpPr>
        <p:spPr>
          <a:xfrm>
            <a:off x="1581150" y="4165600"/>
            <a:ext cx="1204913"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公司简介</a:t>
            </a:r>
          </a:p>
        </p:txBody>
      </p:sp>
      <p:sp>
        <p:nvSpPr>
          <p:cNvPr id="7186" name="Freeform 21"/>
          <p:cNvSpPr>
            <a:spLocks noEditPoints="1"/>
          </p:cNvSpPr>
          <p:nvPr/>
        </p:nvSpPr>
        <p:spPr>
          <a:xfrm>
            <a:off x="1417638" y="4214813"/>
            <a:ext cx="238125" cy="239712"/>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187" name="TextBox 57"/>
          <p:cNvSpPr txBox="1"/>
          <p:nvPr/>
        </p:nvSpPr>
        <p:spPr>
          <a:xfrm>
            <a:off x="1581150" y="4568825"/>
            <a:ext cx="1204913" cy="339725"/>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生产工厂</a:t>
            </a:r>
          </a:p>
        </p:txBody>
      </p:sp>
      <p:sp>
        <p:nvSpPr>
          <p:cNvPr id="7188" name="Freeform 21"/>
          <p:cNvSpPr>
            <a:spLocks noEditPoints="1"/>
          </p:cNvSpPr>
          <p:nvPr/>
        </p:nvSpPr>
        <p:spPr>
          <a:xfrm>
            <a:off x="1417638" y="4619625"/>
            <a:ext cx="238125"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189" name="TextBox 59"/>
          <p:cNvSpPr txBox="1"/>
          <p:nvPr/>
        </p:nvSpPr>
        <p:spPr>
          <a:xfrm>
            <a:off x="1581150" y="4962525"/>
            <a:ext cx="1204913"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资质荣誉</a:t>
            </a:r>
          </a:p>
        </p:txBody>
      </p:sp>
      <p:sp>
        <p:nvSpPr>
          <p:cNvPr id="7190" name="Freeform 21"/>
          <p:cNvSpPr>
            <a:spLocks noEditPoints="1"/>
          </p:cNvSpPr>
          <p:nvPr/>
        </p:nvSpPr>
        <p:spPr>
          <a:xfrm>
            <a:off x="1417638" y="5013325"/>
            <a:ext cx="238125"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191" name="TextBox 69"/>
          <p:cNvSpPr txBox="1"/>
          <p:nvPr/>
        </p:nvSpPr>
        <p:spPr>
          <a:xfrm>
            <a:off x="2878138" y="3795713"/>
            <a:ext cx="1203325" cy="338137"/>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企业文化</a:t>
            </a:r>
          </a:p>
        </p:txBody>
      </p:sp>
      <p:sp>
        <p:nvSpPr>
          <p:cNvPr id="7192" name="TextBox 71"/>
          <p:cNvSpPr txBox="1"/>
          <p:nvPr/>
        </p:nvSpPr>
        <p:spPr>
          <a:xfrm>
            <a:off x="2878138" y="4168775"/>
            <a:ext cx="1203325"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专业团队</a:t>
            </a:r>
          </a:p>
        </p:txBody>
      </p:sp>
      <p:sp>
        <p:nvSpPr>
          <p:cNvPr id="7193" name="TextBox 73"/>
          <p:cNvSpPr txBox="1"/>
          <p:nvPr/>
        </p:nvSpPr>
        <p:spPr>
          <a:xfrm>
            <a:off x="2878138" y="4551363"/>
            <a:ext cx="1203325" cy="338137"/>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企业大事记</a:t>
            </a:r>
          </a:p>
        </p:txBody>
      </p:sp>
      <p:sp>
        <p:nvSpPr>
          <p:cNvPr id="7194" name="Freeform 21"/>
          <p:cNvSpPr>
            <a:spLocks noEditPoints="1"/>
          </p:cNvSpPr>
          <p:nvPr/>
        </p:nvSpPr>
        <p:spPr>
          <a:xfrm>
            <a:off x="2701925" y="3821113"/>
            <a:ext cx="236538" cy="239712"/>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195" name="Freeform 21"/>
          <p:cNvSpPr>
            <a:spLocks noEditPoints="1"/>
          </p:cNvSpPr>
          <p:nvPr/>
        </p:nvSpPr>
        <p:spPr>
          <a:xfrm>
            <a:off x="2701925" y="4214813"/>
            <a:ext cx="236538" cy="239712"/>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196" name="Freeform 21"/>
          <p:cNvSpPr>
            <a:spLocks noEditPoints="1"/>
          </p:cNvSpPr>
          <p:nvPr/>
        </p:nvSpPr>
        <p:spPr>
          <a:xfrm>
            <a:off x="2701925" y="4619625"/>
            <a:ext cx="236538"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197" name="TextBox 86"/>
          <p:cNvSpPr txBox="1"/>
          <p:nvPr/>
        </p:nvSpPr>
        <p:spPr>
          <a:xfrm>
            <a:off x="5175250" y="3771900"/>
            <a:ext cx="1065213"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渠道分布</a:t>
            </a:r>
          </a:p>
        </p:txBody>
      </p:sp>
      <p:sp>
        <p:nvSpPr>
          <p:cNvPr id="7198" name="Freeform 21"/>
          <p:cNvSpPr>
            <a:spLocks noEditPoints="1"/>
          </p:cNvSpPr>
          <p:nvPr/>
        </p:nvSpPr>
        <p:spPr>
          <a:xfrm>
            <a:off x="5011738" y="3821113"/>
            <a:ext cx="238125" cy="239712"/>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199" name="TextBox 88"/>
          <p:cNvSpPr txBox="1"/>
          <p:nvPr/>
        </p:nvSpPr>
        <p:spPr>
          <a:xfrm>
            <a:off x="5175250" y="4270375"/>
            <a:ext cx="1220788"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春秋季产品</a:t>
            </a:r>
          </a:p>
        </p:txBody>
      </p:sp>
      <p:sp>
        <p:nvSpPr>
          <p:cNvPr id="7200" name="Freeform 21"/>
          <p:cNvSpPr>
            <a:spLocks noEditPoints="1"/>
          </p:cNvSpPr>
          <p:nvPr/>
        </p:nvSpPr>
        <p:spPr>
          <a:xfrm>
            <a:off x="5011738" y="4319588"/>
            <a:ext cx="238125"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201" name="TextBox 90"/>
          <p:cNvSpPr txBox="1"/>
          <p:nvPr/>
        </p:nvSpPr>
        <p:spPr>
          <a:xfrm>
            <a:off x="5175250" y="4776788"/>
            <a:ext cx="1065213" cy="339725"/>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夏季产品</a:t>
            </a:r>
          </a:p>
        </p:txBody>
      </p:sp>
      <p:sp>
        <p:nvSpPr>
          <p:cNvPr id="7202" name="Freeform 21"/>
          <p:cNvSpPr>
            <a:spLocks noEditPoints="1"/>
          </p:cNvSpPr>
          <p:nvPr/>
        </p:nvSpPr>
        <p:spPr>
          <a:xfrm>
            <a:off x="5011738" y="4827588"/>
            <a:ext cx="238125"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203" name="TextBox 92"/>
          <p:cNvSpPr txBox="1"/>
          <p:nvPr/>
        </p:nvSpPr>
        <p:spPr>
          <a:xfrm>
            <a:off x="6527800" y="3771900"/>
            <a:ext cx="1222375"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秋冬季产品</a:t>
            </a:r>
          </a:p>
        </p:txBody>
      </p:sp>
      <p:sp>
        <p:nvSpPr>
          <p:cNvPr id="7204" name="Freeform 21"/>
          <p:cNvSpPr>
            <a:spLocks noEditPoints="1"/>
          </p:cNvSpPr>
          <p:nvPr/>
        </p:nvSpPr>
        <p:spPr>
          <a:xfrm>
            <a:off x="6364288" y="3821113"/>
            <a:ext cx="238125" cy="239712"/>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205" name="TextBox 94"/>
          <p:cNvSpPr txBox="1"/>
          <p:nvPr/>
        </p:nvSpPr>
        <p:spPr>
          <a:xfrm>
            <a:off x="6545263" y="4251325"/>
            <a:ext cx="1204912" cy="339725"/>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严冬系列</a:t>
            </a:r>
          </a:p>
        </p:txBody>
      </p:sp>
      <p:sp>
        <p:nvSpPr>
          <p:cNvPr id="7206" name="TextBox 95"/>
          <p:cNvSpPr txBox="1"/>
          <p:nvPr/>
        </p:nvSpPr>
        <p:spPr>
          <a:xfrm>
            <a:off x="6545263" y="4727575"/>
            <a:ext cx="1204912"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成功案例</a:t>
            </a:r>
          </a:p>
        </p:txBody>
      </p:sp>
      <p:sp>
        <p:nvSpPr>
          <p:cNvPr id="7207" name="Freeform 21"/>
          <p:cNvSpPr>
            <a:spLocks noEditPoints="1"/>
          </p:cNvSpPr>
          <p:nvPr/>
        </p:nvSpPr>
        <p:spPr>
          <a:xfrm>
            <a:off x="6369050" y="4278313"/>
            <a:ext cx="236538"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208" name="Freeform 21"/>
          <p:cNvSpPr>
            <a:spLocks noEditPoints="1"/>
          </p:cNvSpPr>
          <p:nvPr/>
        </p:nvSpPr>
        <p:spPr>
          <a:xfrm>
            <a:off x="6369050" y="4775200"/>
            <a:ext cx="236538"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209" name="TextBox 63"/>
          <p:cNvSpPr txBox="1"/>
          <p:nvPr/>
        </p:nvSpPr>
        <p:spPr>
          <a:xfrm>
            <a:off x="8599488" y="3917950"/>
            <a:ext cx="1203325" cy="339725"/>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加盟方式</a:t>
            </a:r>
          </a:p>
        </p:txBody>
      </p:sp>
      <p:sp>
        <p:nvSpPr>
          <p:cNvPr id="7210" name="Freeform 21"/>
          <p:cNvSpPr>
            <a:spLocks noEditPoints="1"/>
          </p:cNvSpPr>
          <p:nvPr/>
        </p:nvSpPr>
        <p:spPr>
          <a:xfrm>
            <a:off x="8435975" y="3968750"/>
            <a:ext cx="236538"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211" name="TextBox 65"/>
          <p:cNvSpPr txBox="1"/>
          <p:nvPr/>
        </p:nvSpPr>
        <p:spPr>
          <a:xfrm>
            <a:off x="8599488" y="4456113"/>
            <a:ext cx="1203325" cy="338137"/>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优惠政策</a:t>
            </a:r>
          </a:p>
        </p:txBody>
      </p:sp>
      <p:sp>
        <p:nvSpPr>
          <p:cNvPr id="7212" name="Freeform 21"/>
          <p:cNvSpPr>
            <a:spLocks noEditPoints="1"/>
          </p:cNvSpPr>
          <p:nvPr/>
        </p:nvSpPr>
        <p:spPr>
          <a:xfrm>
            <a:off x="8435975" y="4505325"/>
            <a:ext cx="236538" cy="239713"/>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213" name="TextBox 67"/>
          <p:cNvSpPr txBox="1"/>
          <p:nvPr/>
        </p:nvSpPr>
        <p:spPr>
          <a:xfrm>
            <a:off x="9894888" y="3941763"/>
            <a:ext cx="1204912" cy="339725"/>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售后保障</a:t>
            </a:r>
          </a:p>
        </p:txBody>
      </p:sp>
      <p:sp>
        <p:nvSpPr>
          <p:cNvPr id="7214" name="TextBox 68"/>
          <p:cNvSpPr txBox="1"/>
          <p:nvPr/>
        </p:nvSpPr>
        <p:spPr>
          <a:xfrm>
            <a:off x="9894888" y="4459288"/>
            <a:ext cx="1204912" cy="338137"/>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sym typeface="Arial" panose="020B0604020202020204" pitchFamily="34" charset="0"/>
              </a:rPr>
              <a:t>联系我们</a:t>
            </a:r>
          </a:p>
        </p:txBody>
      </p:sp>
      <p:sp>
        <p:nvSpPr>
          <p:cNvPr id="7215" name="Freeform 21"/>
          <p:cNvSpPr>
            <a:spLocks noEditPoints="1"/>
          </p:cNvSpPr>
          <p:nvPr/>
        </p:nvSpPr>
        <p:spPr>
          <a:xfrm>
            <a:off x="9718675" y="3968750"/>
            <a:ext cx="238125" cy="238125"/>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
        <p:nvSpPr>
          <p:cNvPr id="7216" name="Freeform 21"/>
          <p:cNvSpPr>
            <a:spLocks noEditPoints="1"/>
          </p:cNvSpPr>
          <p:nvPr/>
        </p:nvSpPr>
        <p:spPr>
          <a:xfrm>
            <a:off x="9718675" y="4505325"/>
            <a:ext cx="238125" cy="239713"/>
          </a:xfrm>
          <a:custGeom>
            <a:avLst/>
            <a:gdLst/>
            <a:ahLst/>
            <a:cxnLst>
              <a:cxn ang="0">
                <a:pos x="118649" y="0"/>
              </a:cxn>
              <a:cxn ang="0">
                <a:pos x="237298" y="119356"/>
              </a:cxn>
              <a:cxn ang="0">
                <a:pos x="118649" y="238711"/>
              </a:cxn>
              <a:cxn ang="0">
                <a:pos x="0" y="119356"/>
              </a:cxn>
              <a:cxn ang="0">
                <a:pos x="118649" y="0"/>
              </a:cxn>
              <a:cxn ang="0">
                <a:pos x="100395" y="203006"/>
              </a:cxn>
              <a:cxn ang="0">
                <a:pos x="136903" y="203006"/>
              </a:cxn>
              <a:cxn ang="0">
                <a:pos x="136903" y="138738"/>
              </a:cxn>
              <a:cxn ang="0">
                <a:pos x="201805" y="138738"/>
              </a:cxn>
              <a:cxn ang="0">
                <a:pos x="201805" y="100993"/>
              </a:cxn>
              <a:cxn ang="0">
                <a:pos x="136903" y="100993"/>
              </a:cxn>
              <a:cxn ang="0">
                <a:pos x="136903" y="35705"/>
              </a:cxn>
              <a:cxn ang="0">
                <a:pos x="100395" y="35705"/>
              </a:cxn>
              <a:cxn ang="0">
                <a:pos x="100395" y="100993"/>
              </a:cxn>
              <a:cxn ang="0">
                <a:pos x="35493" y="100993"/>
              </a:cxn>
              <a:cxn ang="0">
                <a:pos x="35493" y="138738"/>
              </a:cxn>
              <a:cxn ang="0">
                <a:pos x="100395" y="138738"/>
              </a:cxn>
              <a:cxn ang="0">
                <a:pos x="100395" y="203006"/>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rgbClr val="00B0D8">
              <a:alpha val="100000"/>
            </a:srgbClr>
          </a:solidFill>
          <a:ln w="9525">
            <a:noFill/>
          </a:ln>
        </p:spPr>
        <p:txBody>
          <a:bodyP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179"/>
                                        </p:tgtEl>
                                        <p:attrNameLst>
                                          <p:attrName>style.visibility</p:attrName>
                                        </p:attrNameLst>
                                      </p:cBhvr>
                                      <p:to>
                                        <p:strVal val="visible"/>
                                      </p:to>
                                    </p:set>
                                    <p:anim by="(-#ppt_w*2)" calcmode="lin" valueType="num">
                                      <p:cBhvr rctx="PPT">
                                        <p:cTn id="7" dur="250" autoRev="1" fill="hold">
                                          <p:stCondLst>
                                            <p:cond delay="0"/>
                                          </p:stCondLst>
                                        </p:cTn>
                                        <p:tgtEl>
                                          <p:spTgt spid="7179"/>
                                        </p:tgtEl>
                                        <p:attrNameLst>
                                          <p:attrName>ppt_w</p:attrName>
                                        </p:attrNameLst>
                                      </p:cBhvr>
                                    </p:anim>
                                    <p:anim by="(#ppt_w*0.50)" calcmode="lin" valueType="num">
                                      <p:cBhvr>
                                        <p:cTn id="8" dur="250" decel="50000" autoRev="1" fill="hold">
                                          <p:stCondLst>
                                            <p:cond delay="0"/>
                                          </p:stCondLst>
                                        </p:cTn>
                                        <p:tgtEl>
                                          <p:spTgt spid="7179"/>
                                        </p:tgtEl>
                                        <p:attrNameLst>
                                          <p:attrName>ppt_x</p:attrName>
                                        </p:attrNameLst>
                                      </p:cBhvr>
                                    </p:anim>
                                    <p:anim from="(-#ppt_h/2)" to="(#ppt_y)" calcmode="lin" valueType="num">
                                      <p:cBhvr>
                                        <p:cTn id="9" dur="500" fill="hold">
                                          <p:stCondLst>
                                            <p:cond delay="0"/>
                                          </p:stCondLst>
                                        </p:cTn>
                                        <p:tgtEl>
                                          <p:spTgt spid="7179"/>
                                        </p:tgtEl>
                                        <p:attrNameLst>
                                          <p:attrName>ppt_y</p:attrName>
                                        </p:attrNameLst>
                                      </p:cBhvr>
                                    </p:anim>
                                    <p:animRot by="21600000">
                                      <p:cBhvr>
                                        <p:cTn id="10" dur="500" fill="hold">
                                          <p:stCondLst>
                                            <p:cond delay="0"/>
                                          </p:stCondLst>
                                        </p:cTn>
                                        <p:tgtEl>
                                          <p:spTgt spid="7179"/>
                                        </p:tgtEl>
                                        <p:attrNameLst>
                                          <p:attrName>r</p:attrName>
                                        </p:attrNameLst>
                                      </p:cBhvr>
                                    </p:animRot>
                                  </p:childTnLst>
                                </p:cTn>
                              </p:par>
                            </p:childTnLst>
                          </p:cTn>
                        </p:par>
                        <p:par>
                          <p:cTn id="11" fill="hold">
                            <p:stCondLst>
                              <p:cond delay="649"/>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180"/>
                                        </p:tgtEl>
                                        <p:attrNameLst>
                                          <p:attrName>style.visibility</p:attrName>
                                        </p:attrNameLst>
                                      </p:cBhvr>
                                      <p:to>
                                        <p:strVal val="visible"/>
                                      </p:to>
                                    </p:set>
                                    <p:anim by="(-#ppt_w*2)" calcmode="lin" valueType="num">
                                      <p:cBhvr rctx="PPT">
                                        <p:cTn id="14" dur="250" autoRev="1" fill="hold">
                                          <p:stCondLst>
                                            <p:cond delay="0"/>
                                          </p:stCondLst>
                                        </p:cTn>
                                        <p:tgtEl>
                                          <p:spTgt spid="7180"/>
                                        </p:tgtEl>
                                        <p:attrNameLst>
                                          <p:attrName>ppt_w</p:attrName>
                                        </p:attrNameLst>
                                      </p:cBhvr>
                                    </p:anim>
                                    <p:anim by="(#ppt_w*0.50)" calcmode="lin" valueType="num">
                                      <p:cBhvr>
                                        <p:cTn id="15" dur="250" decel="50000" autoRev="1" fill="hold">
                                          <p:stCondLst>
                                            <p:cond delay="0"/>
                                          </p:stCondLst>
                                        </p:cTn>
                                        <p:tgtEl>
                                          <p:spTgt spid="7180"/>
                                        </p:tgtEl>
                                        <p:attrNameLst>
                                          <p:attrName>ppt_x</p:attrName>
                                        </p:attrNameLst>
                                      </p:cBhvr>
                                    </p:anim>
                                    <p:anim from="(-#ppt_h/2)" to="(#ppt_y)" calcmode="lin" valueType="num">
                                      <p:cBhvr>
                                        <p:cTn id="16" dur="500" fill="hold">
                                          <p:stCondLst>
                                            <p:cond delay="0"/>
                                          </p:stCondLst>
                                        </p:cTn>
                                        <p:tgtEl>
                                          <p:spTgt spid="7180"/>
                                        </p:tgtEl>
                                        <p:attrNameLst>
                                          <p:attrName>ppt_y</p:attrName>
                                        </p:attrNameLst>
                                      </p:cBhvr>
                                    </p:anim>
                                    <p:animRot by="21600000">
                                      <p:cBhvr>
                                        <p:cTn id="17" dur="500" fill="hold">
                                          <p:stCondLst>
                                            <p:cond delay="0"/>
                                          </p:stCondLst>
                                        </p:cTn>
                                        <p:tgtEl>
                                          <p:spTgt spid="7180"/>
                                        </p:tgtEl>
                                        <p:attrNameLst>
                                          <p:attrName>r</p:attrName>
                                        </p:attrNameLst>
                                      </p:cBhvr>
                                    </p:animRot>
                                  </p:childTnLst>
                                </p:cTn>
                              </p:par>
                            </p:childTnLst>
                          </p:cTn>
                        </p:par>
                        <p:par>
                          <p:cTn id="18" fill="hold">
                            <p:stCondLst>
                              <p:cond delay="1349"/>
                            </p:stCondLst>
                            <p:childTnLst>
                              <p:par>
                                <p:cTn id="19" presetID="56" presetClass="entr" presetSubtype="0" fill="hold" grpId="0" nodeType="afterEffect">
                                  <p:stCondLst>
                                    <p:cond delay="0"/>
                                  </p:stCondLst>
                                  <p:iterate type="lt">
                                    <p:tmPct val="10000"/>
                                  </p:iterate>
                                  <p:childTnLst>
                                    <p:set>
                                      <p:cBhvr>
                                        <p:cTn id="20" dur="1" fill="hold">
                                          <p:stCondLst>
                                            <p:cond delay="0"/>
                                          </p:stCondLst>
                                        </p:cTn>
                                        <p:tgtEl>
                                          <p:spTgt spid="7181"/>
                                        </p:tgtEl>
                                        <p:attrNameLst>
                                          <p:attrName>style.visibility</p:attrName>
                                        </p:attrNameLst>
                                      </p:cBhvr>
                                      <p:to>
                                        <p:strVal val="visible"/>
                                      </p:to>
                                    </p:set>
                                    <p:anim by="(-#ppt_w*2)" calcmode="lin" valueType="num">
                                      <p:cBhvr rctx="PPT">
                                        <p:cTn id="21" dur="250" autoRev="1" fill="hold">
                                          <p:stCondLst>
                                            <p:cond delay="0"/>
                                          </p:stCondLst>
                                        </p:cTn>
                                        <p:tgtEl>
                                          <p:spTgt spid="7181"/>
                                        </p:tgtEl>
                                        <p:attrNameLst>
                                          <p:attrName>ppt_w</p:attrName>
                                        </p:attrNameLst>
                                      </p:cBhvr>
                                    </p:anim>
                                    <p:anim by="(#ppt_w*0.50)" calcmode="lin" valueType="num">
                                      <p:cBhvr>
                                        <p:cTn id="22" dur="250" decel="50000" autoRev="1" fill="hold">
                                          <p:stCondLst>
                                            <p:cond delay="0"/>
                                          </p:stCondLst>
                                        </p:cTn>
                                        <p:tgtEl>
                                          <p:spTgt spid="7181"/>
                                        </p:tgtEl>
                                        <p:attrNameLst>
                                          <p:attrName>ppt_x</p:attrName>
                                        </p:attrNameLst>
                                      </p:cBhvr>
                                    </p:anim>
                                    <p:anim from="(-#ppt_h/2)" to="(#ppt_y)" calcmode="lin" valueType="num">
                                      <p:cBhvr>
                                        <p:cTn id="23" dur="500" fill="hold">
                                          <p:stCondLst>
                                            <p:cond delay="0"/>
                                          </p:stCondLst>
                                        </p:cTn>
                                        <p:tgtEl>
                                          <p:spTgt spid="7181"/>
                                        </p:tgtEl>
                                        <p:attrNameLst>
                                          <p:attrName>ppt_y</p:attrName>
                                        </p:attrNameLst>
                                      </p:cBhvr>
                                    </p:anim>
                                    <p:animRot by="21600000">
                                      <p:cBhvr>
                                        <p:cTn id="24" dur="500" fill="hold">
                                          <p:stCondLst>
                                            <p:cond delay="0"/>
                                          </p:stCondLst>
                                        </p:cTn>
                                        <p:tgtEl>
                                          <p:spTgt spid="7181"/>
                                        </p:tgtEl>
                                        <p:attrNameLst>
                                          <p:attrName>r</p:attrName>
                                        </p:attrNameLst>
                                      </p:cBhvr>
                                    </p:animRot>
                                  </p:childTnLst>
                                </p:cTn>
                              </p:par>
                            </p:childTnLst>
                          </p:cTn>
                        </p:par>
                        <p:par>
                          <p:cTn id="25" fill="hold">
                            <p:stCondLst>
                              <p:cond delay="1999"/>
                            </p:stCondLst>
                            <p:childTnLst>
                              <p:par>
                                <p:cTn id="26" presetID="2" presetClass="entr" presetSubtype="12" fill="hold" nodeType="afterEffect">
                                  <p:stCondLst>
                                    <p:cond delay="0"/>
                                  </p:stCondLst>
                                  <p:childTnLst>
                                    <p:set>
                                      <p:cBhvr>
                                        <p:cTn id="27" dur="1" fill="hold">
                                          <p:stCondLst>
                                            <p:cond delay="0"/>
                                          </p:stCondLst>
                                        </p:cTn>
                                        <p:tgtEl>
                                          <p:spTgt spid="7183"/>
                                        </p:tgtEl>
                                        <p:attrNameLst>
                                          <p:attrName>style.visibility</p:attrName>
                                        </p:attrNameLst>
                                      </p:cBhvr>
                                      <p:to>
                                        <p:strVal val="visible"/>
                                      </p:to>
                                    </p:set>
                                    <p:anim calcmode="lin" valueType="num">
                                      <p:cBhvr additive="base">
                                        <p:cTn id="28" dur="500" fill="hold"/>
                                        <p:tgtEl>
                                          <p:spTgt spid="7183"/>
                                        </p:tgtEl>
                                        <p:attrNameLst>
                                          <p:attrName>ppt_x</p:attrName>
                                        </p:attrNameLst>
                                      </p:cBhvr>
                                      <p:tavLst>
                                        <p:tav tm="0">
                                          <p:val>
                                            <p:strVal val="0-#ppt_w/2"/>
                                          </p:val>
                                        </p:tav>
                                        <p:tav tm="100000">
                                          <p:val>
                                            <p:strVal val="#ppt_x"/>
                                          </p:val>
                                        </p:tav>
                                      </p:tavLst>
                                    </p:anim>
                                    <p:anim calcmode="lin" valueType="num">
                                      <p:cBhvr additive="base">
                                        <p:cTn id="29" dur="500" fill="hold"/>
                                        <p:tgtEl>
                                          <p:spTgt spid="7183"/>
                                        </p:tgtEl>
                                        <p:attrNameLst>
                                          <p:attrName>ppt_y</p:attrName>
                                        </p:attrNameLst>
                                      </p:cBhvr>
                                      <p:tavLst>
                                        <p:tav tm="0">
                                          <p:val>
                                            <p:strVal val="1+#ppt_h/2"/>
                                          </p:val>
                                        </p:tav>
                                        <p:tav tm="100000">
                                          <p:val>
                                            <p:strVal val="#ppt_y"/>
                                          </p:val>
                                        </p:tav>
                                      </p:tavLst>
                                    </p:anim>
                                  </p:childTnLst>
                                </p:cTn>
                              </p:par>
                            </p:childTnLst>
                          </p:cTn>
                        </p:par>
                        <p:par>
                          <p:cTn id="30" fill="hold">
                            <p:stCondLst>
                              <p:cond delay="2499"/>
                            </p:stCondLst>
                            <p:childTnLst>
                              <p:par>
                                <p:cTn id="31" presetID="22" presetClass="entr" presetSubtype="8" fill="hold" grpId="0" nodeType="afterEffect">
                                  <p:stCondLst>
                                    <p:cond delay="0"/>
                                  </p:stCondLst>
                                  <p:childTnLst>
                                    <p:set>
                                      <p:cBhvr>
                                        <p:cTn id="32" dur="1" fill="hold">
                                          <p:stCondLst>
                                            <p:cond delay="0"/>
                                          </p:stCondLst>
                                        </p:cTn>
                                        <p:tgtEl>
                                          <p:spTgt spid="7182"/>
                                        </p:tgtEl>
                                        <p:attrNameLst>
                                          <p:attrName>style.visibility</p:attrName>
                                        </p:attrNameLst>
                                      </p:cBhvr>
                                      <p:to>
                                        <p:strVal val="visible"/>
                                      </p:to>
                                    </p:set>
                                    <p:animEffect transition="in" filter="wipe(left)">
                                      <p:cBhvr>
                                        <p:cTn id="33" dur="500"/>
                                        <p:tgtEl>
                                          <p:spTgt spid="7182"/>
                                        </p:tgtEl>
                                      </p:cBhvr>
                                    </p:animEffect>
                                  </p:childTnLst>
                                </p:cTn>
                              </p:par>
                            </p:childTnLst>
                          </p:cTn>
                        </p:par>
                        <p:par>
                          <p:cTn id="34" fill="hold">
                            <p:stCondLst>
                              <p:cond delay="2999"/>
                            </p:stCondLst>
                            <p:childTnLst>
                              <p:par>
                                <p:cTn id="35" presetID="22" presetClass="entr" presetSubtype="8" fill="hold" grpId="0" nodeType="afterEffect">
                                  <p:stCondLst>
                                    <p:cond delay="0"/>
                                  </p:stCondLst>
                                  <p:childTnLst>
                                    <p:set>
                                      <p:cBhvr>
                                        <p:cTn id="36" dur="1" fill="hold">
                                          <p:stCondLst>
                                            <p:cond delay="0"/>
                                          </p:stCondLst>
                                        </p:cTn>
                                        <p:tgtEl>
                                          <p:spTgt spid="7184"/>
                                        </p:tgtEl>
                                        <p:attrNameLst>
                                          <p:attrName>style.visibility</p:attrName>
                                        </p:attrNameLst>
                                      </p:cBhvr>
                                      <p:to>
                                        <p:strVal val="visible"/>
                                      </p:to>
                                    </p:set>
                                    <p:animEffect transition="in" filter="wipe(left)">
                                      <p:cBhvr>
                                        <p:cTn id="37" dur="500"/>
                                        <p:tgtEl>
                                          <p:spTgt spid="7184"/>
                                        </p:tgtEl>
                                      </p:cBhvr>
                                    </p:animEffect>
                                  </p:childTnLst>
                                </p:cTn>
                              </p:par>
                            </p:childTnLst>
                          </p:cTn>
                        </p:par>
                        <p:par>
                          <p:cTn id="38" fill="hold">
                            <p:stCondLst>
                              <p:cond delay="3499"/>
                            </p:stCondLst>
                            <p:childTnLst>
                              <p:par>
                                <p:cTn id="39" presetID="2" presetClass="entr" presetSubtype="12" fill="hold" nodeType="afterEffect">
                                  <p:stCondLst>
                                    <p:cond delay="0"/>
                                  </p:stCondLst>
                                  <p:childTnLst>
                                    <p:set>
                                      <p:cBhvr>
                                        <p:cTn id="40" dur="1" fill="hold">
                                          <p:stCondLst>
                                            <p:cond delay="0"/>
                                          </p:stCondLst>
                                        </p:cTn>
                                        <p:tgtEl>
                                          <p:spTgt spid="7186"/>
                                        </p:tgtEl>
                                        <p:attrNameLst>
                                          <p:attrName>style.visibility</p:attrName>
                                        </p:attrNameLst>
                                      </p:cBhvr>
                                      <p:to>
                                        <p:strVal val="visible"/>
                                      </p:to>
                                    </p:set>
                                    <p:anim calcmode="lin" valueType="num">
                                      <p:cBhvr additive="base">
                                        <p:cTn id="41" dur="500" fill="hold"/>
                                        <p:tgtEl>
                                          <p:spTgt spid="7186"/>
                                        </p:tgtEl>
                                        <p:attrNameLst>
                                          <p:attrName>ppt_x</p:attrName>
                                        </p:attrNameLst>
                                      </p:cBhvr>
                                      <p:tavLst>
                                        <p:tav tm="0">
                                          <p:val>
                                            <p:strVal val="0-#ppt_w/2"/>
                                          </p:val>
                                        </p:tav>
                                        <p:tav tm="100000">
                                          <p:val>
                                            <p:strVal val="#ppt_x"/>
                                          </p:val>
                                        </p:tav>
                                      </p:tavLst>
                                    </p:anim>
                                    <p:anim calcmode="lin" valueType="num">
                                      <p:cBhvr additive="base">
                                        <p:cTn id="42" dur="500" fill="hold"/>
                                        <p:tgtEl>
                                          <p:spTgt spid="7186"/>
                                        </p:tgtEl>
                                        <p:attrNameLst>
                                          <p:attrName>ppt_y</p:attrName>
                                        </p:attrNameLst>
                                      </p:cBhvr>
                                      <p:tavLst>
                                        <p:tav tm="0">
                                          <p:val>
                                            <p:strVal val="1+#ppt_h/2"/>
                                          </p:val>
                                        </p:tav>
                                        <p:tav tm="100000">
                                          <p:val>
                                            <p:strVal val="#ppt_y"/>
                                          </p:val>
                                        </p:tav>
                                      </p:tavLst>
                                    </p:anim>
                                  </p:childTnLst>
                                </p:cTn>
                              </p:par>
                            </p:childTnLst>
                          </p:cTn>
                        </p:par>
                        <p:par>
                          <p:cTn id="43" fill="hold">
                            <p:stCondLst>
                              <p:cond delay="3999"/>
                            </p:stCondLst>
                            <p:childTnLst>
                              <p:par>
                                <p:cTn id="44" presetID="22" presetClass="entr" presetSubtype="8" fill="hold" grpId="0" nodeType="afterEffect">
                                  <p:stCondLst>
                                    <p:cond delay="0"/>
                                  </p:stCondLst>
                                  <p:childTnLst>
                                    <p:set>
                                      <p:cBhvr>
                                        <p:cTn id="45" dur="1" fill="hold">
                                          <p:stCondLst>
                                            <p:cond delay="0"/>
                                          </p:stCondLst>
                                        </p:cTn>
                                        <p:tgtEl>
                                          <p:spTgt spid="7185"/>
                                        </p:tgtEl>
                                        <p:attrNameLst>
                                          <p:attrName>style.visibility</p:attrName>
                                        </p:attrNameLst>
                                      </p:cBhvr>
                                      <p:to>
                                        <p:strVal val="visible"/>
                                      </p:to>
                                    </p:set>
                                    <p:animEffect transition="in" filter="wipe(left)">
                                      <p:cBhvr>
                                        <p:cTn id="46" dur="500"/>
                                        <p:tgtEl>
                                          <p:spTgt spid="7185"/>
                                        </p:tgtEl>
                                      </p:cBhvr>
                                    </p:animEffect>
                                  </p:childTnLst>
                                </p:cTn>
                              </p:par>
                            </p:childTnLst>
                          </p:cTn>
                        </p:par>
                        <p:par>
                          <p:cTn id="47" fill="hold">
                            <p:stCondLst>
                              <p:cond delay="4499"/>
                            </p:stCondLst>
                            <p:childTnLst>
                              <p:par>
                                <p:cTn id="48" presetID="2" presetClass="entr" presetSubtype="12" fill="hold" nodeType="afterEffect">
                                  <p:stCondLst>
                                    <p:cond delay="0"/>
                                  </p:stCondLst>
                                  <p:childTnLst>
                                    <p:set>
                                      <p:cBhvr>
                                        <p:cTn id="49" dur="1" fill="hold">
                                          <p:stCondLst>
                                            <p:cond delay="0"/>
                                          </p:stCondLst>
                                        </p:cTn>
                                        <p:tgtEl>
                                          <p:spTgt spid="7188"/>
                                        </p:tgtEl>
                                        <p:attrNameLst>
                                          <p:attrName>style.visibility</p:attrName>
                                        </p:attrNameLst>
                                      </p:cBhvr>
                                      <p:to>
                                        <p:strVal val="visible"/>
                                      </p:to>
                                    </p:set>
                                    <p:anim calcmode="lin" valueType="num">
                                      <p:cBhvr additive="base">
                                        <p:cTn id="50" dur="500" fill="hold"/>
                                        <p:tgtEl>
                                          <p:spTgt spid="7188"/>
                                        </p:tgtEl>
                                        <p:attrNameLst>
                                          <p:attrName>ppt_x</p:attrName>
                                        </p:attrNameLst>
                                      </p:cBhvr>
                                      <p:tavLst>
                                        <p:tav tm="0">
                                          <p:val>
                                            <p:strVal val="0-#ppt_w/2"/>
                                          </p:val>
                                        </p:tav>
                                        <p:tav tm="100000">
                                          <p:val>
                                            <p:strVal val="#ppt_x"/>
                                          </p:val>
                                        </p:tav>
                                      </p:tavLst>
                                    </p:anim>
                                    <p:anim calcmode="lin" valueType="num">
                                      <p:cBhvr additive="base">
                                        <p:cTn id="51" dur="500" fill="hold"/>
                                        <p:tgtEl>
                                          <p:spTgt spid="7188"/>
                                        </p:tgtEl>
                                        <p:attrNameLst>
                                          <p:attrName>ppt_y</p:attrName>
                                        </p:attrNameLst>
                                      </p:cBhvr>
                                      <p:tavLst>
                                        <p:tav tm="0">
                                          <p:val>
                                            <p:strVal val="1+#ppt_h/2"/>
                                          </p:val>
                                        </p:tav>
                                        <p:tav tm="100000">
                                          <p:val>
                                            <p:strVal val="#ppt_y"/>
                                          </p:val>
                                        </p:tav>
                                      </p:tavLst>
                                    </p:anim>
                                  </p:childTnLst>
                                </p:cTn>
                              </p:par>
                            </p:childTnLst>
                          </p:cTn>
                        </p:par>
                        <p:par>
                          <p:cTn id="52" fill="hold">
                            <p:stCondLst>
                              <p:cond delay="4999"/>
                            </p:stCondLst>
                            <p:childTnLst>
                              <p:par>
                                <p:cTn id="53" presetID="22" presetClass="entr" presetSubtype="8" fill="hold" grpId="0" nodeType="afterEffect">
                                  <p:stCondLst>
                                    <p:cond delay="0"/>
                                  </p:stCondLst>
                                  <p:childTnLst>
                                    <p:set>
                                      <p:cBhvr>
                                        <p:cTn id="54" dur="1" fill="hold">
                                          <p:stCondLst>
                                            <p:cond delay="0"/>
                                          </p:stCondLst>
                                        </p:cTn>
                                        <p:tgtEl>
                                          <p:spTgt spid="7187"/>
                                        </p:tgtEl>
                                        <p:attrNameLst>
                                          <p:attrName>style.visibility</p:attrName>
                                        </p:attrNameLst>
                                      </p:cBhvr>
                                      <p:to>
                                        <p:strVal val="visible"/>
                                      </p:to>
                                    </p:set>
                                    <p:animEffect transition="in" filter="wipe(left)">
                                      <p:cBhvr>
                                        <p:cTn id="55" dur="500"/>
                                        <p:tgtEl>
                                          <p:spTgt spid="7187"/>
                                        </p:tgtEl>
                                      </p:cBhvr>
                                    </p:animEffect>
                                  </p:childTnLst>
                                </p:cTn>
                              </p:par>
                            </p:childTnLst>
                          </p:cTn>
                        </p:par>
                        <p:par>
                          <p:cTn id="56" fill="hold">
                            <p:stCondLst>
                              <p:cond delay="5499"/>
                            </p:stCondLst>
                            <p:childTnLst>
                              <p:par>
                                <p:cTn id="57" presetID="2" presetClass="entr" presetSubtype="12" fill="hold" nodeType="afterEffect">
                                  <p:stCondLst>
                                    <p:cond delay="0"/>
                                  </p:stCondLst>
                                  <p:childTnLst>
                                    <p:set>
                                      <p:cBhvr>
                                        <p:cTn id="58" dur="1" fill="hold">
                                          <p:stCondLst>
                                            <p:cond delay="0"/>
                                          </p:stCondLst>
                                        </p:cTn>
                                        <p:tgtEl>
                                          <p:spTgt spid="7190"/>
                                        </p:tgtEl>
                                        <p:attrNameLst>
                                          <p:attrName>style.visibility</p:attrName>
                                        </p:attrNameLst>
                                      </p:cBhvr>
                                      <p:to>
                                        <p:strVal val="visible"/>
                                      </p:to>
                                    </p:set>
                                    <p:anim calcmode="lin" valueType="num">
                                      <p:cBhvr additive="base">
                                        <p:cTn id="59" dur="500" fill="hold"/>
                                        <p:tgtEl>
                                          <p:spTgt spid="7190"/>
                                        </p:tgtEl>
                                        <p:attrNameLst>
                                          <p:attrName>ppt_x</p:attrName>
                                        </p:attrNameLst>
                                      </p:cBhvr>
                                      <p:tavLst>
                                        <p:tav tm="0">
                                          <p:val>
                                            <p:strVal val="0-#ppt_w/2"/>
                                          </p:val>
                                        </p:tav>
                                        <p:tav tm="100000">
                                          <p:val>
                                            <p:strVal val="#ppt_x"/>
                                          </p:val>
                                        </p:tav>
                                      </p:tavLst>
                                    </p:anim>
                                    <p:anim calcmode="lin" valueType="num">
                                      <p:cBhvr additive="base">
                                        <p:cTn id="60" dur="500" fill="hold"/>
                                        <p:tgtEl>
                                          <p:spTgt spid="7190"/>
                                        </p:tgtEl>
                                        <p:attrNameLst>
                                          <p:attrName>ppt_y</p:attrName>
                                        </p:attrNameLst>
                                      </p:cBhvr>
                                      <p:tavLst>
                                        <p:tav tm="0">
                                          <p:val>
                                            <p:strVal val="1+#ppt_h/2"/>
                                          </p:val>
                                        </p:tav>
                                        <p:tav tm="100000">
                                          <p:val>
                                            <p:strVal val="#ppt_y"/>
                                          </p:val>
                                        </p:tav>
                                      </p:tavLst>
                                    </p:anim>
                                  </p:childTnLst>
                                </p:cTn>
                              </p:par>
                            </p:childTnLst>
                          </p:cTn>
                        </p:par>
                        <p:par>
                          <p:cTn id="61" fill="hold">
                            <p:stCondLst>
                              <p:cond delay="5999"/>
                            </p:stCondLst>
                            <p:childTnLst>
                              <p:par>
                                <p:cTn id="62" presetID="22" presetClass="entr" presetSubtype="8" fill="hold" grpId="0" nodeType="afterEffect">
                                  <p:stCondLst>
                                    <p:cond delay="0"/>
                                  </p:stCondLst>
                                  <p:childTnLst>
                                    <p:set>
                                      <p:cBhvr>
                                        <p:cTn id="63" dur="1" fill="hold">
                                          <p:stCondLst>
                                            <p:cond delay="0"/>
                                          </p:stCondLst>
                                        </p:cTn>
                                        <p:tgtEl>
                                          <p:spTgt spid="7189"/>
                                        </p:tgtEl>
                                        <p:attrNameLst>
                                          <p:attrName>style.visibility</p:attrName>
                                        </p:attrNameLst>
                                      </p:cBhvr>
                                      <p:to>
                                        <p:strVal val="visible"/>
                                      </p:to>
                                    </p:set>
                                    <p:animEffect transition="in" filter="wipe(left)">
                                      <p:cBhvr>
                                        <p:cTn id="64" dur="500"/>
                                        <p:tgtEl>
                                          <p:spTgt spid="7189"/>
                                        </p:tgtEl>
                                      </p:cBhvr>
                                    </p:animEffect>
                                  </p:childTnLst>
                                </p:cTn>
                              </p:par>
                            </p:childTnLst>
                          </p:cTn>
                        </p:par>
                        <p:par>
                          <p:cTn id="65" fill="hold">
                            <p:stCondLst>
                              <p:cond delay="6499"/>
                            </p:stCondLst>
                            <p:childTnLst>
                              <p:par>
                                <p:cTn id="66" presetID="22" presetClass="entr" presetSubtype="8" fill="hold" grpId="0" nodeType="afterEffect">
                                  <p:stCondLst>
                                    <p:cond delay="0"/>
                                  </p:stCondLst>
                                  <p:childTnLst>
                                    <p:set>
                                      <p:cBhvr>
                                        <p:cTn id="67" dur="1" fill="hold">
                                          <p:stCondLst>
                                            <p:cond delay="0"/>
                                          </p:stCondLst>
                                        </p:cTn>
                                        <p:tgtEl>
                                          <p:spTgt spid="7191"/>
                                        </p:tgtEl>
                                        <p:attrNameLst>
                                          <p:attrName>style.visibility</p:attrName>
                                        </p:attrNameLst>
                                      </p:cBhvr>
                                      <p:to>
                                        <p:strVal val="visible"/>
                                      </p:to>
                                    </p:set>
                                    <p:animEffect transition="in" filter="wipe(left)">
                                      <p:cBhvr>
                                        <p:cTn id="68" dur="500"/>
                                        <p:tgtEl>
                                          <p:spTgt spid="7191"/>
                                        </p:tgtEl>
                                      </p:cBhvr>
                                    </p:animEffect>
                                  </p:childTnLst>
                                </p:cTn>
                              </p:par>
                            </p:childTnLst>
                          </p:cTn>
                        </p:par>
                        <p:par>
                          <p:cTn id="69" fill="hold">
                            <p:stCondLst>
                              <p:cond delay="6999"/>
                            </p:stCondLst>
                            <p:childTnLst>
                              <p:par>
                                <p:cTn id="70" presetID="22" presetClass="entr" presetSubtype="8" fill="hold" grpId="0" nodeType="afterEffect">
                                  <p:stCondLst>
                                    <p:cond delay="0"/>
                                  </p:stCondLst>
                                  <p:childTnLst>
                                    <p:set>
                                      <p:cBhvr>
                                        <p:cTn id="71" dur="1" fill="hold">
                                          <p:stCondLst>
                                            <p:cond delay="0"/>
                                          </p:stCondLst>
                                        </p:cTn>
                                        <p:tgtEl>
                                          <p:spTgt spid="7192"/>
                                        </p:tgtEl>
                                        <p:attrNameLst>
                                          <p:attrName>style.visibility</p:attrName>
                                        </p:attrNameLst>
                                      </p:cBhvr>
                                      <p:to>
                                        <p:strVal val="visible"/>
                                      </p:to>
                                    </p:set>
                                    <p:animEffect transition="in" filter="wipe(left)">
                                      <p:cBhvr>
                                        <p:cTn id="72" dur="500"/>
                                        <p:tgtEl>
                                          <p:spTgt spid="7192"/>
                                        </p:tgtEl>
                                      </p:cBhvr>
                                    </p:animEffect>
                                  </p:childTnLst>
                                </p:cTn>
                              </p:par>
                            </p:childTnLst>
                          </p:cTn>
                        </p:par>
                        <p:par>
                          <p:cTn id="73" fill="hold">
                            <p:stCondLst>
                              <p:cond delay="7499"/>
                            </p:stCondLst>
                            <p:childTnLst>
                              <p:par>
                                <p:cTn id="74" presetID="22" presetClass="entr" presetSubtype="8" fill="hold" grpId="0" nodeType="afterEffect">
                                  <p:stCondLst>
                                    <p:cond delay="0"/>
                                  </p:stCondLst>
                                  <p:childTnLst>
                                    <p:set>
                                      <p:cBhvr>
                                        <p:cTn id="75" dur="1" fill="hold">
                                          <p:stCondLst>
                                            <p:cond delay="0"/>
                                          </p:stCondLst>
                                        </p:cTn>
                                        <p:tgtEl>
                                          <p:spTgt spid="7193"/>
                                        </p:tgtEl>
                                        <p:attrNameLst>
                                          <p:attrName>style.visibility</p:attrName>
                                        </p:attrNameLst>
                                      </p:cBhvr>
                                      <p:to>
                                        <p:strVal val="visible"/>
                                      </p:to>
                                    </p:set>
                                    <p:animEffect transition="in" filter="wipe(left)">
                                      <p:cBhvr>
                                        <p:cTn id="76" dur="500"/>
                                        <p:tgtEl>
                                          <p:spTgt spid="7193"/>
                                        </p:tgtEl>
                                      </p:cBhvr>
                                    </p:animEffect>
                                  </p:childTnLst>
                                </p:cTn>
                              </p:par>
                            </p:childTnLst>
                          </p:cTn>
                        </p:par>
                        <p:par>
                          <p:cTn id="77" fill="hold">
                            <p:stCondLst>
                              <p:cond delay="7999"/>
                            </p:stCondLst>
                            <p:childTnLst>
                              <p:par>
                                <p:cTn id="78" presetID="2" presetClass="entr" presetSubtype="12" fill="hold" nodeType="afterEffect">
                                  <p:stCondLst>
                                    <p:cond delay="0"/>
                                  </p:stCondLst>
                                  <p:childTnLst>
                                    <p:set>
                                      <p:cBhvr>
                                        <p:cTn id="79" dur="1" fill="hold">
                                          <p:stCondLst>
                                            <p:cond delay="0"/>
                                          </p:stCondLst>
                                        </p:cTn>
                                        <p:tgtEl>
                                          <p:spTgt spid="7194"/>
                                        </p:tgtEl>
                                        <p:attrNameLst>
                                          <p:attrName>style.visibility</p:attrName>
                                        </p:attrNameLst>
                                      </p:cBhvr>
                                      <p:to>
                                        <p:strVal val="visible"/>
                                      </p:to>
                                    </p:set>
                                    <p:anim calcmode="lin" valueType="num">
                                      <p:cBhvr additive="base">
                                        <p:cTn id="80" dur="500" fill="hold"/>
                                        <p:tgtEl>
                                          <p:spTgt spid="7194"/>
                                        </p:tgtEl>
                                        <p:attrNameLst>
                                          <p:attrName>ppt_x</p:attrName>
                                        </p:attrNameLst>
                                      </p:cBhvr>
                                      <p:tavLst>
                                        <p:tav tm="0">
                                          <p:val>
                                            <p:strVal val="0-#ppt_w/2"/>
                                          </p:val>
                                        </p:tav>
                                        <p:tav tm="100000">
                                          <p:val>
                                            <p:strVal val="#ppt_x"/>
                                          </p:val>
                                        </p:tav>
                                      </p:tavLst>
                                    </p:anim>
                                    <p:anim calcmode="lin" valueType="num">
                                      <p:cBhvr additive="base">
                                        <p:cTn id="81" dur="500" fill="hold"/>
                                        <p:tgtEl>
                                          <p:spTgt spid="7194"/>
                                        </p:tgtEl>
                                        <p:attrNameLst>
                                          <p:attrName>ppt_y</p:attrName>
                                        </p:attrNameLst>
                                      </p:cBhvr>
                                      <p:tavLst>
                                        <p:tav tm="0">
                                          <p:val>
                                            <p:strVal val="1+#ppt_h/2"/>
                                          </p:val>
                                        </p:tav>
                                        <p:tav tm="100000">
                                          <p:val>
                                            <p:strVal val="#ppt_y"/>
                                          </p:val>
                                        </p:tav>
                                      </p:tavLst>
                                    </p:anim>
                                  </p:childTnLst>
                                </p:cTn>
                              </p:par>
                            </p:childTnLst>
                          </p:cTn>
                        </p:par>
                        <p:par>
                          <p:cTn id="82" fill="hold">
                            <p:stCondLst>
                              <p:cond delay="8499"/>
                            </p:stCondLst>
                            <p:childTnLst>
                              <p:par>
                                <p:cTn id="83" presetID="2" presetClass="entr" presetSubtype="12" fill="hold" nodeType="afterEffect">
                                  <p:stCondLst>
                                    <p:cond delay="0"/>
                                  </p:stCondLst>
                                  <p:childTnLst>
                                    <p:set>
                                      <p:cBhvr>
                                        <p:cTn id="84" dur="1" fill="hold">
                                          <p:stCondLst>
                                            <p:cond delay="0"/>
                                          </p:stCondLst>
                                        </p:cTn>
                                        <p:tgtEl>
                                          <p:spTgt spid="7195"/>
                                        </p:tgtEl>
                                        <p:attrNameLst>
                                          <p:attrName>style.visibility</p:attrName>
                                        </p:attrNameLst>
                                      </p:cBhvr>
                                      <p:to>
                                        <p:strVal val="visible"/>
                                      </p:to>
                                    </p:set>
                                    <p:anim calcmode="lin" valueType="num">
                                      <p:cBhvr additive="base">
                                        <p:cTn id="85" dur="500" fill="hold"/>
                                        <p:tgtEl>
                                          <p:spTgt spid="7195"/>
                                        </p:tgtEl>
                                        <p:attrNameLst>
                                          <p:attrName>ppt_x</p:attrName>
                                        </p:attrNameLst>
                                      </p:cBhvr>
                                      <p:tavLst>
                                        <p:tav tm="0">
                                          <p:val>
                                            <p:strVal val="0-#ppt_w/2"/>
                                          </p:val>
                                        </p:tav>
                                        <p:tav tm="100000">
                                          <p:val>
                                            <p:strVal val="#ppt_x"/>
                                          </p:val>
                                        </p:tav>
                                      </p:tavLst>
                                    </p:anim>
                                    <p:anim calcmode="lin" valueType="num">
                                      <p:cBhvr additive="base">
                                        <p:cTn id="86" dur="500" fill="hold"/>
                                        <p:tgtEl>
                                          <p:spTgt spid="7195"/>
                                        </p:tgtEl>
                                        <p:attrNameLst>
                                          <p:attrName>ppt_y</p:attrName>
                                        </p:attrNameLst>
                                      </p:cBhvr>
                                      <p:tavLst>
                                        <p:tav tm="0">
                                          <p:val>
                                            <p:strVal val="1+#ppt_h/2"/>
                                          </p:val>
                                        </p:tav>
                                        <p:tav tm="100000">
                                          <p:val>
                                            <p:strVal val="#ppt_y"/>
                                          </p:val>
                                        </p:tav>
                                      </p:tavLst>
                                    </p:anim>
                                  </p:childTnLst>
                                </p:cTn>
                              </p:par>
                            </p:childTnLst>
                          </p:cTn>
                        </p:par>
                        <p:par>
                          <p:cTn id="87" fill="hold">
                            <p:stCondLst>
                              <p:cond delay="8999"/>
                            </p:stCondLst>
                            <p:childTnLst>
                              <p:par>
                                <p:cTn id="88" presetID="2" presetClass="entr" presetSubtype="12" fill="hold" nodeType="afterEffect">
                                  <p:stCondLst>
                                    <p:cond delay="0"/>
                                  </p:stCondLst>
                                  <p:childTnLst>
                                    <p:set>
                                      <p:cBhvr>
                                        <p:cTn id="89" dur="1" fill="hold">
                                          <p:stCondLst>
                                            <p:cond delay="0"/>
                                          </p:stCondLst>
                                        </p:cTn>
                                        <p:tgtEl>
                                          <p:spTgt spid="7196"/>
                                        </p:tgtEl>
                                        <p:attrNameLst>
                                          <p:attrName>style.visibility</p:attrName>
                                        </p:attrNameLst>
                                      </p:cBhvr>
                                      <p:to>
                                        <p:strVal val="visible"/>
                                      </p:to>
                                    </p:set>
                                    <p:anim calcmode="lin" valueType="num">
                                      <p:cBhvr additive="base">
                                        <p:cTn id="90" dur="500" fill="hold"/>
                                        <p:tgtEl>
                                          <p:spTgt spid="7196"/>
                                        </p:tgtEl>
                                        <p:attrNameLst>
                                          <p:attrName>ppt_x</p:attrName>
                                        </p:attrNameLst>
                                      </p:cBhvr>
                                      <p:tavLst>
                                        <p:tav tm="0">
                                          <p:val>
                                            <p:strVal val="0-#ppt_w/2"/>
                                          </p:val>
                                        </p:tav>
                                        <p:tav tm="100000">
                                          <p:val>
                                            <p:strVal val="#ppt_x"/>
                                          </p:val>
                                        </p:tav>
                                      </p:tavLst>
                                    </p:anim>
                                    <p:anim calcmode="lin" valueType="num">
                                      <p:cBhvr additive="base">
                                        <p:cTn id="91" dur="500" fill="hold"/>
                                        <p:tgtEl>
                                          <p:spTgt spid="7196"/>
                                        </p:tgtEl>
                                        <p:attrNameLst>
                                          <p:attrName>ppt_y</p:attrName>
                                        </p:attrNameLst>
                                      </p:cBhvr>
                                      <p:tavLst>
                                        <p:tav tm="0">
                                          <p:val>
                                            <p:strVal val="1+#ppt_h/2"/>
                                          </p:val>
                                        </p:tav>
                                        <p:tav tm="100000">
                                          <p:val>
                                            <p:strVal val="#ppt_y"/>
                                          </p:val>
                                        </p:tav>
                                      </p:tavLst>
                                    </p:anim>
                                  </p:childTnLst>
                                </p:cTn>
                              </p:par>
                            </p:childTnLst>
                          </p:cTn>
                        </p:par>
                        <p:par>
                          <p:cTn id="92" fill="hold">
                            <p:stCondLst>
                              <p:cond delay="9499"/>
                            </p:stCondLst>
                            <p:childTnLst>
                              <p:par>
                                <p:cTn id="93" presetID="2" presetClass="entr" presetSubtype="12" fill="hold" nodeType="afterEffect">
                                  <p:stCondLst>
                                    <p:cond delay="0"/>
                                  </p:stCondLst>
                                  <p:childTnLst>
                                    <p:set>
                                      <p:cBhvr>
                                        <p:cTn id="94" dur="1" fill="hold">
                                          <p:stCondLst>
                                            <p:cond delay="0"/>
                                          </p:stCondLst>
                                        </p:cTn>
                                        <p:tgtEl>
                                          <p:spTgt spid="7198"/>
                                        </p:tgtEl>
                                        <p:attrNameLst>
                                          <p:attrName>style.visibility</p:attrName>
                                        </p:attrNameLst>
                                      </p:cBhvr>
                                      <p:to>
                                        <p:strVal val="visible"/>
                                      </p:to>
                                    </p:set>
                                    <p:anim calcmode="lin" valueType="num">
                                      <p:cBhvr additive="base">
                                        <p:cTn id="95" dur="500" fill="hold"/>
                                        <p:tgtEl>
                                          <p:spTgt spid="7198"/>
                                        </p:tgtEl>
                                        <p:attrNameLst>
                                          <p:attrName>ppt_x</p:attrName>
                                        </p:attrNameLst>
                                      </p:cBhvr>
                                      <p:tavLst>
                                        <p:tav tm="0">
                                          <p:val>
                                            <p:strVal val="0-#ppt_w/2"/>
                                          </p:val>
                                        </p:tav>
                                        <p:tav tm="100000">
                                          <p:val>
                                            <p:strVal val="#ppt_x"/>
                                          </p:val>
                                        </p:tav>
                                      </p:tavLst>
                                    </p:anim>
                                    <p:anim calcmode="lin" valueType="num">
                                      <p:cBhvr additive="base">
                                        <p:cTn id="96" dur="500" fill="hold"/>
                                        <p:tgtEl>
                                          <p:spTgt spid="7198"/>
                                        </p:tgtEl>
                                        <p:attrNameLst>
                                          <p:attrName>ppt_y</p:attrName>
                                        </p:attrNameLst>
                                      </p:cBhvr>
                                      <p:tavLst>
                                        <p:tav tm="0">
                                          <p:val>
                                            <p:strVal val="1+#ppt_h/2"/>
                                          </p:val>
                                        </p:tav>
                                        <p:tav tm="100000">
                                          <p:val>
                                            <p:strVal val="#ppt_y"/>
                                          </p:val>
                                        </p:tav>
                                      </p:tavLst>
                                    </p:anim>
                                  </p:childTnLst>
                                </p:cTn>
                              </p:par>
                            </p:childTnLst>
                          </p:cTn>
                        </p:par>
                        <p:par>
                          <p:cTn id="97" fill="hold">
                            <p:stCondLst>
                              <p:cond delay="9999"/>
                            </p:stCondLst>
                            <p:childTnLst>
                              <p:par>
                                <p:cTn id="98" presetID="22" presetClass="entr" presetSubtype="8" fill="hold" grpId="0" nodeType="afterEffect">
                                  <p:stCondLst>
                                    <p:cond delay="0"/>
                                  </p:stCondLst>
                                  <p:childTnLst>
                                    <p:set>
                                      <p:cBhvr>
                                        <p:cTn id="99" dur="1" fill="hold">
                                          <p:stCondLst>
                                            <p:cond delay="0"/>
                                          </p:stCondLst>
                                        </p:cTn>
                                        <p:tgtEl>
                                          <p:spTgt spid="7197"/>
                                        </p:tgtEl>
                                        <p:attrNameLst>
                                          <p:attrName>style.visibility</p:attrName>
                                        </p:attrNameLst>
                                      </p:cBhvr>
                                      <p:to>
                                        <p:strVal val="visible"/>
                                      </p:to>
                                    </p:set>
                                    <p:animEffect transition="in" filter="wipe(left)">
                                      <p:cBhvr>
                                        <p:cTn id="100" dur="500"/>
                                        <p:tgtEl>
                                          <p:spTgt spid="7197"/>
                                        </p:tgtEl>
                                      </p:cBhvr>
                                    </p:animEffect>
                                  </p:childTnLst>
                                </p:cTn>
                              </p:par>
                            </p:childTnLst>
                          </p:cTn>
                        </p:par>
                        <p:par>
                          <p:cTn id="101" fill="hold">
                            <p:stCondLst>
                              <p:cond delay="10499"/>
                            </p:stCondLst>
                            <p:childTnLst>
                              <p:par>
                                <p:cTn id="102" presetID="2" presetClass="entr" presetSubtype="12" fill="hold" nodeType="afterEffect">
                                  <p:stCondLst>
                                    <p:cond delay="0"/>
                                  </p:stCondLst>
                                  <p:childTnLst>
                                    <p:set>
                                      <p:cBhvr>
                                        <p:cTn id="103" dur="1" fill="hold">
                                          <p:stCondLst>
                                            <p:cond delay="0"/>
                                          </p:stCondLst>
                                        </p:cTn>
                                        <p:tgtEl>
                                          <p:spTgt spid="7200"/>
                                        </p:tgtEl>
                                        <p:attrNameLst>
                                          <p:attrName>style.visibility</p:attrName>
                                        </p:attrNameLst>
                                      </p:cBhvr>
                                      <p:to>
                                        <p:strVal val="visible"/>
                                      </p:to>
                                    </p:set>
                                    <p:anim calcmode="lin" valueType="num">
                                      <p:cBhvr additive="base">
                                        <p:cTn id="104" dur="500" fill="hold"/>
                                        <p:tgtEl>
                                          <p:spTgt spid="7200"/>
                                        </p:tgtEl>
                                        <p:attrNameLst>
                                          <p:attrName>ppt_x</p:attrName>
                                        </p:attrNameLst>
                                      </p:cBhvr>
                                      <p:tavLst>
                                        <p:tav tm="0">
                                          <p:val>
                                            <p:strVal val="0-#ppt_w/2"/>
                                          </p:val>
                                        </p:tav>
                                        <p:tav tm="100000">
                                          <p:val>
                                            <p:strVal val="#ppt_x"/>
                                          </p:val>
                                        </p:tav>
                                      </p:tavLst>
                                    </p:anim>
                                    <p:anim calcmode="lin" valueType="num">
                                      <p:cBhvr additive="base">
                                        <p:cTn id="105" dur="500" fill="hold"/>
                                        <p:tgtEl>
                                          <p:spTgt spid="7200"/>
                                        </p:tgtEl>
                                        <p:attrNameLst>
                                          <p:attrName>ppt_y</p:attrName>
                                        </p:attrNameLst>
                                      </p:cBhvr>
                                      <p:tavLst>
                                        <p:tav tm="0">
                                          <p:val>
                                            <p:strVal val="1+#ppt_h/2"/>
                                          </p:val>
                                        </p:tav>
                                        <p:tav tm="100000">
                                          <p:val>
                                            <p:strVal val="#ppt_y"/>
                                          </p:val>
                                        </p:tav>
                                      </p:tavLst>
                                    </p:anim>
                                  </p:childTnLst>
                                </p:cTn>
                              </p:par>
                            </p:childTnLst>
                          </p:cTn>
                        </p:par>
                        <p:par>
                          <p:cTn id="106" fill="hold">
                            <p:stCondLst>
                              <p:cond delay="10999"/>
                            </p:stCondLst>
                            <p:childTnLst>
                              <p:par>
                                <p:cTn id="107" presetID="22" presetClass="entr" presetSubtype="8" fill="hold" grpId="0" nodeType="afterEffect">
                                  <p:stCondLst>
                                    <p:cond delay="0"/>
                                  </p:stCondLst>
                                  <p:childTnLst>
                                    <p:set>
                                      <p:cBhvr>
                                        <p:cTn id="108" dur="1" fill="hold">
                                          <p:stCondLst>
                                            <p:cond delay="0"/>
                                          </p:stCondLst>
                                        </p:cTn>
                                        <p:tgtEl>
                                          <p:spTgt spid="7199"/>
                                        </p:tgtEl>
                                        <p:attrNameLst>
                                          <p:attrName>style.visibility</p:attrName>
                                        </p:attrNameLst>
                                      </p:cBhvr>
                                      <p:to>
                                        <p:strVal val="visible"/>
                                      </p:to>
                                    </p:set>
                                    <p:animEffect transition="in" filter="wipe(left)">
                                      <p:cBhvr>
                                        <p:cTn id="109" dur="500"/>
                                        <p:tgtEl>
                                          <p:spTgt spid="7199"/>
                                        </p:tgtEl>
                                      </p:cBhvr>
                                    </p:animEffect>
                                  </p:childTnLst>
                                </p:cTn>
                              </p:par>
                            </p:childTnLst>
                          </p:cTn>
                        </p:par>
                        <p:par>
                          <p:cTn id="110" fill="hold">
                            <p:stCondLst>
                              <p:cond delay="11499"/>
                            </p:stCondLst>
                            <p:childTnLst>
                              <p:par>
                                <p:cTn id="111" presetID="2" presetClass="entr" presetSubtype="12" fill="hold" nodeType="afterEffect">
                                  <p:stCondLst>
                                    <p:cond delay="0"/>
                                  </p:stCondLst>
                                  <p:childTnLst>
                                    <p:set>
                                      <p:cBhvr>
                                        <p:cTn id="112" dur="1" fill="hold">
                                          <p:stCondLst>
                                            <p:cond delay="0"/>
                                          </p:stCondLst>
                                        </p:cTn>
                                        <p:tgtEl>
                                          <p:spTgt spid="7202"/>
                                        </p:tgtEl>
                                        <p:attrNameLst>
                                          <p:attrName>style.visibility</p:attrName>
                                        </p:attrNameLst>
                                      </p:cBhvr>
                                      <p:to>
                                        <p:strVal val="visible"/>
                                      </p:to>
                                    </p:set>
                                    <p:anim calcmode="lin" valueType="num">
                                      <p:cBhvr additive="base">
                                        <p:cTn id="113" dur="500" fill="hold"/>
                                        <p:tgtEl>
                                          <p:spTgt spid="7202"/>
                                        </p:tgtEl>
                                        <p:attrNameLst>
                                          <p:attrName>ppt_x</p:attrName>
                                        </p:attrNameLst>
                                      </p:cBhvr>
                                      <p:tavLst>
                                        <p:tav tm="0">
                                          <p:val>
                                            <p:strVal val="0-#ppt_w/2"/>
                                          </p:val>
                                        </p:tav>
                                        <p:tav tm="100000">
                                          <p:val>
                                            <p:strVal val="#ppt_x"/>
                                          </p:val>
                                        </p:tav>
                                      </p:tavLst>
                                    </p:anim>
                                    <p:anim calcmode="lin" valueType="num">
                                      <p:cBhvr additive="base">
                                        <p:cTn id="114" dur="500" fill="hold"/>
                                        <p:tgtEl>
                                          <p:spTgt spid="7202"/>
                                        </p:tgtEl>
                                        <p:attrNameLst>
                                          <p:attrName>ppt_y</p:attrName>
                                        </p:attrNameLst>
                                      </p:cBhvr>
                                      <p:tavLst>
                                        <p:tav tm="0">
                                          <p:val>
                                            <p:strVal val="1+#ppt_h/2"/>
                                          </p:val>
                                        </p:tav>
                                        <p:tav tm="100000">
                                          <p:val>
                                            <p:strVal val="#ppt_y"/>
                                          </p:val>
                                        </p:tav>
                                      </p:tavLst>
                                    </p:anim>
                                  </p:childTnLst>
                                </p:cTn>
                              </p:par>
                            </p:childTnLst>
                          </p:cTn>
                        </p:par>
                        <p:par>
                          <p:cTn id="115" fill="hold">
                            <p:stCondLst>
                              <p:cond delay="11999"/>
                            </p:stCondLst>
                            <p:childTnLst>
                              <p:par>
                                <p:cTn id="116" presetID="22" presetClass="entr" presetSubtype="8" fill="hold" grpId="0" nodeType="afterEffect">
                                  <p:stCondLst>
                                    <p:cond delay="0"/>
                                  </p:stCondLst>
                                  <p:childTnLst>
                                    <p:set>
                                      <p:cBhvr>
                                        <p:cTn id="117" dur="1" fill="hold">
                                          <p:stCondLst>
                                            <p:cond delay="0"/>
                                          </p:stCondLst>
                                        </p:cTn>
                                        <p:tgtEl>
                                          <p:spTgt spid="7201"/>
                                        </p:tgtEl>
                                        <p:attrNameLst>
                                          <p:attrName>style.visibility</p:attrName>
                                        </p:attrNameLst>
                                      </p:cBhvr>
                                      <p:to>
                                        <p:strVal val="visible"/>
                                      </p:to>
                                    </p:set>
                                    <p:animEffect transition="in" filter="wipe(left)">
                                      <p:cBhvr>
                                        <p:cTn id="118" dur="500"/>
                                        <p:tgtEl>
                                          <p:spTgt spid="7201"/>
                                        </p:tgtEl>
                                      </p:cBhvr>
                                    </p:animEffect>
                                  </p:childTnLst>
                                </p:cTn>
                              </p:par>
                            </p:childTnLst>
                          </p:cTn>
                        </p:par>
                        <p:par>
                          <p:cTn id="119" fill="hold">
                            <p:stCondLst>
                              <p:cond delay="12499"/>
                            </p:stCondLst>
                            <p:childTnLst>
                              <p:par>
                                <p:cTn id="120" presetID="2" presetClass="entr" presetSubtype="12" fill="hold" nodeType="afterEffect">
                                  <p:stCondLst>
                                    <p:cond delay="0"/>
                                  </p:stCondLst>
                                  <p:childTnLst>
                                    <p:set>
                                      <p:cBhvr>
                                        <p:cTn id="121" dur="1" fill="hold">
                                          <p:stCondLst>
                                            <p:cond delay="0"/>
                                          </p:stCondLst>
                                        </p:cTn>
                                        <p:tgtEl>
                                          <p:spTgt spid="7204"/>
                                        </p:tgtEl>
                                        <p:attrNameLst>
                                          <p:attrName>style.visibility</p:attrName>
                                        </p:attrNameLst>
                                      </p:cBhvr>
                                      <p:to>
                                        <p:strVal val="visible"/>
                                      </p:to>
                                    </p:set>
                                    <p:anim calcmode="lin" valueType="num">
                                      <p:cBhvr additive="base">
                                        <p:cTn id="122" dur="500" fill="hold"/>
                                        <p:tgtEl>
                                          <p:spTgt spid="7204"/>
                                        </p:tgtEl>
                                        <p:attrNameLst>
                                          <p:attrName>ppt_x</p:attrName>
                                        </p:attrNameLst>
                                      </p:cBhvr>
                                      <p:tavLst>
                                        <p:tav tm="0">
                                          <p:val>
                                            <p:strVal val="0-#ppt_w/2"/>
                                          </p:val>
                                        </p:tav>
                                        <p:tav tm="100000">
                                          <p:val>
                                            <p:strVal val="#ppt_x"/>
                                          </p:val>
                                        </p:tav>
                                      </p:tavLst>
                                    </p:anim>
                                    <p:anim calcmode="lin" valueType="num">
                                      <p:cBhvr additive="base">
                                        <p:cTn id="123" dur="500" fill="hold"/>
                                        <p:tgtEl>
                                          <p:spTgt spid="7204"/>
                                        </p:tgtEl>
                                        <p:attrNameLst>
                                          <p:attrName>ppt_y</p:attrName>
                                        </p:attrNameLst>
                                      </p:cBhvr>
                                      <p:tavLst>
                                        <p:tav tm="0">
                                          <p:val>
                                            <p:strVal val="1+#ppt_h/2"/>
                                          </p:val>
                                        </p:tav>
                                        <p:tav tm="100000">
                                          <p:val>
                                            <p:strVal val="#ppt_y"/>
                                          </p:val>
                                        </p:tav>
                                      </p:tavLst>
                                    </p:anim>
                                  </p:childTnLst>
                                </p:cTn>
                              </p:par>
                            </p:childTnLst>
                          </p:cTn>
                        </p:par>
                        <p:par>
                          <p:cTn id="124" fill="hold">
                            <p:stCondLst>
                              <p:cond delay="12999"/>
                            </p:stCondLst>
                            <p:childTnLst>
                              <p:par>
                                <p:cTn id="125" presetID="22" presetClass="entr" presetSubtype="8" fill="hold" grpId="0" nodeType="afterEffect">
                                  <p:stCondLst>
                                    <p:cond delay="0"/>
                                  </p:stCondLst>
                                  <p:childTnLst>
                                    <p:set>
                                      <p:cBhvr>
                                        <p:cTn id="126" dur="1" fill="hold">
                                          <p:stCondLst>
                                            <p:cond delay="0"/>
                                          </p:stCondLst>
                                        </p:cTn>
                                        <p:tgtEl>
                                          <p:spTgt spid="7203"/>
                                        </p:tgtEl>
                                        <p:attrNameLst>
                                          <p:attrName>style.visibility</p:attrName>
                                        </p:attrNameLst>
                                      </p:cBhvr>
                                      <p:to>
                                        <p:strVal val="visible"/>
                                      </p:to>
                                    </p:set>
                                    <p:animEffect transition="in" filter="wipe(left)">
                                      <p:cBhvr>
                                        <p:cTn id="127" dur="500"/>
                                        <p:tgtEl>
                                          <p:spTgt spid="7203"/>
                                        </p:tgtEl>
                                      </p:cBhvr>
                                    </p:animEffect>
                                  </p:childTnLst>
                                </p:cTn>
                              </p:par>
                            </p:childTnLst>
                          </p:cTn>
                        </p:par>
                        <p:par>
                          <p:cTn id="128" fill="hold">
                            <p:stCondLst>
                              <p:cond delay="13499"/>
                            </p:stCondLst>
                            <p:childTnLst>
                              <p:par>
                                <p:cTn id="129" presetID="22" presetClass="entr" presetSubtype="8" fill="hold" grpId="0" nodeType="afterEffect">
                                  <p:stCondLst>
                                    <p:cond delay="0"/>
                                  </p:stCondLst>
                                  <p:childTnLst>
                                    <p:set>
                                      <p:cBhvr>
                                        <p:cTn id="130" dur="1" fill="hold">
                                          <p:stCondLst>
                                            <p:cond delay="0"/>
                                          </p:stCondLst>
                                        </p:cTn>
                                        <p:tgtEl>
                                          <p:spTgt spid="7205"/>
                                        </p:tgtEl>
                                        <p:attrNameLst>
                                          <p:attrName>style.visibility</p:attrName>
                                        </p:attrNameLst>
                                      </p:cBhvr>
                                      <p:to>
                                        <p:strVal val="visible"/>
                                      </p:to>
                                    </p:set>
                                    <p:animEffect transition="in" filter="wipe(left)">
                                      <p:cBhvr>
                                        <p:cTn id="131" dur="500"/>
                                        <p:tgtEl>
                                          <p:spTgt spid="7205"/>
                                        </p:tgtEl>
                                      </p:cBhvr>
                                    </p:animEffect>
                                  </p:childTnLst>
                                </p:cTn>
                              </p:par>
                            </p:childTnLst>
                          </p:cTn>
                        </p:par>
                        <p:par>
                          <p:cTn id="132" fill="hold">
                            <p:stCondLst>
                              <p:cond delay="13999"/>
                            </p:stCondLst>
                            <p:childTnLst>
                              <p:par>
                                <p:cTn id="133" presetID="22" presetClass="entr" presetSubtype="8" fill="hold" grpId="0" nodeType="afterEffect">
                                  <p:stCondLst>
                                    <p:cond delay="0"/>
                                  </p:stCondLst>
                                  <p:childTnLst>
                                    <p:set>
                                      <p:cBhvr>
                                        <p:cTn id="134" dur="1" fill="hold">
                                          <p:stCondLst>
                                            <p:cond delay="0"/>
                                          </p:stCondLst>
                                        </p:cTn>
                                        <p:tgtEl>
                                          <p:spTgt spid="7206"/>
                                        </p:tgtEl>
                                        <p:attrNameLst>
                                          <p:attrName>style.visibility</p:attrName>
                                        </p:attrNameLst>
                                      </p:cBhvr>
                                      <p:to>
                                        <p:strVal val="visible"/>
                                      </p:to>
                                    </p:set>
                                    <p:animEffect transition="in" filter="wipe(left)">
                                      <p:cBhvr>
                                        <p:cTn id="135" dur="500"/>
                                        <p:tgtEl>
                                          <p:spTgt spid="7206"/>
                                        </p:tgtEl>
                                      </p:cBhvr>
                                    </p:animEffect>
                                  </p:childTnLst>
                                </p:cTn>
                              </p:par>
                            </p:childTnLst>
                          </p:cTn>
                        </p:par>
                        <p:par>
                          <p:cTn id="136" fill="hold">
                            <p:stCondLst>
                              <p:cond delay="14499"/>
                            </p:stCondLst>
                            <p:childTnLst>
                              <p:par>
                                <p:cTn id="137" presetID="2" presetClass="entr" presetSubtype="12" fill="hold" nodeType="afterEffect">
                                  <p:stCondLst>
                                    <p:cond delay="0"/>
                                  </p:stCondLst>
                                  <p:childTnLst>
                                    <p:set>
                                      <p:cBhvr>
                                        <p:cTn id="138" dur="1" fill="hold">
                                          <p:stCondLst>
                                            <p:cond delay="0"/>
                                          </p:stCondLst>
                                        </p:cTn>
                                        <p:tgtEl>
                                          <p:spTgt spid="7207"/>
                                        </p:tgtEl>
                                        <p:attrNameLst>
                                          <p:attrName>style.visibility</p:attrName>
                                        </p:attrNameLst>
                                      </p:cBhvr>
                                      <p:to>
                                        <p:strVal val="visible"/>
                                      </p:to>
                                    </p:set>
                                    <p:anim calcmode="lin" valueType="num">
                                      <p:cBhvr additive="base">
                                        <p:cTn id="139" dur="500" fill="hold"/>
                                        <p:tgtEl>
                                          <p:spTgt spid="7207"/>
                                        </p:tgtEl>
                                        <p:attrNameLst>
                                          <p:attrName>ppt_x</p:attrName>
                                        </p:attrNameLst>
                                      </p:cBhvr>
                                      <p:tavLst>
                                        <p:tav tm="0">
                                          <p:val>
                                            <p:strVal val="0-#ppt_w/2"/>
                                          </p:val>
                                        </p:tav>
                                        <p:tav tm="100000">
                                          <p:val>
                                            <p:strVal val="#ppt_x"/>
                                          </p:val>
                                        </p:tav>
                                      </p:tavLst>
                                    </p:anim>
                                    <p:anim calcmode="lin" valueType="num">
                                      <p:cBhvr additive="base">
                                        <p:cTn id="140" dur="500" fill="hold"/>
                                        <p:tgtEl>
                                          <p:spTgt spid="7207"/>
                                        </p:tgtEl>
                                        <p:attrNameLst>
                                          <p:attrName>ppt_y</p:attrName>
                                        </p:attrNameLst>
                                      </p:cBhvr>
                                      <p:tavLst>
                                        <p:tav tm="0">
                                          <p:val>
                                            <p:strVal val="1+#ppt_h/2"/>
                                          </p:val>
                                        </p:tav>
                                        <p:tav tm="100000">
                                          <p:val>
                                            <p:strVal val="#ppt_y"/>
                                          </p:val>
                                        </p:tav>
                                      </p:tavLst>
                                    </p:anim>
                                  </p:childTnLst>
                                </p:cTn>
                              </p:par>
                            </p:childTnLst>
                          </p:cTn>
                        </p:par>
                        <p:par>
                          <p:cTn id="141" fill="hold">
                            <p:stCondLst>
                              <p:cond delay="14999"/>
                            </p:stCondLst>
                            <p:childTnLst>
                              <p:par>
                                <p:cTn id="142" presetID="2" presetClass="entr" presetSubtype="12" fill="hold" nodeType="afterEffect">
                                  <p:stCondLst>
                                    <p:cond delay="0"/>
                                  </p:stCondLst>
                                  <p:childTnLst>
                                    <p:set>
                                      <p:cBhvr>
                                        <p:cTn id="143" dur="1" fill="hold">
                                          <p:stCondLst>
                                            <p:cond delay="0"/>
                                          </p:stCondLst>
                                        </p:cTn>
                                        <p:tgtEl>
                                          <p:spTgt spid="7208"/>
                                        </p:tgtEl>
                                        <p:attrNameLst>
                                          <p:attrName>style.visibility</p:attrName>
                                        </p:attrNameLst>
                                      </p:cBhvr>
                                      <p:to>
                                        <p:strVal val="visible"/>
                                      </p:to>
                                    </p:set>
                                    <p:anim calcmode="lin" valueType="num">
                                      <p:cBhvr additive="base">
                                        <p:cTn id="144" dur="500" fill="hold"/>
                                        <p:tgtEl>
                                          <p:spTgt spid="7208"/>
                                        </p:tgtEl>
                                        <p:attrNameLst>
                                          <p:attrName>ppt_x</p:attrName>
                                        </p:attrNameLst>
                                      </p:cBhvr>
                                      <p:tavLst>
                                        <p:tav tm="0">
                                          <p:val>
                                            <p:strVal val="0-#ppt_w/2"/>
                                          </p:val>
                                        </p:tav>
                                        <p:tav tm="100000">
                                          <p:val>
                                            <p:strVal val="#ppt_x"/>
                                          </p:val>
                                        </p:tav>
                                      </p:tavLst>
                                    </p:anim>
                                    <p:anim calcmode="lin" valueType="num">
                                      <p:cBhvr additive="base">
                                        <p:cTn id="145" dur="500" fill="hold"/>
                                        <p:tgtEl>
                                          <p:spTgt spid="7208"/>
                                        </p:tgtEl>
                                        <p:attrNameLst>
                                          <p:attrName>ppt_y</p:attrName>
                                        </p:attrNameLst>
                                      </p:cBhvr>
                                      <p:tavLst>
                                        <p:tav tm="0">
                                          <p:val>
                                            <p:strVal val="1+#ppt_h/2"/>
                                          </p:val>
                                        </p:tav>
                                        <p:tav tm="100000">
                                          <p:val>
                                            <p:strVal val="#ppt_y"/>
                                          </p:val>
                                        </p:tav>
                                      </p:tavLst>
                                    </p:anim>
                                  </p:childTnLst>
                                </p:cTn>
                              </p:par>
                            </p:childTnLst>
                          </p:cTn>
                        </p:par>
                        <p:par>
                          <p:cTn id="146" fill="hold">
                            <p:stCondLst>
                              <p:cond delay="15499"/>
                            </p:stCondLst>
                            <p:childTnLst>
                              <p:par>
                                <p:cTn id="147" presetID="2" presetClass="entr" presetSubtype="12" fill="hold" nodeType="afterEffect">
                                  <p:stCondLst>
                                    <p:cond delay="0"/>
                                  </p:stCondLst>
                                  <p:childTnLst>
                                    <p:set>
                                      <p:cBhvr>
                                        <p:cTn id="148" dur="1" fill="hold">
                                          <p:stCondLst>
                                            <p:cond delay="0"/>
                                          </p:stCondLst>
                                        </p:cTn>
                                        <p:tgtEl>
                                          <p:spTgt spid="7210"/>
                                        </p:tgtEl>
                                        <p:attrNameLst>
                                          <p:attrName>style.visibility</p:attrName>
                                        </p:attrNameLst>
                                      </p:cBhvr>
                                      <p:to>
                                        <p:strVal val="visible"/>
                                      </p:to>
                                    </p:set>
                                    <p:anim calcmode="lin" valueType="num">
                                      <p:cBhvr additive="base">
                                        <p:cTn id="149" dur="500" fill="hold"/>
                                        <p:tgtEl>
                                          <p:spTgt spid="7210"/>
                                        </p:tgtEl>
                                        <p:attrNameLst>
                                          <p:attrName>ppt_x</p:attrName>
                                        </p:attrNameLst>
                                      </p:cBhvr>
                                      <p:tavLst>
                                        <p:tav tm="0">
                                          <p:val>
                                            <p:strVal val="0-#ppt_w/2"/>
                                          </p:val>
                                        </p:tav>
                                        <p:tav tm="100000">
                                          <p:val>
                                            <p:strVal val="#ppt_x"/>
                                          </p:val>
                                        </p:tav>
                                      </p:tavLst>
                                    </p:anim>
                                    <p:anim calcmode="lin" valueType="num">
                                      <p:cBhvr additive="base">
                                        <p:cTn id="150" dur="500" fill="hold"/>
                                        <p:tgtEl>
                                          <p:spTgt spid="7210"/>
                                        </p:tgtEl>
                                        <p:attrNameLst>
                                          <p:attrName>ppt_y</p:attrName>
                                        </p:attrNameLst>
                                      </p:cBhvr>
                                      <p:tavLst>
                                        <p:tav tm="0">
                                          <p:val>
                                            <p:strVal val="1+#ppt_h/2"/>
                                          </p:val>
                                        </p:tav>
                                        <p:tav tm="100000">
                                          <p:val>
                                            <p:strVal val="#ppt_y"/>
                                          </p:val>
                                        </p:tav>
                                      </p:tavLst>
                                    </p:anim>
                                  </p:childTnLst>
                                </p:cTn>
                              </p:par>
                            </p:childTnLst>
                          </p:cTn>
                        </p:par>
                        <p:par>
                          <p:cTn id="151" fill="hold">
                            <p:stCondLst>
                              <p:cond delay="15999"/>
                            </p:stCondLst>
                            <p:childTnLst>
                              <p:par>
                                <p:cTn id="152" presetID="22" presetClass="entr" presetSubtype="8" fill="hold" grpId="0" nodeType="afterEffect">
                                  <p:stCondLst>
                                    <p:cond delay="0"/>
                                  </p:stCondLst>
                                  <p:childTnLst>
                                    <p:set>
                                      <p:cBhvr>
                                        <p:cTn id="153" dur="1" fill="hold">
                                          <p:stCondLst>
                                            <p:cond delay="0"/>
                                          </p:stCondLst>
                                        </p:cTn>
                                        <p:tgtEl>
                                          <p:spTgt spid="7209"/>
                                        </p:tgtEl>
                                        <p:attrNameLst>
                                          <p:attrName>style.visibility</p:attrName>
                                        </p:attrNameLst>
                                      </p:cBhvr>
                                      <p:to>
                                        <p:strVal val="visible"/>
                                      </p:to>
                                    </p:set>
                                    <p:animEffect transition="in" filter="wipe(left)">
                                      <p:cBhvr>
                                        <p:cTn id="154" dur="500"/>
                                        <p:tgtEl>
                                          <p:spTgt spid="7209"/>
                                        </p:tgtEl>
                                      </p:cBhvr>
                                    </p:animEffect>
                                  </p:childTnLst>
                                </p:cTn>
                              </p:par>
                            </p:childTnLst>
                          </p:cTn>
                        </p:par>
                        <p:par>
                          <p:cTn id="155" fill="hold">
                            <p:stCondLst>
                              <p:cond delay="16499"/>
                            </p:stCondLst>
                            <p:childTnLst>
                              <p:par>
                                <p:cTn id="156" presetID="2" presetClass="entr" presetSubtype="12" fill="hold" nodeType="afterEffect">
                                  <p:stCondLst>
                                    <p:cond delay="0"/>
                                  </p:stCondLst>
                                  <p:childTnLst>
                                    <p:set>
                                      <p:cBhvr>
                                        <p:cTn id="157" dur="1" fill="hold">
                                          <p:stCondLst>
                                            <p:cond delay="0"/>
                                          </p:stCondLst>
                                        </p:cTn>
                                        <p:tgtEl>
                                          <p:spTgt spid="7212"/>
                                        </p:tgtEl>
                                        <p:attrNameLst>
                                          <p:attrName>style.visibility</p:attrName>
                                        </p:attrNameLst>
                                      </p:cBhvr>
                                      <p:to>
                                        <p:strVal val="visible"/>
                                      </p:to>
                                    </p:set>
                                    <p:anim calcmode="lin" valueType="num">
                                      <p:cBhvr additive="base">
                                        <p:cTn id="158" dur="500" fill="hold"/>
                                        <p:tgtEl>
                                          <p:spTgt spid="7212"/>
                                        </p:tgtEl>
                                        <p:attrNameLst>
                                          <p:attrName>ppt_x</p:attrName>
                                        </p:attrNameLst>
                                      </p:cBhvr>
                                      <p:tavLst>
                                        <p:tav tm="0">
                                          <p:val>
                                            <p:strVal val="0-#ppt_w/2"/>
                                          </p:val>
                                        </p:tav>
                                        <p:tav tm="100000">
                                          <p:val>
                                            <p:strVal val="#ppt_x"/>
                                          </p:val>
                                        </p:tav>
                                      </p:tavLst>
                                    </p:anim>
                                    <p:anim calcmode="lin" valueType="num">
                                      <p:cBhvr additive="base">
                                        <p:cTn id="159" dur="500" fill="hold"/>
                                        <p:tgtEl>
                                          <p:spTgt spid="7212"/>
                                        </p:tgtEl>
                                        <p:attrNameLst>
                                          <p:attrName>ppt_y</p:attrName>
                                        </p:attrNameLst>
                                      </p:cBhvr>
                                      <p:tavLst>
                                        <p:tav tm="0">
                                          <p:val>
                                            <p:strVal val="1+#ppt_h/2"/>
                                          </p:val>
                                        </p:tav>
                                        <p:tav tm="100000">
                                          <p:val>
                                            <p:strVal val="#ppt_y"/>
                                          </p:val>
                                        </p:tav>
                                      </p:tavLst>
                                    </p:anim>
                                  </p:childTnLst>
                                </p:cTn>
                              </p:par>
                            </p:childTnLst>
                          </p:cTn>
                        </p:par>
                        <p:par>
                          <p:cTn id="160" fill="hold">
                            <p:stCondLst>
                              <p:cond delay="16999"/>
                            </p:stCondLst>
                            <p:childTnLst>
                              <p:par>
                                <p:cTn id="161" presetID="22" presetClass="entr" presetSubtype="8" fill="hold" grpId="0" nodeType="afterEffect">
                                  <p:stCondLst>
                                    <p:cond delay="0"/>
                                  </p:stCondLst>
                                  <p:childTnLst>
                                    <p:set>
                                      <p:cBhvr>
                                        <p:cTn id="162" dur="1" fill="hold">
                                          <p:stCondLst>
                                            <p:cond delay="0"/>
                                          </p:stCondLst>
                                        </p:cTn>
                                        <p:tgtEl>
                                          <p:spTgt spid="7211"/>
                                        </p:tgtEl>
                                        <p:attrNameLst>
                                          <p:attrName>style.visibility</p:attrName>
                                        </p:attrNameLst>
                                      </p:cBhvr>
                                      <p:to>
                                        <p:strVal val="visible"/>
                                      </p:to>
                                    </p:set>
                                    <p:animEffect transition="in" filter="wipe(left)">
                                      <p:cBhvr>
                                        <p:cTn id="163" dur="500"/>
                                        <p:tgtEl>
                                          <p:spTgt spid="7211"/>
                                        </p:tgtEl>
                                      </p:cBhvr>
                                    </p:animEffect>
                                  </p:childTnLst>
                                </p:cTn>
                              </p:par>
                            </p:childTnLst>
                          </p:cTn>
                        </p:par>
                        <p:par>
                          <p:cTn id="164" fill="hold">
                            <p:stCondLst>
                              <p:cond delay="17499"/>
                            </p:stCondLst>
                            <p:childTnLst>
                              <p:par>
                                <p:cTn id="165" presetID="22" presetClass="entr" presetSubtype="8" fill="hold" grpId="0" nodeType="afterEffect">
                                  <p:stCondLst>
                                    <p:cond delay="0"/>
                                  </p:stCondLst>
                                  <p:childTnLst>
                                    <p:set>
                                      <p:cBhvr>
                                        <p:cTn id="166" dur="1" fill="hold">
                                          <p:stCondLst>
                                            <p:cond delay="0"/>
                                          </p:stCondLst>
                                        </p:cTn>
                                        <p:tgtEl>
                                          <p:spTgt spid="7213"/>
                                        </p:tgtEl>
                                        <p:attrNameLst>
                                          <p:attrName>style.visibility</p:attrName>
                                        </p:attrNameLst>
                                      </p:cBhvr>
                                      <p:to>
                                        <p:strVal val="visible"/>
                                      </p:to>
                                    </p:set>
                                    <p:animEffect transition="in" filter="wipe(left)">
                                      <p:cBhvr>
                                        <p:cTn id="167" dur="500"/>
                                        <p:tgtEl>
                                          <p:spTgt spid="7213"/>
                                        </p:tgtEl>
                                      </p:cBhvr>
                                    </p:animEffect>
                                  </p:childTnLst>
                                </p:cTn>
                              </p:par>
                            </p:childTnLst>
                          </p:cTn>
                        </p:par>
                        <p:par>
                          <p:cTn id="168" fill="hold">
                            <p:stCondLst>
                              <p:cond delay="17999"/>
                            </p:stCondLst>
                            <p:childTnLst>
                              <p:par>
                                <p:cTn id="169" presetID="22" presetClass="entr" presetSubtype="8" fill="hold" grpId="0" nodeType="afterEffect">
                                  <p:stCondLst>
                                    <p:cond delay="0"/>
                                  </p:stCondLst>
                                  <p:childTnLst>
                                    <p:set>
                                      <p:cBhvr>
                                        <p:cTn id="170" dur="1" fill="hold">
                                          <p:stCondLst>
                                            <p:cond delay="0"/>
                                          </p:stCondLst>
                                        </p:cTn>
                                        <p:tgtEl>
                                          <p:spTgt spid="7214"/>
                                        </p:tgtEl>
                                        <p:attrNameLst>
                                          <p:attrName>style.visibility</p:attrName>
                                        </p:attrNameLst>
                                      </p:cBhvr>
                                      <p:to>
                                        <p:strVal val="visible"/>
                                      </p:to>
                                    </p:set>
                                    <p:animEffect transition="in" filter="wipe(left)">
                                      <p:cBhvr>
                                        <p:cTn id="171" dur="500"/>
                                        <p:tgtEl>
                                          <p:spTgt spid="7214"/>
                                        </p:tgtEl>
                                      </p:cBhvr>
                                    </p:animEffect>
                                  </p:childTnLst>
                                </p:cTn>
                              </p:par>
                            </p:childTnLst>
                          </p:cTn>
                        </p:par>
                        <p:par>
                          <p:cTn id="172" fill="hold">
                            <p:stCondLst>
                              <p:cond delay="18499"/>
                            </p:stCondLst>
                            <p:childTnLst>
                              <p:par>
                                <p:cTn id="173" presetID="2" presetClass="entr" presetSubtype="12" fill="hold" nodeType="afterEffect">
                                  <p:stCondLst>
                                    <p:cond delay="0"/>
                                  </p:stCondLst>
                                  <p:childTnLst>
                                    <p:set>
                                      <p:cBhvr>
                                        <p:cTn id="174" dur="1" fill="hold">
                                          <p:stCondLst>
                                            <p:cond delay="0"/>
                                          </p:stCondLst>
                                        </p:cTn>
                                        <p:tgtEl>
                                          <p:spTgt spid="7215"/>
                                        </p:tgtEl>
                                        <p:attrNameLst>
                                          <p:attrName>style.visibility</p:attrName>
                                        </p:attrNameLst>
                                      </p:cBhvr>
                                      <p:to>
                                        <p:strVal val="visible"/>
                                      </p:to>
                                    </p:set>
                                    <p:anim calcmode="lin" valueType="num">
                                      <p:cBhvr additive="base">
                                        <p:cTn id="175" dur="500" fill="hold"/>
                                        <p:tgtEl>
                                          <p:spTgt spid="7215"/>
                                        </p:tgtEl>
                                        <p:attrNameLst>
                                          <p:attrName>ppt_x</p:attrName>
                                        </p:attrNameLst>
                                      </p:cBhvr>
                                      <p:tavLst>
                                        <p:tav tm="0">
                                          <p:val>
                                            <p:strVal val="0-#ppt_w/2"/>
                                          </p:val>
                                        </p:tav>
                                        <p:tav tm="100000">
                                          <p:val>
                                            <p:strVal val="#ppt_x"/>
                                          </p:val>
                                        </p:tav>
                                      </p:tavLst>
                                    </p:anim>
                                    <p:anim calcmode="lin" valueType="num">
                                      <p:cBhvr additive="base">
                                        <p:cTn id="176" dur="500" fill="hold"/>
                                        <p:tgtEl>
                                          <p:spTgt spid="7215"/>
                                        </p:tgtEl>
                                        <p:attrNameLst>
                                          <p:attrName>ppt_y</p:attrName>
                                        </p:attrNameLst>
                                      </p:cBhvr>
                                      <p:tavLst>
                                        <p:tav tm="0">
                                          <p:val>
                                            <p:strVal val="1+#ppt_h/2"/>
                                          </p:val>
                                        </p:tav>
                                        <p:tav tm="100000">
                                          <p:val>
                                            <p:strVal val="#ppt_y"/>
                                          </p:val>
                                        </p:tav>
                                      </p:tavLst>
                                    </p:anim>
                                  </p:childTnLst>
                                </p:cTn>
                              </p:par>
                            </p:childTnLst>
                          </p:cTn>
                        </p:par>
                        <p:par>
                          <p:cTn id="177" fill="hold">
                            <p:stCondLst>
                              <p:cond delay="18999"/>
                            </p:stCondLst>
                            <p:childTnLst>
                              <p:par>
                                <p:cTn id="178" presetID="2" presetClass="entr" presetSubtype="12" fill="hold" nodeType="afterEffect">
                                  <p:stCondLst>
                                    <p:cond delay="0"/>
                                  </p:stCondLst>
                                  <p:childTnLst>
                                    <p:set>
                                      <p:cBhvr>
                                        <p:cTn id="179" dur="1" fill="hold">
                                          <p:stCondLst>
                                            <p:cond delay="0"/>
                                          </p:stCondLst>
                                        </p:cTn>
                                        <p:tgtEl>
                                          <p:spTgt spid="7216"/>
                                        </p:tgtEl>
                                        <p:attrNameLst>
                                          <p:attrName>style.visibility</p:attrName>
                                        </p:attrNameLst>
                                      </p:cBhvr>
                                      <p:to>
                                        <p:strVal val="visible"/>
                                      </p:to>
                                    </p:set>
                                    <p:anim calcmode="lin" valueType="num">
                                      <p:cBhvr additive="base">
                                        <p:cTn id="180" dur="500" fill="hold"/>
                                        <p:tgtEl>
                                          <p:spTgt spid="7216"/>
                                        </p:tgtEl>
                                        <p:attrNameLst>
                                          <p:attrName>ppt_x</p:attrName>
                                        </p:attrNameLst>
                                      </p:cBhvr>
                                      <p:tavLst>
                                        <p:tav tm="0">
                                          <p:val>
                                            <p:strVal val="0-#ppt_w/2"/>
                                          </p:val>
                                        </p:tav>
                                        <p:tav tm="100000">
                                          <p:val>
                                            <p:strVal val="#ppt_x"/>
                                          </p:val>
                                        </p:tav>
                                      </p:tavLst>
                                    </p:anim>
                                    <p:anim calcmode="lin" valueType="num">
                                      <p:cBhvr additive="base">
                                        <p:cTn id="181" dur="500" fill="hold"/>
                                        <p:tgtEl>
                                          <p:spTgt spid="72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9" grpId="0" animBg="1"/>
      <p:bldP spid="7180" grpId="0" animBg="1"/>
      <p:bldP spid="7181" grpId="0" animBg="1"/>
      <p:bldP spid="7182" grpId="0"/>
      <p:bldP spid="7184" grpId="0"/>
      <p:bldP spid="7185" grpId="0"/>
      <p:bldP spid="7187" grpId="0"/>
      <p:bldP spid="7189" grpId="0"/>
      <p:bldP spid="7191" grpId="0"/>
      <p:bldP spid="7192" grpId="0"/>
      <p:bldP spid="7193" grpId="0"/>
      <p:bldP spid="7197" grpId="0"/>
      <p:bldP spid="7199" grpId="0"/>
      <p:bldP spid="7201" grpId="0"/>
      <p:bldP spid="7203" grpId="0"/>
      <p:bldP spid="7205" grpId="0"/>
      <p:bldP spid="7206" grpId="0"/>
      <p:bldP spid="7209" grpId="0"/>
      <p:bldP spid="7211" grpId="0"/>
      <p:bldP spid="7213" grpId="0"/>
      <p:bldP spid="72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7"/>
          <p:cNvSpPr txBox="1"/>
          <p:nvPr/>
        </p:nvSpPr>
        <p:spPr>
          <a:xfrm>
            <a:off x="752475" y="187325"/>
            <a:ext cx="1866900"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产品展示</a:t>
            </a:r>
            <a:r>
              <a:rPr lang="en-US" altLang="x-none" sz="2800" b="1" dirty="0">
                <a:latin typeface="微软雅黑" panose="020B0503020204020204" pitchFamily="2" charset="-122"/>
                <a:ea typeface="微软雅黑" panose="020B0503020204020204" pitchFamily="2" charset="-122"/>
              </a:rPr>
              <a:t>B</a:t>
            </a:r>
            <a:endParaRPr lang="zh-CN" altLang="en-US" sz="2800" b="1" dirty="0">
              <a:latin typeface="微软雅黑" panose="020B0503020204020204" pitchFamily="2" charset="-122"/>
              <a:ea typeface="微软雅黑" panose="020B0503020204020204" pitchFamily="2" charset="-122"/>
            </a:endParaRPr>
          </a:p>
        </p:txBody>
      </p:sp>
      <p:sp>
        <p:nvSpPr>
          <p:cNvPr id="25603"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5604"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5605"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5606" name="AutoShape 9"/>
          <p:cNvSpPr/>
          <p:nvPr/>
        </p:nvSpPr>
        <p:spPr>
          <a:xfrm>
            <a:off x="8742363" y="1628775"/>
            <a:ext cx="2852737" cy="1816100"/>
          </a:xfrm>
          <a:prstGeom prst="roundRect">
            <a:avLst>
              <a:gd name="adj" fmla="val 0"/>
            </a:avLst>
          </a:prstGeom>
          <a:blipFill rotWithShape="1">
            <a:blip r:embed="rId3" cstate="email">
              <a:extLst>
                <a:ext uri="{28A0092B-C50C-407E-A947-70E740481C1C}">
                  <a14:useLocalDpi xmlns:a14="http://schemas.microsoft.com/office/drawing/2010/main"/>
                </a:ext>
              </a:extLst>
            </a:blip>
            <a:stretch>
              <a:fillRect/>
            </a:stretch>
          </a:blipFill>
          <a:ln w="3175" cap="flat" cmpd="sng">
            <a:solidFill>
              <a:srgbClr val="A5A5A5"/>
            </a:solidFill>
            <a:prstDash val="solid"/>
            <a:headEnd type="none" w="med" len="med"/>
            <a:tailEnd type="none" w="med" len="med"/>
          </a:ln>
        </p:spPr>
        <p:txBody>
          <a:bodyPr/>
          <a:lstStyle/>
          <a:p>
            <a:pPr marL="357505" lvl="0" indent="-357505" eaLnBrk="1" hangingPunct="1"/>
            <a:endParaRPr lang="zh-CN" altLang="en-US" sz="1400" dirty="0">
              <a:solidFill>
                <a:schemeClr val="tx2"/>
              </a:solidFill>
              <a:latin typeface="Calibri" panose="020F0502020204030204" pitchFamily="2" charset="0"/>
              <a:ea typeface="Calibri" panose="020F0502020204030204" pitchFamily="2" charset="0"/>
              <a:sym typeface="Calibri" panose="020F0502020204030204" pitchFamily="2" charset="0"/>
            </a:endParaRPr>
          </a:p>
        </p:txBody>
      </p:sp>
      <p:sp>
        <p:nvSpPr>
          <p:cNvPr id="25607" name="AutoShape 10"/>
          <p:cNvSpPr/>
          <p:nvPr/>
        </p:nvSpPr>
        <p:spPr>
          <a:xfrm>
            <a:off x="4945063" y="1628775"/>
            <a:ext cx="2938462" cy="1816100"/>
          </a:xfrm>
          <a:prstGeom prst="roundRect">
            <a:avLst>
              <a:gd name="adj" fmla="val 0"/>
            </a:avLst>
          </a:prstGeom>
          <a:blipFill rotWithShape="1">
            <a:blip r:embed="rId4" cstate="email">
              <a:extLst>
                <a:ext uri="{28A0092B-C50C-407E-A947-70E740481C1C}">
                  <a14:useLocalDpi xmlns:a14="http://schemas.microsoft.com/office/drawing/2010/main"/>
                </a:ext>
              </a:extLst>
            </a:blip>
            <a:stretch>
              <a:fillRect/>
            </a:stretch>
          </a:blipFill>
          <a:ln w="3175" cap="flat" cmpd="sng">
            <a:solidFill>
              <a:srgbClr val="A5A5A5"/>
            </a:solidFill>
            <a:prstDash val="solid"/>
            <a:headEnd type="none" w="med" len="med"/>
            <a:tailEnd type="none" w="med" len="med"/>
          </a:ln>
        </p:spPr>
        <p:txBody>
          <a:bodyPr/>
          <a:lstStyle/>
          <a:p>
            <a:pPr marL="357505" lvl="0" indent="-357505" eaLnBrk="1" hangingPunct="1"/>
            <a:endParaRPr lang="zh-CN" altLang="en-US" sz="1400" dirty="0">
              <a:solidFill>
                <a:schemeClr val="tx2"/>
              </a:solidFill>
              <a:latin typeface="Calibri" panose="020F0502020204030204" pitchFamily="2" charset="0"/>
              <a:ea typeface="Calibri" panose="020F0502020204030204" pitchFamily="2" charset="0"/>
              <a:sym typeface="Calibri" panose="020F0502020204030204" pitchFamily="2" charset="0"/>
            </a:endParaRPr>
          </a:p>
        </p:txBody>
      </p:sp>
      <p:sp>
        <p:nvSpPr>
          <p:cNvPr id="25608" name="AutoShape 11"/>
          <p:cNvSpPr/>
          <p:nvPr/>
        </p:nvSpPr>
        <p:spPr>
          <a:xfrm>
            <a:off x="1176338" y="1628775"/>
            <a:ext cx="2851150" cy="1816100"/>
          </a:xfrm>
          <a:prstGeom prst="roundRect">
            <a:avLst>
              <a:gd name="adj" fmla="val 0"/>
            </a:avLst>
          </a:prstGeom>
          <a:blipFill rotWithShape="1">
            <a:blip r:embed="rId5" cstate="email">
              <a:extLst>
                <a:ext uri="{28A0092B-C50C-407E-A947-70E740481C1C}">
                  <a14:useLocalDpi xmlns:a14="http://schemas.microsoft.com/office/drawing/2010/main"/>
                </a:ext>
              </a:extLst>
            </a:blip>
            <a:stretch>
              <a:fillRect/>
            </a:stretch>
          </a:blipFill>
          <a:ln w="3175" cap="flat" cmpd="sng">
            <a:solidFill>
              <a:srgbClr val="A5A5A5"/>
            </a:solidFill>
            <a:prstDash val="solid"/>
            <a:headEnd type="none" w="med" len="med"/>
            <a:tailEnd type="none" w="med" len="med"/>
          </a:ln>
        </p:spPr>
        <p:txBody>
          <a:bodyPr/>
          <a:lstStyle/>
          <a:p>
            <a:pPr marL="357505" lvl="0" indent="-357505" eaLnBrk="1" hangingPunct="1"/>
            <a:endParaRPr lang="zh-CN" altLang="en-US" sz="1400" dirty="0">
              <a:solidFill>
                <a:schemeClr val="tx2"/>
              </a:solidFill>
              <a:latin typeface="Calibri" panose="020F0502020204030204" pitchFamily="2" charset="0"/>
              <a:ea typeface="Calibri" panose="020F0502020204030204" pitchFamily="2" charset="0"/>
              <a:sym typeface="Calibri" panose="020F0502020204030204" pitchFamily="2" charset="0"/>
            </a:endParaRPr>
          </a:p>
        </p:txBody>
      </p:sp>
      <p:sp>
        <p:nvSpPr>
          <p:cNvPr id="25609" name="矩形 9"/>
          <p:cNvSpPr/>
          <p:nvPr/>
        </p:nvSpPr>
        <p:spPr>
          <a:xfrm>
            <a:off x="1176338" y="3444875"/>
            <a:ext cx="2851150" cy="560388"/>
          </a:xfrm>
          <a:prstGeom prst="rect">
            <a:avLst/>
          </a:prstGeom>
          <a:solidFill>
            <a:schemeClr val="tx1"/>
          </a:solidFill>
          <a:ln w="12700" cap="flat" cmpd="sng">
            <a:solidFill>
              <a:srgbClr val="A5A5A5"/>
            </a:solidFill>
            <a:prstDash val="solid"/>
            <a:miter/>
            <a:headEnd type="none" w="med" len="med"/>
            <a:tailEnd type="none" w="med" len="med"/>
          </a:ln>
        </p:spPr>
        <p:txBody>
          <a:bodyPr anchor="ctr"/>
          <a:lstStyle/>
          <a:p>
            <a:pPr lvl="0" algn="ctr" eaLnBrk="1" hangingPunct="1"/>
            <a:r>
              <a:rPr lang="zh-CN" altLang="en-US" dirty="0">
                <a:solidFill>
                  <a:srgbClr val="FFFFFF"/>
                </a:solidFill>
                <a:latin typeface="微软雅黑" panose="020B0503020204020204" pitchFamily="2" charset="-122"/>
                <a:ea typeface="微软雅黑" panose="020B0503020204020204" pitchFamily="2" charset="-122"/>
                <a:sym typeface="微软雅黑" panose="020B0503020204020204" pitchFamily="2" charset="-122"/>
              </a:rPr>
              <a:t>图片描述相关文字</a:t>
            </a:r>
          </a:p>
        </p:txBody>
      </p:sp>
      <p:sp>
        <p:nvSpPr>
          <p:cNvPr id="25610" name="矩形 10"/>
          <p:cNvSpPr/>
          <p:nvPr/>
        </p:nvSpPr>
        <p:spPr>
          <a:xfrm>
            <a:off x="4949825" y="3444875"/>
            <a:ext cx="2933700" cy="560388"/>
          </a:xfrm>
          <a:prstGeom prst="rect">
            <a:avLst/>
          </a:prstGeom>
          <a:solidFill>
            <a:schemeClr val="tx1"/>
          </a:solidFill>
          <a:ln w="12700" cap="flat" cmpd="sng">
            <a:solidFill>
              <a:srgbClr val="A5A5A5"/>
            </a:solidFill>
            <a:prstDash val="solid"/>
            <a:miter/>
            <a:headEnd type="none" w="med" len="med"/>
            <a:tailEnd type="none" w="med" len="med"/>
          </a:ln>
        </p:spPr>
        <p:txBody>
          <a:bodyPr anchor="ctr"/>
          <a:lstStyle/>
          <a:p>
            <a:pPr lvl="0" algn="ctr" eaLnBrk="1" hangingPunct="1"/>
            <a:r>
              <a:rPr lang="zh-CN" altLang="en-US" dirty="0">
                <a:solidFill>
                  <a:srgbClr val="FFFFFF"/>
                </a:solidFill>
                <a:latin typeface="微软雅黑" panose="020B0503020204020204" pitchFamily="2" charset="-122"/>
                <a:ea typeface="微软雅黑" panose="020B0503020204020204" pitchFamily="2" charset="-122"/>
                <a:sym typeface="微软雅黑" panose="020B0503020204020204" pitchFamily="2" charset="-122"/>
              </a:rPr>
              <a:t>图片描述相关文字</a:t>
            </a:r>
            <a:endParaRPr lang="zh-CN" altLang="en-US" dirty="0">
              <a:latin typeface="Arial" panose="020B0604020202020204" pitchFamily="34" charset="0"/>
              <a:ea typeface="宋体" panose="02010600030101010101" pitchFamily="2" charset="-122"/>
            </a:endParaRPr>
          </a:p>
        </p:txBody>
      </p:sp>
      <p:sp>
        <p:nvSpPr>
          <p:cNvPr id="25611" name="矩形 11"/>
          <p:cNvSpPr/>
          <p:nvPr/>
        </p:nvSpPr>
        <p:spPr>
          <a:xfrm>
            <a:off x="8742363" y="3444875"/>
            <a:ext cx="2852737" cy="560388"/>
          </a:xfrm>
          <a:prstGeom prst="rect">
            <a:avLst/>
          </a:prstGeom>
          <a:solidFill>
            <a:schemeClr val="tx1"/>
          </a:solidFill>
          <a:ln w="12700" cap="flat" cmpd="sng">
            <a:solidFill>
              <a:srgbClr val="A5A5A5"/>
            </a:solidFill>
            <a:prstDash val="solid"/>
            <a:miter/>
            <a:headEnd type="none" w="med" len="med"/>
            <a:tailEnd type="none" w="med" len="med"/>
          </a:ln>
        </p:spPr>
        <p:txBody>
          <a:bodyPr anchor="ctr"/>
          <a:lstStyle/>
          <a:p>
            <a:pPr lvl="0" algn="ctr" eaLnBrk="1" hangingPunct="1"/>
            <a:r>
              <a:rPr lang="zh-CN" altLang="en-US" dirty="0">
                <a:solidFill>
                  <a:srgbClr val="FFFFFF"/>
                </a:solidFill>
                <a:latin typeface="微软雅黑" panose="020B0503020204020204" pitchFamily="2" charset="-122"/>
                <a:ea typeface="微软雅黑" panose="020B0503020204020204" pitchFamily="2" charset="-122"/>
                <a:sym typeface="微软雅黑" panose="020B0503020204020204" pitchFamily="2" charset="-122"/>
              </a:rPr>
              <a:t>图片描述相关文字</a:t>
            </a:r>
            <a:endParaRPr lang="zh-CN" altLang="en-US" dirty="0">
              <a:latin typeface="Arial" panose="020B0604020202020204" pitchFamily="34" charset="0"/>
              <a:ea typeface="宋体" panose="02010600030101010101" pitchFamily="2" charset="-122"/>
            </a:endParaRPr>
          </a:p>
        </p:txBody>
      </p:sp>
      <p:sp>
        <p:nvSpPr>
          <p:cNvPr id="25612" name="矩形 12"/>
          <p:cNvSpPr/>
          <p:nvPr/>
        </p:nvSpPr>
        <p:spPr>
          <a:xfrm>
            <a:off x="1204913" y="4244975"/>
            <a:ext cx="2795587" cy="1117600"/>
          </a:xfrm>
          <a:prstGeom prst="rect">
            <a:avLst/>
          </a:prstGeom>
          <a:noFill/>
          <a:ln w="9525">
            <a:noFill/>
          </a:ln>
        </p:spPr>
        <p:txBody>
          <a:bodyPr>
            <a:spAutoFit/>
          </a:bodyPr>
          <a:lstStyle/>
          <a:p>
            <a:pPr lvl="0" algn="just" eaLnBrk="1" hangingPunct="1">
              <a:lnSpc>
                <a:spcPts val="2000"/>
              </a:lnSpc>
            </a:pPr>
            <a:r>
              <a:rPr lang="zh-CN" altLang="en-US" sz="1600"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这是另一种产品摆放方式，上面放图片和产品名称，下面的文字可以写产品说明或者产品参数。</a:t>
            </a:r>
            <a:endParaRPr lang="en-US" altLang="x-none" sz="1600"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25613" name="矩形 13"/>
          <p:cNvSpPr/>
          <p:nvPr/>
        </p:nvSpPr>
        <p:spPr>
          <a:xfrm>
            <a:off x="814388" y="1835150"/>
            <a:ext cx="1227137" cy="517525"/>
          </a:xfrm>
          <a:prstGeom prst="rect">
            <a:avLst/>
          </a:prstGeom>
          <a:solidFill>
            <a:srgbClr val="00B0D8"/>
          </a:solidFill>
          <a:ln w="9525">
            <a:noFill/>
          </a:ln>
        </p:spPr>
        <p:txBody>
          <a:bodyPr anchor="ctr"/>
          <a:lstStyle/>
          <a:p>
            <a:pPr lvl="0" algn="ctr" eaLnBrk="1" hangingPunct="1"/>
            <a:r>
              <a:rPr lang="en-US" altLang="x-none" sz="2400" dirty="0">
                <a:solidFill>
                  <a:srgbClr val="FFFFFF"/>
                </a:solidFill>
                <a:latin typeface="微软雅黑" panose="020B0503020204020204" pitchFamily="2" charset="-122"/>
                <a:ea typeface="微软雅黑" panose="020B0503020204020204" pitchFamily="2" charset="-122"/>
                <a:sym typeface="Segoe UI Light" panose="020B0502040204020203" pitchFamily="2" charset="0"/>
              </a:rPr>
              <a:t>01</a:t>
            </a:r>
            <a:endParaRPr lang="zh-CN" altLang="en-US" sz="2400" dirty="0">
              <a:solidFill>
                <a:srgbClr val="FFFFFF"/>
              </a:solidFill>
              <a:latin typeface="微软雅黑" panose="020B0503020204020204" pitchFamily="2" charset="-122"/>
              <a:ea typeface="微软雅黑" panose="020B0503020204020204" pitchFamily="2" charset="-122"/>
              <a:sym typeface="Segoe UI Light" panose="020B0502040204020203" pitchFamily="2" charset="0"/>
            </a:endParaRPr>
          </a:p>
        </p:txBody>
      </p:sp>
      <p:sp>
        <p:nvSpPr>
          <p:cNvPr id="25614" name="任意多边形 14"/>
          <p:cNvSpPr/>
          <p:nvPr/>
        </p:nvSpPr>
        <p:spPr>
          <a:xfrm>
            <a:off x="814388" y="2351088"/>
            <a:ext cx="357187" cy="109537"/>
          </a:xfrm>
          <a:custGeom>
            <a:avLst/>
            <a:gdLst>
              <a:gd name="txL" fmla="*/ 0 w 332369"/>
              <a:gd name="txT" fmla="*/ 0 h 183418"/>
              <a:gd name="txR" fmla="*/ 332369 w 332369"/>
              <a:gd name="txB" fmla="*/ 183418 h 183418"/>
            </a:gdLst>
            <a:ahLst/>
            <a:cxnLst>
              <a:cxn ang="0">
                <a:pos x="0" y="882"/>
              </a:cxn>
              <a:cxn ang="0">
                <a:pos x="358008" y="108661"/>
              </a:cxn>
              <a:cxn ang="0">
                <a:pos x="358011" y="0"/>
              </a:cxn>
              <a:cxn ang="0">
                <a:pos x="0" y="882"/>
              </a:cxn>
            </a:cxnLst>
            <a:rect l="txL" t="txT" r="txR" b="txB"/>
            <a:pathLst>
              <a:path w="332369" h="183418">
                <a:moveTo>
                  <a:pt x="0" y="1489"/>
                </a:moveTo>
                <a:lnTo>
                  <a:pt x="332017" y="183418"/>
                </a:lnTo>
                <a:cubicBezTo>
                  <a:pt x="330801" y="121190"/>
                  <a:pt x="333235" y="62228"/>
                  <a:pt x="332019" y="0"/>
                </a:cubicBezTo>
                <a:lnTo>
                  <a:pt x="0" y="1489"/>
                </a:lnTo>
                <a:close/>
              </a:path>
            </a:pathLst>
          </a:custGeom>
          <a:solidFill>
            <a:schemeClr val="accent1">
              <a:alpha val="100000"/>
            </a:schemeClr>
          </a:solidFill>
          <a:ln w="9525">
            <a:noFill/>
          </a:ln>
        </p:spPr>
        <p:txBody>
          <a:bodyPr/>
          <a:lstStyle/>
          <a:p>
            <a:endParaRPr lang="zh-CN" altLang="en-US"/>
          </a:p>
        </p:txBody>
      </p:sp>
      <p:sp>
        <p:nvSpPr>
          <p:cNvPr id="25615" name="矩形 15"/>
          <p:cNvSpPr/>
          <p:nvPr/>
        </p:nvSpPr>
        <p:spPr>
          <a:xfrm>
            <a:off x="4589463" y="1835150"/>
            <a:ext cx="1225550" cy="517525"/>
          </a:xfrm>
          <a:prstGeom prst="rect">
            <a:avLst/>
          </a:prstGeom>
          <a:solidFill>
            <a:srgbClr val="00B0D8"/>
          </a:solidFill>
          <a:ln w="9525">
            <a:noFill/>
          </a:ln>
        </p:spPr>
        <p:txBody>
          <a:bodyPr anchor="ctr"/>
          <a:lstStyle/>
          <a:p>
            <a:pPr lvl="0" algn="ctr" eaLnBrk="1" hangingPunct="1"/>
            <a:r>
              <a:rPr lang="en-US" altLang="x-none" sz="2400" dirty="0">
                <a:solidFill>
                  <a:srgbClr val="FFFFFF"/>
                </a:solidFill>
                <a:latin typeface="微软雅黑" panose="020B0503020204020204" pitchFamily="2" charset="-122"/>
                <a:ea typeface="微软雅黑" panose="020B0503020204020204" pitchFamily="2" charset="-122"/>
                <a:sym typeface="Segoe UI Light" panose="020B0502040204020203" pitchFamily="2" charset="0"/>
              </a:rPr>
              <a:t>02</a:t>
            </a:r>
            <a:endParaRPr lang="zh-CN" altLang="en-US" sz="2400" dirty="0">
              <a:solidFill>
                <a:srgbClr val="FFFFFF"/>
              </a:solidFill>
              <a:latin typeface="微软雅黑" panose="020B0503020204020204" pitchFamily="2" charset="-122"/>
              <a:ea typeface="微软雅黑" panose="020B0503020204020204" pitchFamily="2" charset="-122"/>
              <a:sym typeface="Segoe UI Light" panose="020B0502040204020203" pitchFamily="2" charset="0"/>
            </a:endParaRPr>
          </a:p>
        </p:txBody>
      </p:sp>
      <p:sp>
        <p:nvSpPr>
          <p:cNvPr id="25616" name="任意多边形 16"/>
          <p:cNvSpPr/>
          <p:nvPr/>
        </p:nvSpPr>
        <p:spPr>
          <a:xfrm>
            <a:off x="4589463" y="2351088"/>
            <a:ext cx="357187" cy="109537"/>
          </a:xfrm>
          <a:custGeom>
            <a:avLst/>
            <a:gdLst>
              <a:gd name="txL" fmla="*/ 0 w 332369"/>
              <a:gd name="txT" fmla="*/ 0 h 183418"/>
              <a:gd name="txR" fmla="*/ 332369 w 332369"/>
              <a:gd name="txB" fmla="*/ 183418 h 183418"/>
            </a:gdLst>
            <a:ahLst/>
            <a:cxnLst>
              <a:cxn ang="0">
                <a:pos x="0" y="882"/>
              </a:cxn>
              <a:cxn ang="0">
                <a:pos x="356103" y="108661"/>
              </a:cxn>
              <a:cxn ang="0">
                <a:pos x="356106" y="0"/>
              </a:cxn>
              <a:cxn ang="0">
                <a:pos x="0" y="882"/>
              </a:cxn>
            </a:cxnLst>
            <a:rect l="txL" t="txT" r="txR" b="txB"/>
            <a:pathLst>
              <a:path w="332369" h="183418">
                <a:moveTo>
                  <a:pt x="0" y="1489"/>
                </a:moveTo>
                <a:lnTo>
                  <a:pt x="332017" y="183418"/>
                </a:lnTo>
                <a:cubicBezTo>
                  <a:pt x="330801" y="121190"/>
                  <a:pt x="333235" y="62228"/>
                  <a:pt x="332019" y="0"/>
                </a:cubicBezTo>
                <a:lnTo>
                  <a:pt x="0" y="1489"/>
                </a:lnTo>
                <a:close/>
              </a:path>
            </a:pathLst>
          </a:custGeom>
          <a:solidFill>
            <a:schemeClr val="accent1">
              <a:alpha val="100000"/>
            </a:schemeClr>
          </a:solidFill>
          <a:ln w="9525">
            <a:noFill/>
          </a:ln>
        </p:spPr>
        <p:txBody>
          <a:bodyPr/>
          <a:lstStyle/>
          <a:p>
            <a:endParaRPr lang="zh-CN" altLang="en-US"/>
          </a:p>
        </p:txBody>
      </p:sp>
      <p:sp>
        <p:nvSpPr>
          <p:cNvPr id="25617" name="矩形 17"/>
          <p:cNvSpPr/>
          <p:nvPr/>
        </p:nvSpPr>
        <p:spPr>
          <a:xfrm>
            <a:off x="8385175" y="1835150"/>
            <a:ext cx="1228725" cy="517525"/>
          </a:xfrm>
          <a:prstGeom prst="rect">
            <a:avLst/>
          </a:prstGeom>
          <a:solidFill>
            <a:srgbClr val="00B0D8"/>
          </a:solidFill>
          <a:ln w="9525">
            <a:noFill/>
          </a:ln>
        </p:spPr>
        <p:txBody>
          <a:bodyPr anchor="ctr"/>
          <a:lstStyle/>
          <a:p>
            <a:pPr lvl="0" algn="ctr" eaLnBrk="1" hangingPunct="1"/>
            <a:r>
              <a:rPr lang="en-US" altLang="x-none" sz="2400" dirty="0">
                <a:solidFill>
                  <a:srgbClr val="FFFFFF"/>
                </a:solidFill>
                <a:latin typeface="微软雅黑" panose="020B0503020204020204" pitchFamily="2" charset="-122"/>
                <a:ea typeface="微软雅黑" panose="020B0503020204020204" pitchFamily="2" charset="-122"/>
                <a:sym typeface="Segoe UI Light" panose="020B0502040204020203" pitchFamily="2" charset="0"/>
              </a:rPr>
              <a:t>03</a:t>
            </a:r>
            <a:endParaRPr lang="zh-CN" altLang="en-US" sz="2400" dirty="0">
              <a:solidFill>
                <a:srgbClr val="FFFFFF"/>
              </a:solidFill>
              <a:latin typeface="微软雅黑" panose="020B0503020204020204" pitchFamily="2" charset="-122"/>
              <a:ea typeface="微软雅黑" panose="020B0503020204020204" pitchFamily="2" charset="-122"/>
              <a:sym typeface="Segoe UI Light" panose="020B0502040204020203" pitchFamily="2" charset="0"/>
            </a:endParaRPr>
          </a:p>
        </p:txBody>
      </p:sp>
      <p:sp>
        <p:nvSpPr>
          <p:cNvPr id="25618" name="任意多边形 18"/>
          <p:cNvSpPr/>
          <p:nvPr/>
        </p:nvSpPr>
        <p:spPr>
          <a:xfrm>
            <a:off x="8385175" y="2351088"/>
            <a:ext cx="358775" cy="109537"/>
          </a:xfrm>
          <a:custGeom>
            <a:avLst/>
            <a:gdLst>
              <a:gd name="txL" fmla="*/ 0 w 332369"/>
              <a:gd name="txT" fmla="*/ 0 h 183418"/>
              <a:gd name="txR" fmla="*/ 332369 w 332369"/>
              <a:gd name="txB" fmla="*/ 183418 h 183418"/>
            </a:gdLst>
            <a:ahLst/>
            <a:cxnLst>
              <a:cxn ang="0">
                <a:pos x="0" y="882"/>
              </a:cxn>
              <a:cxn ang="0">
                <a:pos x="358008" y="108661"/>
              </a:cxn>
              <a:cxn ang="0">
                <a:pos x="358011" y="0"/>
              </a:cxn>
              <a:cxn ang="0">
                <a:pos x="0" y="882"/>
              </a:cxn>
            </a:cxnLst>
            <a:rect l="txL" t="txT" r="txR" b="txB"/>
            <a:pathLst>
              <a:path w="332369" h="183418">
                <a:moveTo>
                  <a:pt x="0" y="1489"/>
                </a:moveTo>
                <a:lnTo>
                  <a:pt x="332017" y="183418"/>
                </a:lnTo>
                <a:cubicBezTo>
                  <a:pt x="330801" y="121190"/>
                  <a:pt x="333235" y="62228"/>
                  <a:pt x="332019" y="0"/>
                </a:cubicBezTo>
                <a:lnTo>
                  <a:pt x="0" y="1489"/>
                </a:lnTo>
                <a:close/>
              </a:path>
            </a:pathLst>
          </a:custGeom>
          <a:solidFill>
            <a:schemeClr val="accent1">
              <a:alpha val="100000"/>
            </a:schemeClr>
          </a:solidFill>
          <a:ln w="9525">
            <a:noFill/>
          </a:ln>
        </p:spPr>
        <p:txBody>
          <a:bodyPr/>
          <a:lstStyle/>
          <a:p>
            <a:endParaRPr lang="zh-CN" altLang="en-US"/>
          </a:p>
        </p:txBody>
      </p:sp>
      <p:sp>
        <p:nvSpPr>
          <p:cNvPr id="25619" name="矩形 19"/>
          <p:cNvSpPr/>
          <p:nvPr/>
        </p:nvSpPr>
        <p:spPr>
          <a:xfrm>
            <a:off x="5016500" y="4244975"/>
            <a:ext cx="2797175" cy="1101725"/>
          </a:xfrm>
          <a:prstGeom prst="rect">
            <a:avLst/>
          </a:prstGeom>
          <a:noFill/>
          <a:ln w="9525">
            <a:noFill/>
          </a:ln>
        </p:spPr>
        <p:txBody>
          <a:bodyPr>
            <a:spAutoFit/>
          </a:bodyPr>
          <a:lstStyle/>
          <a:p>
            <a:pPr lvl="0" algn="just" eaLnBrk="1" hangingPunct="1">
              <a:lnSpc>
                <a:spcPts val="2000"/>
              </a:lnSpc>
            </a:pPr>
            <a:r>
              <a:rPr lang="zh-CN" altLang="en-US" sz="1600"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这是另一种产品摆放方式，上面放图片和产品名称，下面的文字可以写产品说明或者产品参数。</a:t>
            </a:r>
            <a:endParaRPr lang="en-US" altLang="x-none" sz="1600"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25620" name="矩形 20"/>
          <p:cNvSpPr/>
          <p:nvPr/>
        </p:nvSpPr>
        <p:spPr>
          <a:xfrm>
            <a:off x="8799513" y="4244975"/>
            <a:ext cx="2795587" cy="1101725"/>
          </a:xfrm>
          <a:prstGeom prst="rect">
            <a:avLst/>
          </a:prstGeom>
          <a:noFill/>
          <a:ln w="9525">
            <a:noFill/>
          </a:ln>
        </p:spPr>
        <p:txBody>
          <a:bodyPr>
            <a:spAutoFit/>
          </a:bodyPr>
          <a:lstStyle/>
          <a:p>
            <a:pPr lvl="0" algn="just" eaLnBrk="1" hangingPunct="1">
              <a:lnSpc>
                <a:spcPts val="2000"/>
              </a:lnSpc>
            </a:pPr>
            <a:r>
              <a:rPr lang="zh-CN" altLang="en-US" sz="1600"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rPr>
              <a:t>这是另一种产品摆放方式，上面放图片和产品名称，下面的文字可以写产品说明或者产品参数。</a:t>
            </a:r>
            <a:endParaRPr lang="en-US" altLang="x-none" sz="1600" dirty="0">
              <a:solidFill>
                <a:srgbClr val="000000"/>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25621" name="TextBox 29"/>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20</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additive="base">
                                        <p:cTn id="7" dur="300" fill="hold"/>
                                        <p:tgtEl>
                                          <p:spTgt spid="25603"/>
                                        </p:tgtEl>
                                        <p:attrNameLst>
                                          <p:attrName>ppt_x</p:attrName>
                                        </p:attrNameLst>
                                      </p:cBhvr>
                                      <p:tavLst>
                                        <p:tav tm="0">
                                          <p:val>
                                            <p:strVal val="0-#ppt_w/2"/>
                                          </p:val>
                                        </p:tav>
                                        <p:tav tm="100000">
                                          <p:val>
                                            <p:strVal val="#ppt_x"/>
                                          </p:val>
                                        </p:tav>
                                      </p:tavLst>
                                    </p:anim>
                                    <p:anim calcmode="lin" valueType="num">
                                      <p:cBhvr additive="base">
                                        <p:cTn id="8" dur="300" fill="hold"/>
                                        <p:tgtEl>
                                          <p:spTgt spid="2560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5604"/>
                                        </p:tgtEl>
                                        <p:attrNameLst>
                                          <p:attrName>style.visibility</p:attrName>
                                        </p:attrNameLst>
                                      </p:cBhvr>
                                      <p:to>
                                        <p:strVal val="visible"/>
                                      </p:to>
                                    </p:set>
                                    <p:anim calcmode="lin" valueType="num">
                                      <p:cBhvr additive="base">
                                        <p:cTn id="11" dur="300" fill="hold"/>
                                        <p:tgtEl>
                                          <p:spTgt spid="25604"/>
                                        </p:tgtEl>
                                        <p:attrNameLst>
                                          <p:attrName>ppt_x</p:attrName>
                                        </p:attrNameLst>
                                      </p:cBhvr>
                                      <p:tavLst>
                                        <p:tav tm="0">
                                          <p:val>
                                            <p:strVal val="0-#ppt_w/2"/>
                                          </p:val>
                                        </p:tav>
                                        <p:tav tm="100000">
                                          <p:val>
                                            <p:strVal val="#ppt_x"/>
                                          </p:val>
                                        </p:tav>
                                      </p:tavLst>
                                    </p:anim>
                                    <p:anim calcmode="lin" valueType="num">
                                      <p:cBhvr additive="base">
                                        <p:cTn id="12" dur="300" fill="hold"/>
                                        <p:tgtEl>
                                          <p:spTgt spid="2560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25605"/>
                                        </p:tgtEl>
                                        <p:attrNameLst>
                                          <p:attrName>style.visibility</p:attrName>
                                        </p:attrNameLst>
                                      </p:cBhvr>
                                      <p:to>
                                        <p:strVal val="visible"/>
                                      </p:to>
                                    </p:set>
                                    <p:anim calcmode="lin" valueType="num">
                                      <p:cBhvr additive="base">
                                        <p:cTn id="15" dur="300" fill="hold"/>
                                        <p:tgtEl>
                                          <p:spTgt spid="25605"/>
                                        </p:tgtEl>
                                        <p:attrNameLst>
                                          <p:attrName>ppt_x</p:attrName>
                                        </p:attrNameLst>
                                      </p:cBhvr>
                                      <p:tavLst>
                                        <p:tav tm="0">
                                          <p:val>
                                            <p:strVal val="0-#ppt_w/2"/>
                                          </p:val>
                                        </p:tav>
                                        <p:tav tm="100000">
                                          <p:val>
                                            <p:strVal val="#ppt_x"/>
                                          </p:val>
                                        </p:tav>
                                      </p:tavLst>
                                    </p:anim>
                                    <p:anim calcmode="lin" valueType="num">
                                      <p:cBhvr additive="base">
                                        <p:cTn id="16" dur="300" fill="hold"/>
                                        <p:tgtEl>
                                          <p:spTgt spid="2560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5602"/>
                                        </p:tgtEl>
                                        <p:attrNameLst>
                                          <p:attrName>style.visibility</p:attrName>
                                        </p:attrNameLst>
                                      </p:cBhvr>
                                      <p:to>
                                        <p:strVal val="visible"/>
                                      </p:to>
                                    </p:set>
                                    <p:anim calcmode="lin" valueType="num">
                                      <p:cBhvr>
                                        <p:cTn id="20" dur="5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5602"/>
                                        </p:tgtEl>
                                        <p:attrNameLst>
                                          <p:attrName>ppt_y</p:attrName>
                                        </p:attrNameLst>
                                      </p:cBhvr>
                                      <p:tavLst>
                                        <p:tav tm="0">
                                          <p:val>
                                            <p:strVal val="#ppt_y"/>
                                          </p:val>
                                        </p:tav>
                                        <p:tav tm="100000">
                                          <p:val>
                                            <p:strVal val="#ppt_y"/>
                                          </p:val>
                                        </p:tav>
                                      </p:tavLst>
                                    </p:anim>
                                    <p:anim calcmode="lin" valueType="num">
                                      <p:cBhvr>
                                        <p:cTn id="22" dur="5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5602"/>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5621"/>
                                        </p:tgtEl>
                                        <p:attrNameLst>
                                          <p:attrName>style.visibility</p:attrName>
                                        </p:attrNameLst>
                                      </p:cBhvr>
                                      <p:to>
                                        <p:strVal val="visible"/>
                                      </p:to>
                                    </p:set>
                                    <p:anim calcmode="lin" valueType="num">
                                      <p:cBhvr>
                                        <p:cTn id="27" dur="400" fill="hold"/>
                                        <p:tgtEl>
                                          <p:spTgt spid="25621"/>
                                        </p:tgtEl>
                                        <p:attrNameLst>
                                          <p:attrName>ppt_w</p:attrName>
                                        </p:attrNameLst>
                                      </p:cBhvr>
                                      <p:tavLst>
                                        <p:tav tm="0">
                                          <p:val>
                                            <p:fltVal val="0"/>
                                          </p:val>
                                        </p:tav>
                                        <p:tav tm="100000">
                                          <p:val>
                                            <p:strVal val="#ppt_w"/>
                                          </p:val>
                                        </p:tav>
                                      </p:tavLst>
                                    </p:anim>
                                    <p:anim calcmode="lin" valueType="num">
                                      <p:cBhvr>
                                        <p:cTn id="28" dur="400" fill="hold"/>
                                        <p:tgtEl>
                                          <p:spTgt spid="25621"/>
                                        </p:tgtEl>
                                        <p:attrNameLst>
                                          <p:attrName>ppt_h</p:attrName>
                                        </p:attrNameLst>
                                      </p:cBhvr>
                                      <p:tavLst>
                                        <p:tav tm="0">
                                          <p:val>
                                            <p:fltVal val="0"/>
                                          </p:val>
                                        </p:tav>
                                        <p:tav tm="100000">
                                          <p:val>
                                            <p:strVal val="#ppt_h"/>
                                          </p:val>
                                        </p:tav>
                                      </p:tavLst>
                                    </p:anim>
                                    <p:anim calcmode="lin" valueType="num">
                                      <p:cBhvr>
                                        <p:cTn id="29" dur="400" fill="hold"/>
                                        <p:tgtEl>
                                          <p:spTgt spid="25621"/>
                                        </p:tgtEl>
                                        <p:attrNameLst>
                                          <p:attrName>style.rotation</p:attrName>
                                        </p:attrNameLst>
                                      </p:cBhvr>
                                      <p:tavLst>
                                        <p:tav tm="0">
                                          <p:val>
                                            <p:fltVal val="90"/>
                                          </p:val>
                                        </p:tav>
                                        <p:tav tm="100000">
                                          <p:val>
                                            <p:fltVal val="0"/>
                                          </p:val>
                                        </p:tav>
                                      </p:tavLst>
                                    </p:anim>
                                    <p:animEffect transition="in" filter="fade">
                                      <p:cBhvr>
                                        <p:cTn id="30" dur="400"/>
                                        <p:tgtEl>
                                          <p:spTgt spid="25621"/>
                                        </p:tgtEl>
                                      </p:cBhvr>
                                    </p:animEffect>
                                  </p:childTnLst>
                                </p:cTn>
                              </p:par>
                              <p:par>
                                <p:cTn id="31" presetID="8" presetClass="emph" presetSubtype="0" fill="hold" grpId="1" nodeType="withEffect">
                                  <p:stCondLst>
                                    <p:cond delay="0"/>
                                  </p:stCondLst>
                                  <p:childTnLst>
                                    <p:animRot by="21600000">
                                      <p:cBhvr>
                                        <p:cTn id="32" dur="400" fill="hold"/>
                                        <p:tgtEl>
                                          <p:spTgt spid="25621"/>
                                        </p:tgtEl>
                                        <p:attrNameLst>
                                          <p:attrName>r</p:attrName>
                                        </p:attrNameLst>
                                      </p:cBhvr>
                                    </p:animRot>
                                  </p:childTnLst>
                                </p:cTn>
                              </p:par>
                            </p:childTnLst>
                          </p:cTn>
                        </p:par>
                        <p:par>
                          <p:cTn id="33" fill="hold">
                            <p:stCondLst>
                              <p:cond delay="1100"/>
                            </p:stCondLst>
                            <p:childTnLst>
                              <p:par>
                                <p:cTn id="34" presetID="2" presetClass="entr" presetSubtype="4" fill="hold" grpId="0" nodeType="afterEffect">
                                  <p:stCondLst>
                                    <p:cond delay="0"/>
                                  </p:stCondLst>
                                  <p:childTnLst>
                                    <p:set>
                                      <p:cBhvr>
                                        <p:cTn id="35" dur="1" fill="hold">
                                          <p:stCondLst>
                                            <p:cond delay="0"/>
                                          </p:stCondLst>
                                        </p:cTn>
                                        <p:tgtEl>
                                          <p:spTgt spid="25608"/>
                                        </p:tgtEl>
                                        <p:attrNameLst>
                                          <p:attrName>style.visibility</p:attrName>
                                        </p:attrNameLst>
                                      </p:cBhvr>
                                      <p:to>
                                        <p:strVal val="visible"/>
                                      </p:to>
                                    </p:set>
                                    <p:anim calcmode="lin" valueType="num">
                                      <p:cBhvr additive="base">
                                        <p:cTn id="36" dur="500" fill="hold"/>
                                        <p:tgtEl>
                                          <p:spTgt spid="25608"/>
                                        </p:tgtEl>
                                        <p:attrNameLst>
                                          <p:attrName>ppt_x</p:attrName>
                                        </p:attrNameLst>
                                      </p:cBhvr>
                                      <p:tavLst>
                                        <p:tav tm="0">
                                          <p:val>
                                            <p:strVal val="#ppt_x"/>
                                          </p:val>
                                        </p:tav>
                                        <p:tav tm="100000">
                                          <p:val>
                                            <p:strVal val="#ppt_x"/>
                                          </p:val>
                                        </p:tav>
                                      </p:tavLst>
                                    </p:anim>
                                    <p:anim calcmode="lin" valueType="num">
                                      <p:cBhvr additive="base">
                                        <p:cTn id="37" dur="500" fill="hold"/>
                                        <p:tgtEl>
                                          <p:spTgt spid="2560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100"/>
                                  </p:stCondLst>
                                  <p:childTnLst>
                                    <p:set>
                                      <p:cBhvr>
                                        <p:cTn id="39" dur="1" fill="hold">
                                          <p:stCondLst>
                                            <p:cond delay="0"/>
                                          </p:stCondLst>
                                        </p:cTn>
                                        <p:tgtEl>
                                          <p:spTgt spid="25607"/>
                                        </p:tgtEl>
                                        <p:attrNameLst>
                                          <p:attrName>style.visibility</p:attrName>
                                        </p:attrNameLst>
                                      </p:cBhvr>
                                      <p:to>
                                        <p:strVal val="visible"/>
                                      </p:to>
                                    </p:set>
                                    <p:anim calcmode="lin" valueType="num">
                                      <p:cBhvr additive="base">
                                        <p:cTn id="40" dur="500" fill="hold"/>
                                        <p:tgtEl>
                                          <p:spTgt spid="25607"/>
                                        </p:tgtEl>
                                        <p:attrNameLst>
                                          <p:attrName>ppt_x</p:attrName>
                                        </p:attrNameLst>
                                      </p:cBhvr>
                                      <p:tavLst>
                                        <p:tav tm="0">
                                          <p:val>
                                            <p:strVal val="#ppt_x"/>
                                          </p:val>
                                        </p:tav>
                                        <p:tav tm="100000">
                                          <p:val>
                                            <p:strVal val="#ppt_x"/>
                                          </p:val>
                                        </p:tav>
                                      </p:tavLst>
                                    </p:anim>
                                    <p:anim calcmode="lin" valueType="num">
                                      <p:cBhvr additive="base">
                                        <p:cTn id="41" dur="500" fill="hold"/>
                                        <p:tgtEl>
                                          <p:spTgt spid="2560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200"/>
                                  </p:stCondLst>
                                  <p:childTnLst>
                                    <p:set>
                                      <p:cBhvr>
                                        <p:cTn id="43" dur="1" fill="hold">
                                          <p:stCondLst>
                                            <p:cond delay="0"/>
                                          </p:stCondLst>
                                        </p:cTn>
                                        <p:tgtEl>
                                          <p:spTgt spid="25606"/>
                                        </p:tgtEl>
                                        <p:attrNameLst>
                                          <p:attrName>style.visibility</p:attrName>
                                        </p:attrNameLst>
                                      </p:cBhvr>
                                      <p:to>
                                        <p:strVal val="visible"/>
                                      </p:to>
                                    </p:set>
                                    <p:anim calcmode="lin" valueType="num">
                                      <p:cBhvr additive="base">
                                        <p:cTn id="44" dur="500" fill="hold"/>
                                        <p:tgtEl>
                                          <p:spTgt spid="25606"/>
                                        </p:tgtEl>
                                        <p:attrNameLst>
                                          <p:attrName>ppt_x</p:attrName>
                                        </p:attrNameLst>
                                      </p:cBhvr>
                                      <p:tavLst>
                                        <p:tav tm="0">
                                          <p:val>
                                            <p:strVal val="#ppt_x"/>
                                          </p:val>
                                        </p:tav>
                                        <p:tav tm="100000">
                                          <p:val>
                                            <p:strVal val="#ppt_x"/>
                                          </p:val>
                                        </p:tav>
                                      </p:tavLst>
                                    </p:anim>
                                    <p:anim calcmode="lin" valueType="num">
                                      <p:cBhvr additive="base">
                                        <p:cTn id="45" dur="500" fill="hold"/>
                                        <p:tgtEl>
                                          <p:spTgt spid="25606"/>
                                        </p:tgtEl>
                                        <p:attrNameLst>
                                          <p:attrName>ppt_y</p:attrName>
                                        </p:attrNameLst>
                                      </p:cBhvr>
                                      <p:tavLst>
                                        <p:tav tm="0">
                                          <p:val>
                                            <p:strVal val="1+#ppt_h/2"/>
                                          </p:val>
                                        </p:tav>
                                        <p:tav tm="100000">
                                          <p:val>
                                            <p:strVal val="#ppt_y"/>
                                          </p:val>
                                        </p:tav>
                                      </p:tavLst>
                                    </p:anim>
                                  </p:childTnLst>
                                </p:cTn>
                              </p:par>
                            </p:childTnLst>
                          </p:cTn>
                        </p:par>
                        <p:par>
                          <p:cTn id="46" fill="hold">
                            <p:stCondLst>
                              <p:cond delay="1600"/>
                            </p:stCondLst>
                            <p:childTnLst>
                              <p:par>
                                <p:cTn id="47" presetID="22" presetClass="entr" presetSubtype="4" fill="hold" nodeType="afterEffect">
                                  <p:stCondLst>
                                    <p:cond delay="0"/>
                                  </p:stCondLst>
                                  <p:childTnLst>
                                    <p:set>
                                      <p:cBhvr>
                                        <p:cTn id="48" dur="1" fill="hold">
                                          <p:stCondLst>
                                            <p:cond delay="0"/>
                                          </p:stCondLst>
                                        </p:cTn>
                                        <p:tgtEl>
                                          <p:spTgt spid="25614"/>
                                        </p:tgtEl>
                                        <p:attrNameLst>
                                          <p:attrName>style.visibility</p:attrName>
                                        </p:attrNameLst>
                                      </p:cBhvr>
                                      <p:to>
                                        <p:strVal val="visible"/>
                                      </p:to>
                                    </p:set>
                                    <p:animEffect transition="in" filter="wipe(down)">
                                      <p:cBhvr>
                                        <p:cTn id="49" dur="300"/>
                                        <p:tgtEl>
                                          <p:spTgt spid="25614"/>
                                        </p:tgtEl>
                                      </p:cBhvr>
                                    </p:animEffect>
                                  </p:childTnLst>
                                </p:cTn>
                              </p:par>
                            </p:childTnLst>
                          </p:cTn>
                        </p:par>
                        <p:par>
                          <p:cTn id="50" fill="hold">
                            <p:stCondLst>
                              <p:cond delay="2100"/>
                            </p:stCondLst>
                            <p:childTnLst>
                              <p:par>
                                <p:cTn id="51" presetID="22" presetClass="entr" presetSubtype="8" fill="hold" grpId="0" nodeType="afterEffect">
                                  <p:stCondLst>
                                    <p:cond delay="0"/>
                                  </p:stCondLst>
                                  <p:childTnLst>
                                    <p:set>
                                      <p:cBhvr>
                                        <p:cTn id="52" dur="1" fill="hold">
                                          <p:stCondLst>
                                            <p:cond delay="0"/>
                                          </p:stCondLst>
                                        </p:cTn>
                                        <p:tgtEl>
                                          <p:spTgt spid="25613"/>
                                        </p:tgtEl>
                                        <p:attrNameLst>
                                          <p:attrName>style.visibility</p:attrName>
                                        </p:attrNameLst>
                                      </p:cBhvr>
                                      <p:to>
                                        <p:strVal val="visible"/>
                                      </p:to>
                                    </p:set>
                                    <p:animEffect transition="in" filter="wipe(left)">
                                      <p:cBhvr>
                                        <p:cTn id="53" dur="300"/>
                                        <p:tgtEl>
                                          <p:spTgt spid="25613"/>
                                        </p:tgtEl>
                                      </p:cBhvr>
                                    </p:animEffect>
                                  </p:childTnLst>
                                </p:cTn>
                              </p:par>
                            </p:childTnLst>
                          </p:cTn>
                        </p:par>
                        <p:par>
                          <p:cTn id="54" fill="hold">
                            <p:stCondLst>
                              <p:cond delay="2600"/>
                            </p:stCondLst>
                            <p:childTnLst>
                              <p:par>
                                <p:cTn id="55" presetID="22" presetClass="entr" presetSubtype="1" fill="hold" grpId="0" nodeType="afterEffect">
                                  <p:stCondLst>
                                    <p:cond delay="0"/>
                                  </p:stCondLst>
                                  <p:childTnLst>
                                    <p:set>
                                      <p:cBhvr>
                                        <p:cTn id="56" dur="1" fill="hold">
                                          <p:stCondLst>
                                            <p:cond delay="0"/>
                                          </p:stCondLst>
                                        </p:cTn>
                                        <p:tgtEl>
                                          <p:spTgt spid="25609"/>
                                        </p:tgtEl>
                                        <p:attrNameLst>
                                          <p:attrName>style.visibility</p:attrName>
                                        </p:attrNameLst>
                                      </p:cBhvr>
                                      <p:to>
                                        <p:strVal val="visible"/>
                                      </p:to>
                                    </p:set>
                                    <p:animEffect transition="in" filter="wipe(up)">
                                      <p:cBhvr>
                                        <p:cTn id="57" dur="500"/>
                                        <p:tgtEl>
                                          <p:spTgt spid="25609"/>
                                        </p:tgtEl>
                                      </p:cBhvr>
                                    </p:animEffect>
                                  </p:childTnLst>
                                </p:cTn>
                              </p:par>
                            </p:childTnLst>
                          </p:cTn>
                        </p:par>
                        <p:par>
                          <p:cTn id="58" fill="hold">
                            <p:stCondLst>
                              <p:cond delay="3100"/>
                            </p:stCondLst>
                            <p:childTnLst>
                              <p:par>
                                <p:cTn id="59" presetID="22" presetClass="entr" presetSubtype="4" fill="hold" nodeType="afterEffect">
                                  <p:stCondLst>
                                    <p:cond delay="0"/>
                                  </p:stCondLst>
                                  <p:childTnLst>
                                    <p:set>
                                      <p:cBhvr>
                                        <p:cTn id="60" dur="1" fill="hold">
                                          <p:stCondLst>
                                            <p:cond delay="0"/>
                                          </p:stCondLst>
                                        </p:cTn>
                                        <p:tgtEl>
                                          <p:spTgt spid="25616"/>
                                        </p:tgtEl>
                                        <p:attrNameLst>
                                          <p:attrName>style.visibility</p:attrName>
                                        </p:attrNameLst>
                                      </p:cBhvr>
                                      <p:to>
                                        <p:strVal val="visible"/>
                                      </p:to>
                                    </p:set>
                                    <p:animEffect transition="in" filter="wipe(down)">
                                      <p:cBhvr>
                                        <p:cTn id="61" dur="300"/>
                                        <p:tgtEl>
                                          <p:spTgt spid="25616"/>
                                        </p:tgtEl>
                                      </p:cBhvr>
                                    </p:animEffect>
                                  </p:childTnLst>
                                </p:cTn>
                              </p:par>
                            </p:childTnLst>
                          </p:cTn>
                        </p:par>
                        <p:par>
                          <p:cTn id="62" fill="hold">
                            <p:stCondLst>
                              <p:cond delay="3600"/>
                            </p:stCondLst>
                            <p:childTnLst>
                              <p:par>
                                <p:cTn id="63" presetID="22" presetClass="entr" presetSubtype="8" fill="hold" grpId="0" nodeType="afterEffect">
                                  <p:stCondLst>
                                    <p:cond delay="0"/>
                                  </p:stCondLst>
                                  <p:childTnLst>
                                    <p:set>
                                      <p:cBhvr>
                                        <p:cTn id="64" dur="1" fill="hold">
                                          <p:stCondLst>
                                            <p:cond delay="0"/>
                                          </p:stCondLst>
                                        </p:cTn>
                                        <p:tgtEl>
                                          <p:spTgt spid="25615"/>
                                        </p:tgtEl>
                                        <p:attrNameLst>
                                          <p:attrName>style.visibility</p:attrName>
                                        </p:attrNameLst>
                                      </p:cBhvr>
                                      <p:to>
                                        <p:strVal val="visible"/>
                                      </p:to>
                                    </p:set>
                                    <p:animEffect transition="in" filter="wipe(left)">
                                      <p:cBhvr>
                                        <p:cTn id="65" dur="300"/>
                                        <p:tgtEl>
                                          <p:spTgt spid="25615"/>
                                        </p:tgtEl>
                                      </p:cBhvr>
                                    </p:animEffect>
                                  </p:childTnLst>
                                </p:cTn>
                              </p:par>
                            </p:childTnLst>
                          </p:cTn>
                        </p:par>
                        <p:par>
                          <p:cTn id="66" fill="hold">
                            <p:stCondLst>
                              <p:cond delay="4100"/>
                            </p:stCondLst>
                            <p:childTnLst>
                              <p:par>
                                <p:cTn id="67" presetID="22" presetClass="entr" presetSubtype="1" fill="hold" grpId="0" nodeType="afterEffect">
                                  <p:stCondLst>
                                    <p:cond delay="0"/>
                                  </p:stCondLst>
                                  <p:childTnLst>
                                    <p:set>
                                      <p:cBhvr>
                                        <p:cTn id="68" dur="1" fill="hold">
                                          <p:stCondLst>
                                            <p:cond delay="0"/>
                                          </p:stCondLst>
                                        </p:cTn>
                                        <p:tgtEl>
                                          <p:spTgt spid="25610"/>
                                        </p:tgtEl>
                                        <p:attrNameLst>
                                          <p:attrName>style.visibility</p:attrName>
                                        </p:attrNameLst>
                                      </p:cBhvr>
                                      <p:to>
                                        <p:strVal val="visible"/>
                                      </p:to>
                                    </p:set>
                                    <p:animEffect transition="in" filter="wipe(up)">
                                      <p:cBhvr>
                                        <p:cTn id="69" dur="500"/>
                                        <p:tgtEl>
                                          <p:spTgt spid="25610"/>
                                        </p:tgtEl>
                                      </p:cBhvr>
                                    </p:animEffect>
                                  </p:childTnLst>
                                </p:cTn>
                              </p:par>
                            </p:childTnLst>
                          </p:cTn>
                        </p:par>
                        <p:par>
                          <p:cTn id="70" fill="hold">
                            <p:stCondLst>
                              <p:cond delay="4600"/>
                            </p:stCondLst>
                            <p:childTnLst>
                              <p:par>
                                <p:cTn id="71" presetID="22" presetClass="entr" presetSubtype="4" fill="hold" nodeType="afterEffect">
                                  <p:stCondLst>
                                    <p:cond delay="0"/>
                                  </p:stCondLst>
                                  <p:childTnLst>
                                    <p:set>
                                      <p:cBhvr>
                                        <p:cTn id="72" dur="1" fill="hold">
                                          <p:stCondLst>
                                            <p:cond delay="0"/>
                                          </p:stCondLst>
                                        </p:cTn>
                                        <p:tgtEl>
                                          <p:spTgt spid="25618"/>
                                        </p:tgtEl>
                                        <p:attrNameLst>
                                          <p:attrName>style.visibility</p:attrName>
                                        </p:attrNameLst>
                                      </p:cBhvr>
                                      <p:to>
                                        <p:strVal val="visible"/>
                                      </p:to>
                                    </p:set>
                                    <p:animEffect transition="in" filter="wipe(down)">
                                      <p:cBhvr>
                                        <p:cTn id="73" dur="300"/>
                                        <p:tgtEl>
                                          <p:spTgt spid="25618"/>
                                        </p:tgtEl>
                                      </p:cBhvr>
                                    </p:animEffect>
                                  </p:childTnLst>
                                </p:cTn>
                              </p:par>
                            </p:childTnLst>
                          </p:cTn>
                        </p:par>
                        <p:par>
                          <p:cTn id="74" fill="hold">
                            <p:stCondLst>
                              <p:cond delay="5100"/>
                            </p:stCondLst>
                            <p:childTnLst>
                              <p:par>
                                <p:cTn id="75" presetID="22" presetClass="entr" presetSubtype="8" fill="hold" grpId="0" nodeType="afterEffect">
                                  <p:stCondLst>
                                    <p:cond delay="0"/>
                                  </p:stCondLst>
                                  <p:childTnLst>
                                    <p:set>
                                      <p:cBhvr>
                                        <p:cTn id="76" dur="1" fill="hold">
                                          <p:stCondLst>
                                            <p:cond delay="0"/>
                                          </p:stCondLst>
                                        </p:cTn>
                                        <p:tgtEl>
                                          <p:spTgt spid="25617"/>
                                        </p:tgtEl>
                                        <p:attrNameLst>
                                          <p:attrName>style.visibility</p:attrName>
                                        </p:attrNameLst>
                                      </p:cBhvr>
                                      <p:to>
                                        <p:strVal val="visible"/>
                                      </p:to>
                                    </p:set>
                                    <p:animEffect transition="in" filter="wipe(left)">
                                      <p:cBhvr>
                                        <p:cTn id="77" dur="300"/>
                                        <p:tgtEl>
                                          <p:spTgt spid="25617"/>
                                        </p:tgtEl>
                                      </p:cBhvr>
                                    </p:animEffect>
                                  </p:childTnLst>
                                </p:cTn>
                              </p:par>
                            </p:childTnLst>
                          </p:cTn>
                        </p:par>
                        <p:par>
                          <p:cTn id="78" fill="hold">
                            <p:stCondLst>
                              <p:cond delay="5600"/>
                            </p:stCondLst>
                            <p:childTnLst>
                              <p:par>
                                <p:cTn id="79" presetID="22" presetClass="entr" presetSubtype="1" fill="hold" grpId="0" nodeType="afterEffect">
                                  <p:stCondLst>
                                    <p:cond delay="0"/>
                                  </p:stCondLst>
                                  <p:childTnLst>
                                    <p:set>
                                      <p:cBhvr>
                                        <p:cTn id="80" dur="1" fill="hold">
                                          <p:stCondLst>
                                            <p:cond delay="0"/>
                                          </p:stCondLst>
                                        </p:cTn>
                                        <p:tgtEl>
                                          <p:spTgt spid="25611"/>
                                        </p:tgtEl>
                                        <p:attrNameLst>
                                          <p:attrName>style.visibility</p:attrName>
                                        </p:attrNameLst>
                                      </p:cBhvr>
                                      <p:to>
                                        <p:strVal val="visible"/>
                                      </p:to>
                                    </p:set>
                                    <p:animEffect transition="in" filter="wipe(up)">
                                      <p:cBhvr>
                                        <p:cTn id="81" dur="500"/>
                                        <p:tgtEl>
                                          <p:spTgt spid="25611"/>
                                        </p:tgtEl>
                                      </p:cBhvr>
                                    </p:animEffect>
                                  </p:childTnLst>
                                </p:cTn>
                              </p:par>
                            </p:childTnLst>
                          </p:cTn>
                        </p:par>
                        <p:par>
                          <p:cTn id="82" fill="hold">
                            <p:stCondLst>
                              <p:cond delay="6100"/>
                            </p:stCondLst>
                            <p:childTnLst>
                              <p:par>
                                <p:cTn id="83" presetID="42" presetClass="entr" presetSubtype="0" fill="hold" grpId="0" nodeType="afterEffect">
                                  <p:stCondLst>
                                    <p:cond delay="0"/>
                                  </p:stCondLst>
                                  <p:childTnLst>
                                    <p:set>
                                      <p:cBhvr>
                                        <p:cTn id="84" dur="1" fill="hold">
                                          <p:stCondLst>
                                            <p:cond delay="0"/>
                                          </p:stCondLst>
                                        </p:cTn>
                                        <p:tgtEl>
                                          <p:spTgt spid="25612"/>
                                        </p:tgtEl>
                                        <p:attrNameLst>
                                          <p:attrName>style.visibility</p:attrName>
                                        </p:attrNameLst>
                                      </p:cBhvr>
                                      <p:to>
                                        <p:strVal val="visible"/>
                                      </p:to>
                                    </p:set>
                                    <p:animEffect transition="in" filter="fade">
                                      <p:cBhvr>
                                        <p:cTn id="85" dur="700"/>
                                        <p:tgtEl>
                                          <p:spTgt spid="25612"/>
                                        </p:tgtEl>
                                      </p:cBhvr>
                                    </p:animEffect>
                                    <p:anim calcmode="lin" valueType="num">
                                      <p:cBhvr>
                                        <p:cTn id="86" dur="700" fill="hold"/>
                                        <p:tgtEl>
                                          <p:spTgt spid="25612"/>
                                        </p:tgtEl>
                                        <p:attrNameLst>
                                          <p:attrName>ppt_x</p:attrName>
                                        </p:attrNameLst>
                                      </p:cBhvr>
                                      <p:tavLst>
                                        <p:tav tm="0">
                                          <p:val>
                                            <p:strVal val="#ppt_x"/>
                                          </p:val>
                                        </p:tav>
                                        <p:tav tm="100000">
                                          <p:val>
                                            <p:strVal val="#ppt_x"/>
                                          </p:val>
                                        </p:tav>
                                      </p:tavLst>
                                    </p:anim>
                                    <p:anim calcmode="lin" valueType="num">
                                      <p:cBhvr>
                                        <p:cTn id="87" dur="700" fill="hold"/>
                                        <p:tgtEl>
                                          <p:spTgt spid="25612"/>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25619"/>
                                        </p:tgtEl>
                                        <p:attrNameLst>
                                          <p:attrName>style.visibility</p:attrName>
                                        </p:attrNameLst>
                                      </p:cBhvr>
                                      <p:to>
                                        <p:strVal val="visible"/>
                                      </p:to>
                                    </p:set>
                                    <p:animEffect transition="in" filter="fade">
                                      <p:cBhvr>
                                        <p:cTn id="90" dur="700"/>
                                        <p:tgtEl>
                                          <p:spTgt spid="25619"/>
                                        </p:tgtEl>
                                      </p:cBhvr>
                                    </p:animEffect>
                                    <p:anim calcmode="lin" valueType="num">
                                      <p:cBhvr>
                                        <p:cTn id="91" dur="700" fill="hold"/>
                                        <p:tgtEl>
                                          <p:spTgt spid="25619"/>
                                        </p:tgtEl>
                                        <p:attrNameLst>
                                          <p:attrName>ppt_x</p:attrName>
                                        </p:attrNameLst>
                                      </p:cBhvr>
                                      <p:tavLst>
                                        <p:tav tm="0">
                                          <p:val>
                                            <p:strVal val="#ppt_x"/>
                                          </p:val>
                                        </p:tav>
                                        <p:tav tm="100000">
                                          <p:val>
                                            <p:strVal val="#ppt_x"/>
                                          </p:val>
                                        </p:tav>
                                      </p:tavLst>
                                    </p:anim>
                                    <p:anim calcmode="lin" valueType="num">
                                      <p:cBhvr>
                                        <p:cTn id="92" dur="700" fill="hold"/>
                                        <p:tgtEl>
                                          <p:spTgt spid="256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5620"/>
                                        </p:tgtEl>
                                        <p:attrNameLst>
                                          <p:attrName>style.visibility</p:attrName>
                                        </p:attrNameLst>
                                      </p:cBhvr>
                                      <p:to>
                                        <p:strVal val="visible"/>
                                      </p:to>
                                    </p:set>
                                    <p:animEffect transition="in" filter="fade">
                                      <p:cBhvr>
                                        <p:cTn id="95" dur="700"/>
                                        <p:tgtEl>
                                          <p:spTgt spid="25620"/>
                                        </p:tgtEl>
                                      </p:cBhvr>
                                    </p:animEffect>
                                    <p:anim calcmode="lin" valueType="num">
                                      <p:cBhvr>
                                        <p:cTn id="96" dur="700" fill="hold"/>
                                        <p:tgtEl>
                                          <p:spTgt spid="25620"/>
                                        </p:tgtEl>
                                        <p:attrNameLst>
                                          <p:attrName>ppt_x</p:attrName>
                                        </p:attrNameLst>
                                      </p:cBhvr>
                                      <p:tavLst>
                                        <p:tav tm="0">
                                          <p:val>
                                            <p:strVal val="#ppt_x"/>
                                          </p:val>
                                        </p:tav>
                                        <p:tav tm="100000">
                                          <p:val>
                                            <p:strVal val="#ppt_x"/>
                                          </p:val>
                                        </p:tav>
                                      </p:tavLst>
                                    </p:anim>
                                    <p:anim calcmode="lin" valueType="num">
                                      <p:cBhvr>
                                        <p:cTn id="97" dur="700" fill="hold"/>
                                        <p:tgtEl>
                                          <p:spTgt spid="256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6" grpId="0" animBg="1"/>
      <p:bldP spid="25607" grpId="0" animBg="1"/>
      <p:bldP spid="25608" grpId="0" animBg="1"/>
      <p:bldP spid="25609" grpId="0" animBg="1"/>
      <p:bldP spid="25610" grpId="0" animBg="1"/>
      <p:bldP spid="25611" grpId="0" animBg="1"/>
      <p:bldP spid="25612" grpId="0"/>
      <p:bldP spid="25613" grpId="0" animBg="1"/>
      <p:bldP spid="25615" grpId="0" animBg="1"/>
      <p:bldP spid="25617" grpId="0" animBg="1"/>
      <p:bldP spid="25619" grpId="0"/>
      <p:bldP spid="25620" grpId="0"/>
      <p:bldP spid="25621" grpId="0" animBg="1"/>
      <p:bldP spid="25621"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7"/>
          <p:cNvSpPr txBox="1"/>
          <p:nvPr/>
        </p:nvSpPr>
        <p:spPr>
          <a:xfrm>
            <a:off x="752475" y="187325"/>
            <a:ext cx="1905000"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产品展示</a:t>
            </a:r>
            <a:r>
              <a:rPr lang="en-US" altLang="x-none" sz="2800" b="1" dirty="0">
                <a:latin typeface="微软雅黑" panose="020B0503020204020204" pitchFamily="2" charset="-122"/>
                <a:ea typeface="微软雅黑" panose="020B0503020204020204" pitchFamily="2" charset="-122"/>
              </a:rPr>
              <a:t>C</a:t>
            </a:r>
            <a:endParaRPr lang="zh-CN" altLang="en-US" sz="2800" b="1" dirty="0">
              <a:latin typeface="微软雅黑" panose="020B0503020204020204" pitchFamily="2" charset="-122"/>
              <a:ea typeface="微软雅黑" panose="020B0503020204020204" pitchFamily="2" charset="-122"/>
            </a:endParaRPr>
          </a:p>
        </p:txBody>
      </p:sp>
      <p:sp>
        <p:nvSpPr>
          <p:cNvPr id="26627"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6628"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6629"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6630" name="矩形 11"/>
          <p:cNvSpPr/>
          <p:nvPr/>
        </p:nvSpPr>
        <p:spPr>
          <a:xfrm>
            <a:off x="5578475" y="1196975"/>
            <a:ext cx="2663825" cy="2303463"/>
          </a:xfrm>
          <a:prstGeom prst="rect">
            <a:avLst/>
          </a:prstGeom>
          <a:blipFill rotWithShape="1">
            <a:blip r:embed="rId3" cstate="email">
              <a:extLst>
                <a:ext uri="{28A0092B-C50C-407E-A947-70E740481C1C}">
                  <a14:useLocalDpi xmlns:a14="http://schemas.microsoft.com/office/drawing/2010/main"/>
                </a:ext>
              </a:extLst>
            </a:blip>
            <a:stretch>
              <a:fillRect/>
            </a:stretch>
          </a:blip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6631" name="矩形 12"/>
          <p:cNvSpPr/>
          <p:nvPr/>
        </p:nvSpPr>
        <p:spPr>
          <a:xfrm>
            <a:off x="914400" y="1196975"/>
            <a:ext cx="4535488" cy="2303463"/>
          </a:xfrm>
          <a:prstGeom prst="rect">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6632" name="矩形 13"/>
          <p:cNvSpPr/>
          <p:nvPr/>
        </p:nvSpPr>
        <p:spPr>
          <a:xfrm>
            <a:off x="8370888" y="1196975"/>
            <a:ext cx="2614612" cy="2303463"/>
          </a:xfrm>
          <a:prstGeom prst="rect">
            <a:avLst/>
          </a:prstGeom>
          <a:blipFill rotWithShape="1">
            <a:blip r:embed="rId4" cstate="email">
              <a:extLst>
                <a:ext uri="{28A0092B-C50C-407E-A947-70E740481C1C}">
                  <a14:useLocalDpi xmlns:a14="http://schemas.microsoft.com/office/drawing/2010/main"/>
                </a:ext>
              </a:extLst>
            </a:blip>
            <a:stretch>
              <a:fillRect/>
            </a:stretch>
          </a:blip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6633" name="矩形 14"/>
          <p:cNvSpPr/>
          <p:nvPr/>
        </p:nvSpPr>
        <p:spPr>
          <a:xfrm>
            <a:off x="5683250" y="3671888"/>
            <a:ext cx="5302250" cy="2305050"/>
          </a:xfrm>
          <a:prstGeom prst="rect">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6634" name="矩形 15"/>
          <p:cNvSpPr/>
          <p:nvPr/>
        </p:nvSpPr>
        <p:spPr>
          <a:xfrm>
            <a:off x="2046288" y="3671888"/>
            <a:ext cx="3529012" cy="2305050"/>
          </a:xfrm>
          <a:prstGeom prst="rect">
            <a:avLst/>
          </a:prstGeom>
          <a:blipFill rotWithShape="1">
            <a:blip r:embed="rId5" cstate="email">
              <a:extLst>
                <a:ext uri="{28A0092B-C50C-407E-A947-70E740481C1C}">
                  <a14:useLocalDpi xmlns:a14="http://schemas.microsoft.com/office/drawing/2010/main"/>
                </a:ext>
              </a:extLst>
            </a:blip>
            <a:stretch>
              <a:fillRect/>
            </a:stretch>
          </a:blipFill>
          <a:ln w="9525"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6635" name="矩形 17"/>
          <p:cNvSpPr/>
          <p:nvPr/>
        </p:nvSpPr>
        <p:spPr>
          <a:xfrm>
            <a:off x="903288" y="3671888"/>
            <a:ext cx="998537" cy="2305050"/>
          </a:xfrm>
          <a:prstGeom prst="rect">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6636" name="TextBox 18"/>
          <p:cNvSpPr txBox="1"/>
          <p:nvPr/>
        </p:nvSpPr>
        <p:spPr>
          <a:xfrm>
            <a:off x="1182688" y="1368425"/>
            <a:ext cx="1760537" cy="460375"/>
          </a:xfrm>
          <a:prstGeom prst="rect">
            <a:avLst/>
          </a:prstGeom>
          <a:noFill/>
          <a:ln w="9525">
            <a:noFill/>
          </a:ln>
        </p:spPr>
        <p:txBody>
          <a:bodyPr>
            <a:spAutoFit/>
          </a:bodyPr>
          <a:lstStyle/>
          <a:p>
            <a:pPr lvl="0" eaLnBrk="1" hangingPunct="1"/>
            <a:r>
              <a:rPr lang="zh-CN" altLang="en-US" sz="2400" b="1" dirty="0">
                <a:solidFill>
                  <a:schemeClr val="accent2"/>
                </a:solidFill>
                <a:latin typeface="微软雅黑" panose="020B0503020204020204" pitchFamily="2" charset="-122"/>
                <a:ea typeface="微软雅黑" panose="020B0503020204020204" pitchFamily="2" charset="-122"/>
              </a:rPr>
              <a:t>这里是标题</a:t>
            </a:r>
            <a:endParaRPr lang="en-US" altLang="x-none" sz="2400" b="1" dirty="0">
              <a:solidFill>
                <a:schemeClr val="accent2"/>
              </a:solidFill>
              <a:latin typeface="微软雅黑" panose="020B0503020204020204" pitchFamily="2" charset="-122"/>
              <a:ea typeface="微软雅黑" panose="020B0503020204020204" pitchFamily="2" charset="-122"/>
            </a:endParaRPr>
          </a:p>
        </p:txBody>
      </p:sp>
      <p:sp>
        <p:nvSpPr>
          <p:cNvPr id="26637" name="TextBox 19"/>
          <p:cNvSpPr txBox="1"/>
          <p:nvPr/>
        </p:nvSpPr>
        <p:spPr>
          <a:xfrm>
            <a:off x="1198563" y="1771650"/>
            <a:ext cx="4108450" cy="101600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这里可以添加主要内容这里可以添加主要内容这里可以添加主要内容这里可以添加主要内容</a:t>
            </a:r>
          </a:p>
        </p:txBody>
      </p:sp>
      <p:sp>
        <p:nvSpPr>
          <p:cNvPr id="26638" name="TextBox 20"/>
          <p:cNvSpPr txBox="1"/>
          <p:nvPr/>
        </p:nvSpPr>
        <p:spPr>
          <a:xfrm>
            <a:off x="5973763" y="3911600"/>
            <a:ext cx="1760537" cy="461963"/>
          </a:xfrm>
          <a:prstGeom prst="rect">
            <a:avLst/>
          </a:prstGeom>
          <a:noFill/>
          <a:ln w="9525">
            <a:noFill/>
          </a:ln>
        </p:spPr>
        <p:txBody>
          <a:bodyPr>
            <a:spAutoFit/>
          </a:bodyPr>
          <a:lstStyle/>
          <a:p>
            <a:pPr lvl="0" eaLnBrk="1" hangingPunct="1"/>
            <a:r>
              <a:rPr lang="zh-CN" altLang="en-US" sz="2400" b="1" dirty="0">
                <a:solidFill>
                  <a:schemeClr val="accent2"/>
                </a:solidFill>
                <a:latin typeface="微软雅黑" panose="020B0503020204020204" pitchFamily="2" charset="-122"/>
                <a:ea typeface="微软雅黑" panose="020B0503020204020204" pitchFamily="2" charset="-122"/>
              </a:rPr>
              <a:t>这里是标题</a:t>
            </a:r>
            <a:endParaRPr lang="en-US" altLang="x-none" sz="2400" b="1" dirty="0">
              <a:solidFill>
                <a:schemeClr val="accent2"/>
              </a:solidFill>
              <a:latin typeface="微软雅黑" panose="020B0503020204020204" pitchFamily="2" charset="-122"/>
              <a:ea typeface="微软雅黑" panose="020B0503020204020204" pitchFamily="2" charset="-122"/>
            </a:endParaRPr>
          </a:p>
        </p:txBody>
      </p:sp>
      <p:sp>
        <p:nvSpPr>
          <p:cNvPr id="26639" name="TextBox 21"/>
          <p:cNvSpPr txBox="1"/>
          <p:nvPr/>
        </p:nvSpPr>
        <p:spPr>
          <a:xfrm>
            <a:off x="5973763" y="4410075"/>
            <a:ext cx="4697412" cy="101600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这里可以添加主要内容这里可以添加主要内容这里可以添加主要内容这里可以添加主要内容</a:t>
            </a:r>
          </a:p>
        </p:txBody>
      </p:sp>
      <p:sp>
        <p:nvSpPr>
          <p:cNvPr id="26640" name="TextBox 16"/>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21</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627"/>
                                        </p:tgtEl>
                                        <p:attrNameLst>
                                          <p:attrName>style.visibility</p:attrName>
                                        </p:attrNameLst>
                                      </p:cBhvr>
                                      <p:to>
                                        <p:strVal val="visible"/>
                                      </p:to>
                                    </p:set>
                                    <p:anim calcmode="lin" valueType="num">
                                      <p:cBhvr additive="base">
                                        <p:cTn id="7" dur="300" fill="hold"/>
                                        <p:tgtEl>
                                          <p:spTgt spid="26627"/>
                                        </p:tgtEl>
                                        <p:attrNameLst>
                                          <p:attrName>ppt_x</p:attrName>
                                        </p:attrNameLst>
                                      </p:cBhvr>
                                      <p:tavLst>
                                        <p:tav tm="0">
                                          <p:val>
                                            <p:strVal val="0-#ppt_w/2"/>
                                          </p:val>
                                        </p:tav>
                                        <p:tav tm="100000">
                                          <p:val>
                                            <p:strVal val="#ppt_x"/>
                                          </p:val>
                                        </p:tav>
                                      </p:tavLst>
                                    </p:anim>
                                    <p:anim calcmode="lin" valueType="num">
                                      <p:cBhvr additive="base">
                                        <p:cTn id="8" dur="300" fill="hold"/>
                                        <p:tgtEl>
                                          <p:spTgt spid="2662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6628"/>
                                        </p:tgtEl>
                                        <p:attrNameLst>
                                          <p:attrName>style.visibility</p:attrName>
                                        </p:attrNameLst>
                                      </p:cBhvr>
                                      <p:to>
                                        <p:strVal val="visible"/>
                                      </p:to>
                                    </p:set>
                                    <p:anim calcmode="lin" valueType="num">
                                      <p:cBhvr additive="base">
                                        <p:cTn id="11" dur="300" fill="hold"/>
                                        <p:tgtEl>
                                          <p:spTgt spid="26628"/>
                                        </p:tgtEl>
                                        <p:attrNameLst>
                                          <p:attrName>ppt_x</p:attrName>
                                        </p:attrNameLst>
                                      </p:cBhvr>
                                      <p:tavLst>
                                        <p:tav tm="0">
                                          <p:val>
                                            <p:strVal val="0-#ppt_w/2"/>
                                          </p:val>
                                        </p:tav>
                                        <p:tav tm="100000">
                                          <p:val>
                                            <p:strVal val="#ppt_x"/>
                                          </p:val>
                                        </p:tav>
                                      </p:tavLst>
                                    </p:anim>
                                    <p:anim calcmode="lin" valueType="num">
                                      <p:cBhvr additive="base">
                                        <p:cTn id="12" dur="300" fill="hold"/>
                                        <p:tgtEl>
                                          <p:spTgt spid="2662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26629"/>
                                        </p:tgtEl>
                                        <p:attrNameLst>
                                          <p:attrName>style.visibility</p:attrName>
                                        </p:attrNameLst>
                                      </p:cBhvr>
                                      <p:to>
                                        <p:strVal val="visible"/>
                                      </p:to>
                                    </p:set>
                                    <p:anim calcmode="lin" valueType="num">
                                      <p:cBhvr additive="base">
                                        <p:cTn id="15" dur="300" fill="hold"/>
                                        <p:tgtEl>
                                          <p:spTgt spid="26629"/>
                                        </p:tgtEl>
                                        <p:attrNameLst>
                                          <p:attrName>ppt_x</p:attrName>
                                        </p:attrNameLst>
                                      </p:cBhvr>
                                      <p:tavLst>
                                        <p:tav tm="0">
                                          <p:val>
                                            <p:strVal val="0-#ppt_w/2"/>
                                          </p:val>
                                        </p:tav>
                                        <p:tav tm="100000">
                                          <p:val>
                                            <p:strVal val="#ppt_x"/>
                                          </p:val>
                                        </p:tav>
                                      </p:tavLst>
                                    </p:anim>
                                    <p:anim calcmode="lin" valueType="num">
                                      <p:cBhvr additive="base">
                                        <p:cTn id="16" dur="300" fill="hold"/>
                                        <p:tgtEl>
                                          <p:spTgt spid="2662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6626"/>
                                        </p:tgtEl>
                                        <p:attrNameLst>
                                          <p:attrName>style.visibility</p:attrName>
                                        </p:attrNameLst>
                                      </p:cBhvr>
                                      <p:to>
                                        <p:strVal val="visible"/>
                                      </p:to>
                                    </p:set>
                                    <p:anim calcmode="lin" valueType="num">
                                      <p:cBhvr>
                                        <p:cTn id="20" dur="5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6626"/>
                                        </p:tgtEl>
                                        <p:attrNameLst>
                                          <p:attrName>ppt_y</p:attrName>
                                        </p:attrNameLst>
                                      </p:cBhvr>
                                      <p:tavLst>
                                        <p:tav tm="0">
                                          <p:val>
                                            <p:strVal val="#ppt_y"/>
                                          </p:val>
                                        </p:tav>
                                        <p:tav tm="100000">
                                          <p:val>
                                            <p:strVal val="#ppt_y"/>
                                          </p:val>
                                        </p:tav>
                                      </p:tavLst>
                                    </p:anim>
                                    <p:anim calcmode="lin" valueType="num">
                                      <p:cBhvr>
                                        <p:cTn id="22" dur="5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6626"/>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6640"/>
                                        </p:tgtEl>
                                        <p:attrNameLst>
                                          <p:attrName>style.visibility</p:attrName>
                                        </p:attrNameLst>
                                      </p:cBhvr>
                                      <p:to>
                                        <p:strVal val="visible"/>
                                      </p:to>
                                    </p:set>
                                    <p:anim calcmode="lin" valueType="num">
                                      <p:cBhvr>
                                        <p:cTn id="27" dur="400" fill="hold"/>
                                        <p:tgtEl>
                                          <p:spTgt spid="26640"/>
                                        </p:tgtEl>
                                        <p:attrNameLst>
                                          <p:attrName>ppt_w</p:attrName>
                                        </p:attrNameLst>
                                      </p:cBhvr>
                                      <p:tavLst>
                                        <p:tav tm="0">
                                          <p:val>
                                            <p:fltVal val="0"/>
                                          </p:val>
                                        </p:tav>
                                        <p:tav tm="100000">
                                          <p:val>
                                            <p:strVal val="#ppt_w"/>
                                          </p:val>
                                        </p:tav>
                                      </p:tavLst>
                                    </p:anim>
                                    <p:anim calcmode="lin" valueType="num">
                                      <p:cBhvr>
                                        <p:cTn id="28" dur="400" fill="hold"/>
                                        <p:tgtEl>
                                          <p:spTgt spid="26640"/>
                                        </p:tgtEl>
                                        <p:attrNameLst>
                                          <p:attrName>ppt_h</p:attrName>
                                        </p:attrNameLst>
                                      </p:cBhvr>
                                      <p:tavLst>
                                        <p:tav tm="0">
                                          <p:val>
                                            <p:fltVal val="0"/>
                                          </p:val>
                                        </p:tav>
                                        <p:tav tm="100000">
                                          <p:val>
                                            <p:strVal val="#ppt_h"/>
                                          </p:val>
                                        </p:tav>
                                      </p:tavLst>
                                    </p:anim>
                                    <p:anim calcmode="lin" valueType="num">
                                      <p:cBhvr>
                                        <p:cTn id="29" dur="400" fill="hold"/>
                                        <p:tgtEl>
                                          <p:spTgt spid="26640"/>
                                        </p:tgtEl>
                                        <p:attrNameLst>
                                          <p:attrName>style.rotation</p:attrName>
                                        </p:attrNameLst>
                                      </p:cBhvr>
                                      <p:tavLst>
                                        <p:tav tm="0">
                                          <p:val>
                                            <p:fltVal val="90"/>
                                          </p:val>
                                        </p:tav>
                                        <p:tav tm="100000">
                                          <p:val>
                                            <p:fltVal val="0"/>
                                          </p:val>
                                        </p:tav>
                                      </p:tavLst>
                                    </p:anim>
                                    <p:animEffect transition="in" filter="fade">
                                      <p:cBhvr>
                                        <p:cTn id="30" dur="400"/>
                                        <p:tgtEl>
                                          <p:spTgt spid="26640"/>
                                        </p:tgtEl>
                                      </p:cBhvr>
                                    </p:animEffect>
                                  </p:childTnLst>
                                </p:cTn>
                              </p:par>
                              <p:par>
                                <p:cTn id="31" presetID="8" presetClass="emph" presetSubtype="0" fill="hold" grpId="1" nodeType="withEffect">
                                  <p:stCondLst>
                                    <p:cond delay="0"/>
                                  </p:stCondLst>
                                  <p:childTnLst>
                                    <p:animRot by="21600000">
                                      <p:cBhvr>
                                        <p:cTn id="32" dur="400" fill="hold"/>
                                        <p:tgtEl>
                                          <p:spTgt spid="26640"/>
                                        </p:tgtEl>
                                        <p:attrNameLst>
                                          <p:attrName>r</p:attrName>
                                        </p:attrNameLst>
                                      </p:cBhvr>
                                    </p:animRot>
                                  </p:childTnLst>
                                </p:cTn>
                              </p:par>
                            </p:childTnLst>
                          </p:cTn>
                        </p:par>
                        <p:par>
                          <p:cTn id="33" fill="hold">
                            <p:stCondLst>
                              <p:cond delay="1100"/>
                            </p:stCondLst>
                            <p:childTnLst>
                              <p:par>
                                <p:cTn id="34" presetID="2" presetClass="entr" presetSubtype="6" fill="hold" grpId="0" nodeType="afterEffect">
                                  <p:stCondLst>
                                    <p:cond delay="0"/>
                                  </p:stCondLst>
                                  <p:childTnLst>
                                    <p:set>
                                      <p:cBhvr>
                                        <p:cTn id="35" dur="1" fill="hold">
                                          <p:stCondLst>
                                            <p:cond delay="0"/>
                                          </p:stCondLst>
                                        </p:cTn>
                                        <p:tgtEl>
                                          <p:spTgt spid="26632"/>
                                        </p:tgtEl>
                                        <p:attrNameLst>
                                          <p:attrName>style.visibility</p:attrName>
                                        </p:attrNameLst>
                                      </p:cBhvr>
                                      <p:to>
                                        <p:strVal val="visible"/>
                                      </p:to>
                                    </p:set>
                                    <p:anim calcmode="lin" valueType="num">
                                      <p:cBhvr additive="base">
                                        <p:cTn id="36" dur="400" fill="hold"/>
                                        <p:tgtEl>
                                          <p:spTgt spid="26632"/>
                                        </p:tgtEl>
                                        <p:attrNameLst>
                                          <p:attrName>ppt_x</p:attrName>
                                        </p:attrNameLst>
                                      </p:cBhvr>
                                      <p:tavLst>
                                        <p:tav tm="0">
                                          <p:val>
                                            <p:strVal val="1+#ppt_w/2"/>
                                          </p:val>
                                        </p:tav>
                                        <p:tav tm="100000">
                                          <p:val>
                                            <p:strVal val="#ppt_x"/>
                                          </p:val>
                                        </p:tav>
                                      </p:tavLst>
                                    </p:anim>
                                    <p:anim calcmode="lin" valueType="num">
                                      <p:cBhvr additive="base">
                                        <p:cTn id="37" dur="400" fill="hold"/>
                                        <p:tgtEl>
                                          <p:spTgt spid="26632"/>
                                        </p:tgtEl>
                                        <p:attrNameLst>
                                          <p:attrName>ppt_y</p:attrName>
                                        </p:attrNameLst>
                                      </p:cBhvr>
                                      <p:tavLst>
                                        <p:tav tm="0">
                                          <p:val>
                                            <p:strVal val="1+#ppt_h/2"/>
                                          </p:val>
                                        </p:tav>
                                        <p:tav tm="100000">
                                          <p:val>
                                            <p:strVal val="#ppt_y"/>
                                          </p:val>
                                        </p:tav>
                                      </p:tavLst>
                                    </p:anim>
                                  </p:childTnLst>
                                </p:cTn>
                              </p:par>
                              <p:par>
                                <p:cTn id="38" presetID="2" presetClass="entr" presetSubtype="6" fill="hold" grpId="0" nodeType="withEffect">
                                  <p:stCondLst>
                                    <p:cond delay="100"/>
                                  </p:stCondLst>
                                  <p:childTnLst>
                                    <p:set>
                                      <p:cBhvr>
                                        <p:cTn id="39" dur="1" fill="hold">
                                          <p:stCondLst>
                                            <p:cond delay="0"/>
                                          </p:stCondLst>
                                        </p:cTn>
                                        <p:tgtEl>
                                          <p:spTgt spid="26630"/>
                                        </p:tgtEl>
                                        <p:attrNameLst>
                                          <p:attrName>style.visibility</p:attrName>
                                        </p:attrNameLst>
                                      </p:cBhvr>
                                      <p:to>
                                        <p:strVal val="visible"/>
                                      </p:to>
                                    </p:set>
                                    <p:anim calcmode="lin" valueType="num">
                                      <p:cBhvr additive="base">
                                        <p:cTn id="40" dur="400" fill="hold"/>
                                        <p:tgtEl>
                                          <p:spTgt spid="26630"/>
                                        </p:tgtEl>
                                        <p:attrNameLst>
                                          <p:attrName>ppt_x</p:attrName>
                                        </p:attrNameLst>
                                      </p:cBhvr>
                                      <p:tavLst>
                                        <p:tav tm="0">
                                          <p:val>
                                            <p:strVal val="1+#ppt_w/2"/>
                                          </p:val>
                                        </p:tav>
                                        <p:tav tm="100000">
                                          <p:val>
                                            <p:strVal val="#ppt_x"/>
                                          </p:val>
                                        </p:tav>
                                      </p:tavLst>
                                    </p:anim>
                                    <p:anim calcmode="lin" valueType="num">
                                      <p:cBhvr additive="base">
                                        <p:cTn id="41" dur="400" fill="hold"/>
                                        <p:tgtEl>
                                          <p:spTgt spid="26630"/>
                                        </p:tgtEl>
                                        <p:attrNameLst>
                                          <p:attrName>ppt_y</p:attrName>
                                        </p:attrNameLst>
                                      </p:cBhvr>
                                      <p:tavLst>
                                        <p:tav tm="0">
                                          <p:val>
                                            <p:strVal val="1+#ppt_h/2"/>
                                          </p:val>
                                        </p:tav>
                                        <p:tav tm="100000">
                                          <p:val>
                                            <p:strVal val="#ppt_y"/>
                                          </p:val>
                                        </p:tav>
                                      </p:tavLst>
                                    </p:anim>
                                  </p:childTnLst>
                                </p:cTn>
                              </p:par>
                            </p:childTnLst>
                          </p:cTn>
                        </p:par>
                        <p:par>
                          <p:cTn id="42" fill="hold">
                            <p:stCondLst>
                              <p:cond delay="1600"/>
                            </p:stCondLst>
                            <p:childTnLst>
                              <p:par>
                                <p:cTn id="43" presetID="22" presetClass="entr" presetSubtype="2" fill="hold" grpId="0" nodeType="afterEffect">
                                  <p:stCondLst>
                                    <p:cond delay="0"/>
                                  </p:stCondLst>
                                  <p:childTnLst>
                                    <p:set>
                                      <p:cBhvr>
                                        <p:cTn id="44" dur="1" fill="hold">
                                          <p:stCondLst>
                                            <p:cond delay="0"/>
                                          </p:stCondLst>
                                        </p:cTn>
                                        <p:tgtEl>
                                          <p:spTgt spid="26631"/>
                                        </p:tgtEl>
                                        <p:attrNameLst>
                                          <p:attrName>style.visibility</p:attrName>
                                        </p:attrNameLst>
                                      </p:cBhvr>
                                      <p:to>
                                        <p:strVal val="visible"/>
                                      </p:to>
                                    </p:set>
                                    <p:animEffect transition="in" filter="wipe(right)">
                                      <p:cBhvr>
                                        <p:cTn id="45" dur="500"/>
                                        <p:tgtEl>
                                          <p:spTgt spid="26631"/>
                                        </p:tgtEl>
                                      </p:cBhvr>
                                    </p:animEffect>
                                  </p:childTnLst>
                                </p:cTn>
                              </p:par>
                            </p:childTnLst>
                          </p:cTn>
                        </p:par>
                        <p:par>
                          <p:cTn id="46" fill="hold">
                            <p:stCondLst>
                              <p:cond delay="2100"/>
                            </p:stCondLst>
                            <p:childTnLst>
                              <p:par>
                                <p:cTn id="47" presetID="31" presetClass="entr" presetSubtype="0" fill="hold" grpId="0" nodeType="afterEffect">
                                  <p:stCondLst>
                                    <p:cond delay="0"/>
                                  </p:stCondLst>
                                  <p:childTnLst>
                                    <p:set>
                                      <p:cBhvr>
                                        <p:cTn id="48" dur="1" fill="hold">
                                          <p:stCondLst>
                                            <p:cond delay="0"/>
                                          </p:stCondLst>
                                        </p:cTn>
                                        <p:tgtEl>
                                          <p:spTgt spid="26636"/>
                                        </p:tgtEl>
                                        <p:attrNameLst>
                                          <p:attrName>style.visibility</p:attrName>
                                        </p:attrNameLst>
                                      </p:cBhvr>
                                      <p:to>
                                        <p:strVal val="visible"/>
                                      </p:to>
                                    </p:set>
                                    <p:anim calcmode="lin" valueType="num">
                                      <p:cBhvr>
                                        <p:cTn id="49" dur="300" fill="hold"/>
                                        <p:tgtEl>
                                          <p:spTgt spid="26636"/>
                                        </p:tgtEl>
                                        <p:attrNameLst>
                                          <p:attrName>ppt_w</p:attrName>
                                        </p:attrNameLst>
                                      </p:cBhvr>
                                      <p:tavLst>
                                        <p:tav tm="0">
                                          <p:val>
                                            <p:fltVal val="0"/>
                                          </p:val>
                                        </p:tav>
                                        <p:tav tm="100000">
                                          <p:val>
                                            <p:strVal val="#ppt_w"/>
                                          </p:val>
                                        </p:tav>
                                      </p:tavLst>
                                    </p:anim>
                                    <p:anim calcmode="lin" valueType="num">
                                      <p:cBhvr>
                                        <p:cTn id="50" dur="300" fill="hold"/>
                                        <p:tgtEl>
                                          <p:spTgt spid="26636"/>
                                        </p:tgtEl>
                                        <p:attrNameLst>
                                          <p:attrName>ppt_h</p:attrName>
                                        </p:attrNameLst>
                                      </p:cBhvr>
                                      <p:tavLst>
                                        <p:tav tm="0">
                                          <p:val>
                                            <p:fltVal val="0"/>
                                          </p:val>
                                        </p:tav>
                                        <p:tav tm="100000">
                                          <p:val>
                                            <p:strVal val="#ppt_h"/>
                                          </p:val>
                                        </p:tav>
                                      </p:tavLst>
                                    </p:anim>
                                    <p:anim calcmode="lin" valueType="num">
                                      <p:cBhvr>
                                        <p:cTn id="51" dur="300" fill="hold"/>
                                        <p:tgtEl>
                                          <p:spTgt spid="26636"/>
                                        </p:tgtEl>
                                        <p:attrNameLst>
                                          <p:attrName>style.rotation</p:attrName>
                                        </p:attrNameLst>
                                      </p:cBhvr>
                                      <p:tavLst>
                                        <p:tav tm="0">
                                          <p:val>
                                            <p:fltVal val="90"/>
                                          </p:val>
                                        </p:tav>
                                        <p:tav tm="100000">
                                          <p:val>
                                            <p:fltVal val="0"/>
                                          </p:val>
                                        </p:tav>
                                      </p:tavLst>
                                    </p:anim>
                                    <p:animEffect transition="in" filter="fade">
                                      <p:cBhvr>
                                        <p:cTn id="52" dur="300"/>
                                        <p:tgtEl>
                                          <p:spTgt spid="26636"/>
                                        </p:tgtEl>
                                      </p:cBhvr>
                                    </p:animEffect>
                                  </p:childTnLst>
                                </p:cTn>
                              </p:par>
                            </p:childTnLst>
                          </p:cTn>
                        </p:par>
                        <p:par>
                          <p:cTn id="53" fill="hold">
                            <p:stCondLst>
                              <p:cond delay="2600"/>
                            </p:stCondLst>
                            <p:childTnLst>
                              <p:par>
                                <p:cTn id="54" presetID="22" presetClass="entr" presetSubtype="1" fill="hold" grpId="0" nodeType="afterEffect">
                                  <p:stCondLst>
                                    <p:cond delay="0"/>
                                  </p:stCondLst>
                                  <p:childTnLst>
                                    <p:set>
                                      <p:cBhvr>
                                        <p:cTn id="55" dur="1" fill="hold">
                                          <p:stCondLst>
                                            <p:cond delay="0"/>
                                          </p:stCondLst>
                                        </p:cTn>
                                        <p:tgtEl>
                                          <p:spTgt spid="26637"/>
                                        </p:tgtEl>
                                        <p:attrNameLst>
                                          <p:attrName>style.visibility</p:attrName>
                                        </p:attrNameLst>
                                      </p:cBhvr>
                                      <p:to>
                                        <p:strVal val="visible"/>
                                      </p:to>
                                    </p:set>
                                    <p:animEffect transition="in" filter="wipe(up)">
                                      <p:cBhvr>
                                        <p:cTn id="56" dur="500"/>
                                        <p:tgtEl>
                                          <p:spTgt spid="26637"/>
                                        </p:tgtEl>
                                      </p:cBhvr>
                                    </p:animEffect>
                                  </p:childTnLst>
                                </p:cTn>
                              </p:par>
                            </p:childTnLst>
                          </p:cTn>
                        </p:par>
                        <p:par>
                          <p:cTn id="57" fill="hold">
                            <p:stCondLst>
                              <p:cond delay="3100"/>
                            </p:stCondLst>
                            <p:childTnLst>
                              <p:par>
                                <p:cTn id="58" presetID="2" presetClass="entr" presetSubtype="12" fill="hold" grpId="0" nodeType="afterEffect">
                                  <p:stCondLst>
                                    <p:cond delay="0"/>
                                  </p:stCondLst>
                                  <p:childTnLst>
                                    <p:set>
                                      <p:cBhvr>
                                        <p:cTn id="59" dur="1" fill="hold">
                                          <p:stCondLst>
                                            <p:cond delay="0"/>
                                          </p:stCondLst>
                                        </p:cTn>
                                        <p:tgtEl>
                                          <p:spTgt spid="26635"/>
                                        </p:tgtEl>
                                        <p:attrNameLst>
                                          <p:attrName>style.visibility</p:attrName>
                                        </p:attrNameLst>
                                      </p:cBhvr>
                                      <p:to>
                                        <p:strVal val="visible"/>
                                      </p:to>
                                    </p:set>
                                    <p:anim calcmode="lin" valueType="num">
                                      <p:cBhvr additive="base">
                                        <p:cTn id="60" dur="400" fill="hold"/>
                                        <p:tgtEl>
                                          <p:spTgt spid="26635"/>
                                        </p:tgtEl>
                                        <p:attrNameLst>
                                          <p:attrName>ppt_x</p:attrName>
                                        </p:attrNameLst>
                                      </p:cBhvr>
                                      <p:tavLst>
                                        <p:tav tm="0">
                                          <p:val>
                                            <p:strVal val="0-#ppt_w/2"/>
                                          </p:val>
                                        </p:tav>
                                        <p:tav tm="100000">
                                          <p:val>
                                            <p:strVal val="#ppt_x"/>
                                          </p:val>
                                        </p:tav>
                                      </p:tavLst>
                                    </p:anim>
                                    <p:anim calcmode="lin" valueType="num">
                                      <p:cBhvr additive="base">
                                        <p:cTn id="61" dur="400" fill="hold"/>
                                        <p:tgtEl>
                                          <p:spTgt spid="26635"/>
                                        </p:tgtEl>
                                        <p:attrNameLst>
                                          <p:attrName>ppt_y</p:attrName>
                                        </p:attrNameLst>
                                      </p:cBhvr>
                                      <p:tavLst>
                                        <p:tav tm="0">
                                          <p:val>
                                            <p:strVal val="1+#ppt_h/2"/>
                                          </p:val>
                                        </p:tav>
                                        <p:tav tm="100000">
                                          <p:val>
                                            <p:strVal val="#ppt_y"/>
                                          </p:val>
                                        </p:tav>
                                      </p:tavLst>
                                    </p:anim>
                                  </p:childTnLst>
                                </p:cTn>
                              </p:par>
                              <p:par>
                                <p:cTn id="62" presetID="2" presetClass="entr" presetSubtype="12" fill="hold" grpId="0" nodeType="withEffect">
                                  <p:stCondLst>
                                    <p:cond delay="100"/>
                                  </p:stCondLst>
                                  <p:childTnLst>
                                    <p:set>
                                      <p:cBhvr>
                                        <p:cTn id="63" dur="1" fill="hold">
                                          <p:stCondLst>
                                            <p:cond delay="0"/>
                                          </p:stCondLst>
                                        </p:cTn>
                                        <p:tgtEl>
                                          <p:spTgt spid="26634"/>
                                        </p:tgtEl>
                                        <p:attrNameLst>
                                          <p:attrName>style.visibility</p:attrName>
                                        </p:attrNameLst>
                                      </p:cBhvr>
                                      <p:to>
                                        <p:strVal val="visible"/>
                                      </p:to>
                                    </p:set>
                                    <p:anim calcmode="lin" valueType="num">
                                      <p:cBhvr additive="base">
                                        <p:cTn id="64" dur="400" fill="hold"/>
                                        <p:tgtEl>
                                          <p:spTgt spid="26634"/>
                                        </p:tgtEl>
                                        <p:attrNameLst>
                                          <p:attrName>ppt_x</p:attrName>
                                        </p:attrNameLst>
                                      </p:cBhvr>
                                      <p:tavLst>
                                        <p:tav tm="0">
                                          <p:val>
                                            <p:strVal val="0-#ppt_w/2"/>
                                          </p:val>
                                        </p:tav>
                                        <p:tav tm="100000">
                                          <p:val>
                                            <p:strVal val="#ppt_x"/>
                                          </p:val>
                                        </p:tav>
                                      </p:tavLst>
                                    </p:anim>
                                    <p:anim calcmode="lin" valueType="num">
                                      <p:cBhvr additive="base">
                                        <p:cTn id="65" dur="400" fill="hold"/>
                                        <p:tgtEl>
                                          <p:spTgt spid="26634"/>
                                        </p:tgtEl>
                                        <p:attrNameLst>
                                          <p:attrName>ppt_y</p:attrName>
                                        </p:attrNameLst>
                                      </p:cBhvr>
                                      <p:tavLst>
                                        <p:tav tm="0">
                                          <p:val>
                                            <p:strVal val="1+#ppt_h/2"/>
                                          </p:val>
                                        </p:tav>
                                        <p:tav tm="100000">
                                          <p:val>
                                            <p:strVal val="#ppt_y"/>
                                          </p:val>
                                        </p:tav>
                                      </p:tavLst>
                                    </p:anim>
                                  </p:childTnLst>
                                </p:cTn>
                              </p:par>
                            </p:childTnLst>
                          </p:cTn>
                        </p:par>
                        <p:par>
                          <p:cTn id="66" fill="hold">
                            <p:stCondLst>
                              <p:cond delay="3600"/>
                            </p:stCondLst>
                            <p:childTnLst>
                              <p:par>
                                <p:cTn id="67" presetID="22" presetClass="entr" presetSubtype="8" fill="hold" grpId="0" nodeType="afterEffect">
                                  <p:stCondLst>
                                    <p:cond delay="0"/>
                                  </p:stCondLst>
                                  <p:childTnLst>
                                    <p:set>
                                      <p:cBhvr>
                                        <p:cTn id="68" dur="1" fill="hold">
                                          <p:stCondLst>
                                            <p:cond delay="0"/>
                                          </p:stCondLst>
                                        </p:cTn>
                                        <p:tgtEl>
                                          <p:spTgt spid="26633"/>
                                        </p:tgtEl>
                                        <p:attrNameLst>
                                          <p:attrName>style.visibility</p:attrName>
                                        </p:attrNameLst>
                                      </p:cBhvr>
                                      <p:to>
                                        <p:strVal val="visible"/>
                                      </p:to>
                                    </p:set>
                                    <p:animEffect transition="in" filter="wipe(left)">
                                      <p:cBhvr>
                                        <p:cTn id="69" dur="500"/>
                                        <p:tgtEl>
                                          <p:spTgt spid="26633"/>
                                        </p:tgtEl>
                                      </p:cBhvr>
                                    </p:animEffect>
                                  </p:childTnLst>
                                </p:cTn>
                              </p:par>
                            </p:childTnLst>
                          </p:cTn>
                        </p:par>
                        <p:par>
                          <p:cTn id="70" fill="hold">
                            <p:stCondLst>
                              <p:cond delay="4100"/>
                            </p:stCondLst>
                            <p:childTnLst>
                              <p:par>
                                <p:cTn id="71" presetID="31" presetClass="entr" presetSubtype="0" fill="hold" grpId="0" nodeType="afterEffect">
                                  <p:stCondLst>
                                    <p:cond delay="0"/>
                                  </p:stCondLst>
                                  <p:childTnLst>
                                    <p:set>
                                      <p:cBhvr>
                                        <p:cTn id="72" dur="1" fill="hold">
                                          <p:stCondLst>
                                            <p:cond delay="0"/>
                                          </p:stCondLst>
                                        </p:cTn>
                                        <p:tgtEl>
                                          <p:spTgt spid="26638"/>
                                        </p:tgtEl>
                                        <p:attrNameLst>
                                          <p:attrName>style.visibility</p:attrName>
                                        </p:attrNameLst>
                                      </p:cBhvr>
                                      <p:to>
                                        <p:strVal val="visible"/>
                                      </p:to>
                                    </p:set>
                                    <p:anim calcmode="lin" valueType="num">
                                      <p:cBhvr>
                                        <p:cTn id="73" dur="300" fill="hold"/>
                                        <p:tgtEl>
                                          <p:spTgt spid="26638"/>
                                        </p:tgtEl>
                                        <p:attrNameLst>
                                          <p:attrName>ppt_w</p:attrName>
                                        </p:attrNameLst>
                                      </p:cBhvr>
                                      <p:tavLst>
                                        <p:tav tm="0">
                                          <p:val>
                                            <p:fltVal val="0"/>
                                          </p:val>
                                        </p:tav>
                                        <p:tav tm="100000">
                                          <p:val>
                                            <p:strVal val="#ppt_w"/>
                                          </p:val>
                                        </p:tav>
                                      </p:tavLst>
                                    </p:anim>
                                    <p:anim calcmode="lin" valueType="num">
                                      <p:cBhvr>
                                        <p:cTn id="74" dur="300" fill="hold"/>
                                        <p:tgtEl>
                                          <p:spTgt spid="26638"/>
                                        </p:tgtEl>
                                        <p:attrNameLst>
                                          <p:attrName>ppt_h</p:attrName>
                                        </p:attrNameLst>
                                      </p:cBhvr>
                                      <p:tavLst>
                                        <p:tav tm="0">
                                          <p:val>
                                            <p:fltVal val="0"/>
                                          </p:val>
                                        </p:tav>
                                        <p:tav tm="100000">
                                          <p:val>
                                            <p:strVal val="#ppt_h"/>
                                          </p:val>
                                        </p:tav>
                                      </p:tavLst>
                                    </p:anim>
                                    <p:anim calcmode="lin" valueType="num">
                                      <p:cBhvr>
                                        <p:cTn id="75" dur="300" fill="hold"/>
                                        <p:tgtEl>
                                          <p:spTgt spid="26638"/>
                                        </p:tgtEl>
                                        <p:attrNameLst>
                                          <p:attrName>style.rotation</p:attrName>
                                        </p:attrNameLst>
                                      </p:cBhvr>
                                      <p:tavLst>
                                        <p:tav tm="0">
                                          <p:val>
                                            <p:fltVal val="90"/>
                                          </p:val>
                                        </p:tav>
                                        <p:tav tm="100000">
                                          <p:val>
                                            <p:fltVal val="0"/>
                                          </p:val>
                                        </p:tav>
                                      </p:tavLst>
                                    </p:anim>
                                    <p:animEffect transition="in" filter="fade">
                                      <p:cBhvr>
                                        <p:cTn id="76" dur="300"/>
                                        <p:tgtEl>
                                          <p:spTgt spid="26638"/>
                                        </p:tgtEl>
                                      </p:cBhvr>
                                    </p:animEffect>
                                  </p:childTnLst>
                                </p:cTn>
                              </p:par>
                            </p:childTnLst>
                          </p:cTn>
                        </p:par>
                        <p:par>
                          <p:cTn id="77" fill="hold">
                            <p:stCondLst>
                              <p:cond delay="4600"/>
                            </p:stCondLst>
                            <p:childTnLst>
                              <p:par>
                                <p:cTn id="78" presetID="22" presetClass="entr" presetSubtype="1" fill="hold" grpId="0" nodeType="afterEffect">
                                  <p:stCondLst>
                                    <p:cond delay="0"/>
                                  </p:stCondLst>
                                  <p:childTnLst>
                                    <p:set>
                                      <p:cBhvr>
                                        <p:cTn id="79" dur="1" fill="hold">
                                          <p:stCondLst>
                                            <p:cond delay="0"/>
                                          </p:stCondLst>
                                        </p:cTn>
                                        <p:tgtEl>
                                          <p:spTgt spid="26639"/>
                                        </p:tgtEl>
                                        <p:attrNameLst>
                                          <p:attrName>style.visibility</p:attrName>
                                        </p:attrNameLst>
                                      </p:cBhvr>
                                      <p:to>
                                        <p:strVal val="visible"/>
                                      </p:to>
                                    </p:set>
                                    <p:animEffect transition="in" filter="wipe(up)">
                                      <p:cBhvr>
                                        <p:cTn id="80" dur="500"/>
                                        <p:tgtEl>
                                          <p:spTgt spid="266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p:bldP spid="26630" grpId="0" animBg="1"/>
      <p:bldP spid="26631" grpId="0" animBg="1"/>
      <p:bldP spid="26632" grpId="0" animBg="1"/>
      <p:bldP spid="26633" grpId="0" animBg="1"/>
      <p:bldP spid="26634" grpId="0" animBg="1"/>
      <p:bldP spid="26635" grpId="0" animBg="1"/>
      <p:bldP spid="26636" grpId="0"/>
      <p:bldP spid="26637" grpId="0"/>
      <p:bldP spid="26638" grpId="0"/>
      <p:bldP spid="26639" grpId="0"/>
      <p:bldP spid="26640" grpId="0" animBg="1"/>
      <p:bldP spid="26640"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7"/>
          <p:cNvSpPr txBox="1"/>
          <p:nvPr/>
        </p:nvSpPr>
        <p:spPr>
          <a:xfrm>
            <a:off x="752475" y="187325"/>
            <a:ext cx="1905000"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产品展示</a:t>
            </a:r>
            <a:r>
              <a:rPr lang="en-US" altLang="x-none" sz="2800" b="1" dirty="0">
                <a:latin typeface="微软雅黑" panose="020B0503020204020204" pitchFamily="2" charset="-122"/>
                <a:ea typeface="微软雅黑" panose="020B0503020204020204" pitchFamily="2" charset="-122"/>
              </a:rPr>
              <a:t>D</a:t>
            </a:r>
            <a:endParaRPr lang="zh-CN" altLang="en-US" sz="2800" b="1" dirty="0">
              <a:latin typeface="微软雅黑" panose="020B0503020204020204" pitchFamily="2" charset="-122"/>
              <a:ea typeface="微软雅黑" panose="020B0503020204020204" pitchFamily="2" charset="-122"/>
            </a:endParaRPr>
          </a:p>
        </p:txBody>
      </p:sp>
      <p:sp>
        <p:nvSpPr>
          <p:cNvPr id="27651"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7652"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7653"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27654" name="图片 1"/>
          <p:cNvPicPr>
            <a:picLocks noChangeAspect="1"/>
          </p:cNvPicPr>
          <p:nvPr/>
        </p:nvPicPr>
        <p:blipFill>
          <a:blip r:embed="rId3" cstate="email">
            <a:extLst>
              <a:ext uri="{28A0092B-C50C-407E-A947-70E740481C1C}">
                <a14:useLocalDpi xmlns:a14="http://schemas.microsoft.com/office/drawing/2010/main"/>
              </a:ext>
            </a:extLst>
          </a:blip>
          <a:srcRect b="-174"/>
          <a:stretch>
            <a:fillRect/>
          </a:stretch>
        </p:blipFill>
        <p:spPr>
          <a:xfrm>
            <a:off x="841375" y="1720850"/>
            <a:ext cx="5518150" cy="3940175"/>
          </a:xfrm>
          <a:prstGeom prst="rect">
            <a:avLst/>
          </a:prstGeom>
          <a:noFill/>
          <a:ln w="9525">
            <a:noFill/>
          </a:ln>
        </p:spPr>
      </p:pic>
      <p:graphicFrame>
        <p:nvGraphicFramePr>
          <p:cNvPr id="27655" name="表格 27654"/>
          <p:cNvGraphicFramePr/>
          <p:nvPr/>
        </p:nvGraphicFramePr>
        <p:xfrm>
          <a:off x="6530975" y="1766888"/>
          <a:ext cx="4519613" cy="3894138"/>
        </p:xfrm>
        <a:graphic>
          <a:graphicData uri="http://schemas.openxmlformats.org/drawingml/2006/table">
            <a:tbl>
              <a:tblPr/>
              <a:tblGrid>
                <a:gridCol w="1511300">
                  <a:extLst>
                    <a:ext uri="{9D8B030D-6E8A-4147-A177-3AD203B41FA5}">
                      <a16:colId xmlns:a16="http://schemas.microsoft.com/office/drawing/2014/main" xmlns="" val="20000"/>
                    </a:ext>
                  </a:extLst>
                </a:gridCol>
                <a:gridCol w="3008313">
                  <a:extLst>
                    <a:ext uri="{9D8B030D-6E8A-4147-A177-3AD203B41FA5}">
                      <a16:colId xmlns:a16="http://schemas.microsoft.com/office/drawing/2014/main" xmlns="" val="20001"/>
                    </a:ext>
                  </a:extLst>
                </a:gridCol>
              </a:tblGrid>
              <a:tr h="371475">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r>
                        <a:rPr lang="zh-CN" altLang="en-US" sz="1800" dirty="0">
                          <a:solidFill>
                            <a:schemeClr val="accent2"/>
                          </a:solidFill>
                          <a:ea typeface="微软雅黑" panose="020B0503020204020204" pitchFamily="2" charset="-122"/>
                        </a:rPr>
                        <a:t>项目</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tx1">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r>
                        <a:rPr lang="zh-CN" altLang="en-US" sz="1800" dirty="0">
                          <a:solidFill>
                            <a:schemeClr val="accent2"/>
                          </a:solidFill>
                          <a:ea typeface="微软雅黑" panose="020B0503020204020204" pitchFamily="2" charset="-122"/>
                        </a:rPr>
                        <a:t>内容</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tx1">
                        <a:alpha val="100000"/>
                      </a:schemeClr>
                    </a:solidFill>
                  </a:tcPr>
                </a:tc>
                <a:extLst>
                  <a:ext uri="{0D108BD9-81ED-4DB2-BD59-A6C34878D82A}">
                    <a16:rowId xmlns:a16="http://schemas.microsoft.com/office/drawing/2014/main" xmlns="" val="10000"/>
                  </a:ext>
                </a:extLst>
              </a:tr>
              <a:tr h="369888">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r>
                        <a:rPr lang="zh-CN" altLang="en-US" sz="1600" dirty="0">
                          <a:solidFill>
                            <a:srgbClr val="005788"/>
                          </a:solidFill>
                          <a:ea typeface="微软雅黑" panose="020B0503020204020204" pitchFamily="2" charset="-122"/>
                        </a:rPr>
                        <a:t>品名</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r>
                        <a:rPr lang="zh-CN" altLang="en-US" sz="1600" dirty="0">
                          <a:solidFill>
                            <a:srgbClr val="005788"/>
                          </a:solidFill>
                          <a:ea typeface="微软雅黑" panose="020B0503020204020204" pitchFamily="2" charset="-122"/>
                        </a:rPr>
                        <a:t>小型乘用车轮胎</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1"/>
                  </a:ext>
                </a:extLst>
              </a:tr>
              <a:tr h="371475">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r>
                        <a:rPr lang="zh-CN" altLang="en-US" sz="1600" dirty="0">
                          <a:solidFill>
                            <a:srgbClr val="005788"/>
                          </a:solidFill>
                          <a:ea typeface="微软雅黑" panose="020B0503020204020204" pitchFamily="2" charset="-122"/>
                        </a:rPr>
                        <a:t>直径</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r>
                        <a:rPr lang="en-US" altLang="x-none" sz="1600" dirty="0">
                          <a:solidFill>
                            <a:srgbClr val="005788"/>
                          </a:solidFill>
                          <a:ea typeface="微软雅黑" panose="020B0503020204020204" pitchFamily="2" charset="-122"/>
                        </a:rPr>
                        <a:t>225CM</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2"/>
                  </a:ext>
                </a:extLst>
              </a:tr>
              <a:tr h="369887">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r>
                        <a:rPr lang="zh-CN" altLang="en-US" sz="1600" dirty="0">
                          <a:solidFill>
                            <a:srgbClr val="005788"/>
                          </a:solidFill>
                          <a:ea typeface="微软雅黑" panose="020B0503020204020204" pitchFamily="2" charset="-122"/>
                        </a:rPr>
                        <a:t>毛重</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r>
                        <a:rPr lang="en-US" altLang="x-none" sz="1600" dirty="0">
                          <a:solidFill>
                            <a:srgbClr val="005788"/>
                          </a:solidFill>
                          <a:ea typeface="微软雅黑" panose="020B0503020204020204" pitchFamily="2" charset="-122"/>
                        </a:rPr>
                        <a:t>20KG</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3"/>
                  </a:ext>
                </a:extLst>
              </a:tr>
              <a:tr h="371475">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r>
                        <a:rPr lang="zh-CN" altLang="en-US" sz="1600" dirty="0">
                          <a:solidFill>
                            <a:srgbClr val="005788"/>
                          </a:solidFill>
                          <a:ea typeface="微软雅黑" panose="020B0503020204020204" pitchFamily="2" charset="-122"/>
                        </a:rPr>
                        <a:t>材质</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r>
                        <a:rPr lang="zh-CN" altLang="en-US" sz="1600" dirty="0">
                          <a:solidFill>
                            <a:srgbClr val="005788"/>
                          </a:solidFill>
                          <a:ea typeface="微软雅黑" panose="020B0503020204020204" pitchFamily="2" charset="-122"/>
                        </a:rPr>
                        <a:t>橡胶、铝合金</a:t>
                      </a: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4"/>
                  </a:ext>
                </a:extLst>
              </a:tr>
              <a:tr h="371475">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5"/>
                  </a:ext>
                </a:extLst>
              </a:tr>
              <a:tr h="369888">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6"/>
                  </a:ext>
                </a:extLst>
              </a:tr>
              <a:tr h="371475">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7"/>
                  </a:ext>
                </a:extLst>
              </a:tr>
              <a:tr h="369887">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8"/>
                  </a:ext>
                </a:extLst>
              </a:tr>
              <a:tr h="557213">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algn="ctr"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tc>
                  <a:txBody>
                    <a:bodyPr/>
                    <a:lstStyle>
                      <a:lvl1pPr marL="342900" lvl="0" indent="-342900" algn="l" defTabSz="914400" eaLnBrk="0" fontAlgn="base" latinLnBrk="0" hangingPunct="0">
                        <a:lnSpc>
                          <a:spcPct val="100000"/>
                        </a:lnSpc>
                        <a:spcBef>
                          <a:spcPct val="20000"/>
                        </a:spcBef>
                        <a:spcAft>
                          <a:spcPct val="0"/>
                        </a:spcAft>
                        <a:buChar char="•"/>
                        <a:defRPr sz="1800" b="0" i="0" u="none" kern="1200" baseline="0">
                          <a:solidFill>
                            <a:schemeClr val="accent1"/>
                          </a:solidFill>
                          <a:latin typeface="Arial" panose="020B0604020202020204" pitchFamily="34" charset="0"/>
                          <a:ea typeface="微软雅黑" panose="020B0503020204020204" pitchFamily="2" charset="-122"/>
                        </a:defRPr>
                      </a:lvl1pPr>
                      <a:lvl2pPr marL="742950" lvl="1" indent="-285750" algn="l">
                        <a:defRPr sz="1800" kern="1200">
                          <a:ea typeface="仿宋_GB2312" pitchFamily="1" charset="-122"/>
                        </a:defRPr>
                      </a:lvl2pPr>
                      <a:lvl3pPr marL="1143000" lvl="2" indent="-228600" algn="l">
                        <a:defRPr sz="2000" kern="1200">
                          <a:solidFill>
                            <a:schemeClr val="tx1"/>
                          </a:solidFill>
                          <a:ea typeface="宋体" panose="02010600030101010101" pitchFamily="2" charset="-122"/>
                        </a:defRPr>
                      </a:lvl3pPr>
                      <a:lvl4pPr marL="1600200" lvl="3" indent="-228600" algn="l">
                        <a:defRPr sz="1800" kern="1200"/>
                      </a:lvl4pPr>
                      <a:lvl5pPr marL="2057400" lvl="4" indent="-228600" algn="l">
                        <a:defRPr sz="1800" kern="1200"/>
                      </a:lvl5pPr>
                    </a:lstStyle>
                    <a:p>
                      <a:pPr marL="0" lvl="0" indent="0" eaLnBrk="1" hangingPunct="1">
                        <a:spcBef>
                          <a:spcPct val="0"/>
                        </a:spcBef>
                        <a:buFont typeface="Arial" panose="020B0604020202020204" pitchFamily="34" charset="0"/>
                        <a:buNone/>
                      </a:pPr>
                      <a:endParaRPr lang="zh-CN" altLang="en-US" sz="1600" dirty="0">
                        <a:solidFill>
                          <a:srgbClr val="005788"/>
                        </a:solidFill>
                        <a:latin typeface="Calibri" panose="020F0502020204030204" pitchFamily="2" charset="0"/>
                        <a:ea typeface="宋体" panose="02010600030101010101" pitchFamily="2" charset="-122"/>
                      </a:endParaRPr>
                    </a:p>
                  </a:txBody>
                  <a:tcPr>
                    <a:lnL w="12700" cap="flat" cmpd="sng">
                      <a:solidFill>
                        <a:srgbClr val="969696"/>
                      </a:solidFill>
                      <a:prstDash val="solid"/>
                      <a:headEnd type="none" w="med" len="med"/>
                      <a:tailEnd type="none" w="med" len="med"/>
                    </a:lnL>
                    <a:lnR w="12700" cap="flat" cmpd="sng">
                      <a:solidFill>
                        <a:srgbClr val="969696"/>
                      </a:solidFill>
                      <a:prstDash val="solid"/>
                      <a:headEnd type="none" w="med" len="med"/>
                      <a:tailEnd type="none" w="med" len="med"/>
                    </a:lnR>
                    <a:lnT w="12700" cap="flat" cmpd="sng">
                      <a:solidFill>
                        <a:srgbClr val="969696"/>
                      </a:solidFill>
                      <a:prstDash val="solid"/>
                      <a:headEnd type="none" w="med" len="med"/>
                      <a:tailEnd type="none" w="med" len="med"/>
                    </a:lnT>
                    <a:lnB w="12700" cap="flat" cmpd="sng">
                      <a:solidFill>
                        <a:srgbClr val="969696"/>
                      </a:solidFill>
                      <a:prstDash val="solid"/>
                      <a:headEnd type="none" w="med" len="med"/>
                      <a:tailEnd type="none" w="med" len="med"/>
                    </a:lnB>
                    <a:lnTlToBr>
                      <a:noFill/>
                    </a:lnTlToBr>
                    <a:lnBlToTr>
                      <a:noFill/>
                    </a:lnBlToTr>
                    <a:solidFill>
                      <a:schemeClr val="accent2">
                        <a:alpha val="100000"/>
                      </a:schemeClr>
                    </a:solidFill>
                  </a:tcPr>
                </a:tc>
                <a:extLst>
                  <a:ext uri="{0D108BD9-81ED-4DB2-BD59-A6C34878D82A}">
                    <a16:rowId xmlns:a16="http://schemas.microsoft.com/office/drawing/2014/main" xmlns="" val="10009"/>
                  </a:ext>
                </a:extLst>
              </a:tr>
            </a:tbl>
          </a:graphicData>
        </a:graphic>
      </p:graphicFrame>
      <p:sp>
        <p:nvSpPr>
          <p:cNvPr id="27690" name="TextBox 11"/>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22</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additive="base">
                                        <p:cTn id="7" dur="300" fill="hold"/>
                                        <p:tgtEl>
                                          <p:spTgt spid="27651"/>
                                        </p:tgtEl>
                                        <p:attrNameLst>
                                          <p:attrName>ppt_x</p:attrName>
                                        </p:attrNameLst>
                                      </p:cBhvr>
                                      <p:tavLst>
                                        <p:tav tm="0">
                                          <p:val>
                                            <p:strVal val="0-#ppt_w/2"/>
                                          </p:val>
                                        </p:tav>
                                        <p:tav tm="100000">
                                          <p:val>
                                            <p:strVal val="#ppt_x"/>
                                          </p:val>
                                        </p:tav>
                                      </p:tavLst>
                                    </p:anim>
                                    <p:anim calcmode="lin" valueType="num">
                                      <p:cBhvr additive="base">
                                        <p:cTn id="8" dur="300" fill="hold"/>
                                        <p:tgtEl>
                                          <p:spTgt spid="2765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7652"/>
                                        </p:tgtEl>
                                        <p:attrNameLst>
                                          <p:attrName>style.visibility</p:attrName>
                                        </p:attrNameLst>
                                      </p:cBhvr>
                                      <p:to>
                                        <p:strVal val="visible"/>
                                      </p:to>
                                    </p:set>
                                    <p:anim calcmode="lin" valueType="num">
                                      <p:cBhvr additive="base">
                                        <p:cTn id="11" dur="300" fill="hold"/>
                                        <p:tgtEl>
                                          <p:spTgt spid="27652"/>
                                        </p:tgtEl>
                                        <p:attrNameLst>
                                          <p:attrName>ppt_x</p:attrName>
                                        </p:attrNameLst>
                                      </p:cBhvr>
                                      <p:tavLst>
                                        <p:tav tm="0">
                                          <p:val>
                                            <p:strVal val="0-#ppt_w/2"/>
                                          </p:val>
                                        </p:tav>
                                        <p:tav tm="100000">
                                          <p:val>
                                            <p:strVal val="#ppt_x"/>
                                          </p:val>
                                        </p:tav>
                                      </p:tavLst>
                                    </p:anim>
                                    <p:anim calcmode="lin" valueType="num">
                                      <p:cBhvr additive="base">
                                        <p:cTn id="12" dur="300" fill="hold"/>
                                        <p:tgtEl>
                                          <p:spTgt spid="2765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27653"/>
                                        </p:tgtEl>
                                        <p:attrNameLst>
                                          <p:attrName>style.visibility</p:attrName>
                                        </p:attrNameLst>
                                      </p:cBhvr>
                                      <p:to>
                                        <p:strVal val="visible"/>
                                      </p:to>
                                    </p:set>
                                    <p:anim calcmode="lin" valueType="num">
                                      <p:cBhvr additive="base">
                                        <p:cTn id="15" dur="300" fill="hold"/>
                                        <p:tgtEl>
                                          <p:spTgt spid="27653"/>
                                        </p:tgtEl>
                                        <p:attrNameLst>
                                          <p:attrName>ppt_x</p:attrName>
                                        </p:attrNameLst>
                                      </p:cBhvr>
                                      <p:tavLst>
                                        <p:tav tm="0">
                                          <p:val>
                                            <p:strVal val="0-#ppt_w/2"/>
                                          </p:val>
                                        </p:tav>
                                        <p:tav tm="100000">
                                          <p:val>
                                            <p:strVal val="#ppt_x"/>
                                          </p:val>
                                        </p:tav>
                                      </p:tavLst>
                                    </p:anim>
                                    <p:anim calcmode="lin" valueType="num">
                                      <p:cBhvr additive="base">
                                        <p:cTn id="16" dur="300" fill="hold"/>
                                        <p:tgtEl>
                                          <p:spTgt spid="2765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7650"/>
                                        </p:tgtEl>
                                        <p:attrNameLst>
                                          <p:attrName>style.visibility</p:attrName>
                                        </p:attrNameLst>
                                      </p:cBhvr>
                                      <p:to>
                                        <p:strVal val="visible"/>
                                      </p:to>
                                    </p:set>
                                    <p:anim calcmode="lin" valueType="num">
                                      <p:cBhvr>
                                        <p:cTn id="20"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7650"/>
                                        </p:tgtEl>
                                        <p:attrNameLst>
                                          <p:attrName>ppt_y</p:attrName>
                                        </p:attrNameLst>
                                      </p:cBhvr>
                                      <p:tavLst>
                                        <p:tav tm="0">
                                          <p:val>
                                            <p:strVal val="#ppt_y"/>
                                          </p:val>
                                        </p:tav>
                                        <p:tav tm="100000">
                                          <p:val>
                                            <p:strVal val="#ppt_y"/>
                                          </p:val>
                                        </p:tav>
                                      </p:tavLst>
                                    </p:anim>
                                    <p:anim calcmode="lin" valueType="num">
                                      <p:cBhvr>
                                        <p:cTn id="22"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765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7690"/>
                                        </p:tgtEl>
                                        <p:attrNameLst>
                                          <p:attrName>style.visibility</p:attrName>
                                        </p:attrNameLst>
                                      </p:cBhvr>
                                      <p:to>
                                        <p:strVal val="visible"/>
                                      </p:to>
                                    </p:set>
                                    <p:anim calcmode="lin" valueType="num">
                                      <p:cBhvr>
                                        <p:cTn id="27" dur="400" fill="hold"/>
                                        <p:tgtEl>
                                          <p:spTgt spid="27690"/>
                                        </p:tgtEl>
                                        <p:attrNameLst>
                                          <p:attrName>ppt_w</p:attrName>
                                        </p:attrNameLst>
                                      </p:cBhvr>
                                      <p:tavLst>
                                        <p:tav tm="0">
                                          <p:val>
                                            <p:fltVal val="0"/>
                                          </p:val>
                                        </p:tav>
                                        <p:tav tm="100000">
                                          <p:val>
                                            <p:strVal val="#ppt_w"/>
                                          </p:val>
                                        </p:tav>
                                      </p:tavLst>
                                    </p:anim>
                                    <p:anim calcmode="lin" valueType="num">
                                      <p:cBhvr>
                                        <p:cTn id="28" dur="400" fill="hold"/>
                                        <p:tgtEl>
                                          <p:spTgt spid="27690"/>
                                        </p:tgtEl>
                                        <p:attrNameLst>
                                          <p:attrName>ppt_h</p:attrName>
                                        </p:attrNameLst>
                                      </p:cBhvr>
                                      <p:tavLst>
                                        <p:tav tm="0">
                                          <p:val>
                                            <p:fltVal val="0"/>
                                          </p:val>
                                        </p:tav>
                                        <p:tav tm="100000">
                                          <p:val>
                                            <p:strVal val="#ppt_h"/>
                                          </p:val>
                                        </p:tav>
                                      </p:tavLst>
                                    </p:anim>
                                    <p:anim calcmode="lin" valueType="num">
                                      <p:cBhvr>
                                        <p:cTn id="29" dur="400" fill="hold"/>
                                        <p:tgtEl>
                                          <p:spTgt spid="27690"/>
                                        </p:tgtEl>
                                        <p:attrNameLst>
                                          <p:attrName>style.rotation</p:attrName>
                                        </p:attrNameLst>
                                      </p:cBhvr>
                                      <p:tavLst>
                                        <p:tav tm="0">
                                          <p:val>
                                            <p:fltVal val="90"/>
                                          </p:val>
                                        </p:tav>
                                        <p:tav tm="100000">
                                          <p:val>
                                            <p:fltVal val="0"/>
                                          </p:val>
                                        </p:tav>
                                      </p:tavLst>
                                    </p:anim>
                                    <p:animEffect transition="in" filter="fade">
                                      <p:cBhvr>
                                        <p:cTn id="30" dur="400"/>
                                        <p:tgtEl>
                                          <p:spTgt spid="27690"/>
                                        </p:tgtEl>
                                      </p:cBhvr>
                                    </p:animEffect>
                                  </p:childTnLst>
                                </p:cTn>
                              </p:par>
                              <p:par>
                                <p:cTn id="31" presetID="8" presetClass="emph" presetSubtype="0" fill="hold" grpId="1" nodeType="withEffect">
                                  <p:stCondLst>
                                    <p:cond delay="0"/>
                                  </p:stCondLst>
                                  <p:childTnLst>
                                    <p:animRot by="21600000">
                                      <p:cBhvr>
                                        <p:cTn id="32" dur="400" fill="hold"/>
                                        <p:tgtEl>
                                          <p:spTgt spid="27690"/>
                                        </p:tgtEl>
                                        <p:attrNameLst>
                                          <p:attrName>r</p:attrName>
                                        </p:attrNameLst>
                                      </p:cBhvr>
                                    </p:animRot>
                                  </p:childTnLst>
                                </p:cTn>
                              </p:par>
                            </p:childTnLst>
                          </p:cTn>
                        </p:par>
                        <p:par>
                          <p:cTn id="33" fill="hold">
                            <p:stCondLst>
                              <p:cond delay="1100"/>
                            </p:stCondLst>
                            <p:childTnLst>
                              <p:par>
                                <p:cTn id="34" presetID="31" presetClass="entr" presetSubtype="0" fill="hold" nodeType="afterEffect">
                                  <p:stCondLst>
                                    <p:cond delay="0"/>
                                  </p:stCondLst>
                                  <p:childTnLst>
                                    <p:set>
                                      <p:cBhvr>
                                        <p:cTn id="35" dur="1" fill="hold">
                                          <p:stCondLst>
                                            <p:cond delay="0"/>
                                          </p:stCondLst>
                                        </p:cTn>
                                        <p:tgtEl>
                                          <p:spTgt spid="27654"/>
                                        </p:tgtEl>
                                        <p:attrNameLst>
                                          <p:attrName>style.visibility</p:attrName>
                                        </p:attrNameLst>
                                      </p:cBhvr>
                                      <p:to>
                                        <p:strVal val="visible"/>
                                      </p:to>
                                    </p:set>
                                    <p:anim calcmode="lin" valueType="num">
                                      <p:cBhvr>
                                        <p:cTn id="36" dur="400" fill="hold"/>
                                        <p:tgtEl>
                                          <p:spTgt spid="27654"/>
                                        </p:tgtEl>
                                        <p:attrNameLst>
                                          <p:attrName>ppt_w</p:attrName>
                                        </p:attrNameLst>
                                      </p:cBhvr>
                                      <p:tavLst>
                                        <p:tav tm="0">
                                          <p:val>
                                            <p:fltVal val="0"/>
                                          </p:val>
                                        </p:tav>
                                        <p:tav tm="100000">
                                          <p:val>
                                            <p:strVal val="#ppt_w"/>
                                          </p:val>
                                        </p:tav>
                                      </p:tavLst>
                                    </p:anim>
                                    <p:anim calcmode="lin" valueType="num">
                                      <p:cBhvr>
                                        <p:cTn id="37" dur="400" fill="hold"/>
                                        <p:tgtEl>
                                          <p:spTgt spid="27654"/>
                                        </p:tgtEl>
                                        <p:attrNameLst>
                                          <p:attrName>ppt_h</p:attrName>
                                        </p:attrNameLst>
                                      </p:cBhvr>
                                      <p:tavLst>
                                        <p:tav tm="0">
                                          <p:val>
                                            <p:fltVal val="0"/>
                                          </p:val>
                                        </p:tav>
                                        <p:tav tm="100000">
                                          <p:val>
                                            <p:strVal val="#ppt_h"/>
                                          </p:val>
                                        </p:tav>
                                      </p:tavLst>
                                    </p:anim>
                                    <p:anim calcmode="lin" valueType="num">
                                      <p:cBhvr>
                                        <p:cTn id="38" dur="400" fill="hold"/>
                                        <p:tgtEl>
                                          <p:spTgt spid="27654"/>
                                        </p:tgtEl>
                                        <p:attrNameLst>
                                          <p:attrName>style.rotation</p:attrName>
                                        </p:attrNameLst>
                                      </p:cBhvr>
                                      <p:tavLst>
                                        <p:tav tm="0">
                                          <p:val>
                                            <p:fltVal val="90"/>
                                          </p:val>
                                        </p:tav>
                                        <p:tav tm="100000">
                                          <p:val>
                                            <p:fltVal val="0"/>
                                          </p:val>
                                        </p:tav>
                                      </p:tavLst>
                                    </p:anim>
                                    <p:animEffect transition="in" filter="fade">
                                      <p:cBhvr>
                                        <p:cTn id="39" dur="400"/>
                                        <p:tgtEl>
                                          <p:spTgt spid="27654"/>
                                        </p:tgtEl>
                                      </p:cBhvr>
                                    </p:animEffect>
                                  </p:childTnLst>
                                </p:cTn>
                              </p:par>
                            </p:childTnLst>
                          </p:cTn>
                        </p:par>
                        <p:par>
                          <p:cTn id="40" fill="hold">
                            <p:stCondLst>
                              <p:cond delay="1600"/>
                            </p:stCondLst>
                            <p:childTnLst>
                              <p:par>
                                <p:cTn id="41" presetID="22" presetClass="entr" presetSubtype="1" fill="hold" nodeType="afterEffect">
                                  <p:stCondLst>
                                    <p:cond delay="0"/>
                                  </p:stCondLst>
                                  <p:childTnLst>
                                    <p:set>
                                      <p:cBhvr>
                                        <p:cTn id="42" dur="1" fill="hold">
                                          <p:stCondLst>
                                            <p:cond delay="0"/>
                                          </p:stCondLst>
                                        </p:cTn>
                                        <p:tgtEl>
                                          <p:spTgt spid="27655"/>
                                        </p:tgtEl>
                                        <p:attrNameLst>
                                          <p:attrName>style.visibility</p:attrName>
                                        </p:attrNameLst>
                                      </p:cBhvr>
                                      <p:to>
                                        <p:strVal val="visible"/>
                                      </p:to>
                                    </p:set>
                                    <p:animEffect transition="in" filter="wipe(up)">
                                      <p:cBhvr>
                                        <p:cTn id="43" dur="500"/>
                                        <p:tgtEl>
                                          <p:spTgt spid="276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90" grpId="0" animBg="1"/>
      <p:bldP spid="27690"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7"/>
          <p:cNvSpPr txBox="1"/>
          <p:nvPr/>
        </p:nvSpPr>
        <p:spPr>
          <a:xfrm>
            <a:off x="752475" y="187325"/>
            <a:ext cx="1863725"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产品展示</a:t>
            </a:r>
            <a:r>
              <a:rPr lang="en-US" altLang="x-none" sz="2800" b="1" dirty="0">
                <a:latin typeface="微软雅黑" panose="020B0503020204020204" pitchFamily="2" charset="-122"/>
                <a:ea typeface="微软雅黑" panose="020B0503020204020204" pitchFamily="2" charset="-122"/>
              </a:rPr>
              <a:t>E</a:t>
            </a:r>
            <a:endParaRPr lang="zh-CN" altLang="en-US" sz="2800" b="1" dirty="0">
              <a:latin typeface="微软雅黑" panose="020B0503020204020204" pitchFamily="2" charset="-122"/>
              <a:ea typeface="微软雅黑" panose="020B0503020204020204" pitchFamily="2" charset="-122"/>
            </a:endParaRPr>
          </a:p>
        </p:txBody>
      </p:sp>
      <p:sp>
        <p:nvSpPr>
          <p:cNvPr id="28675"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8676"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8677"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28678" name="Rectangle 5"/>
          <p:cNvSpPr/>
          <p:nvPr/>
        </p:nvSpPr>
        <p:spPr>
          <a:xfrm>
            <a:off x="704850" y="1341438"/>
            <a:ext cx="2390775" cy="1619250"/>
          </a:xfrm>
          <a:prstGeom prst="rect">
            <a:avLst/>
          </a:prstGeom>
          <a:blipFill rotWithShape="1">
            <a:blip r:embed="rId3" cstate="email">
              <a:extLst>
                <a:ext uri="{28A0092B-C50C-407E-A947-70E740481C1C}">
                  <a14:useLocalDpi xmlns:a14="http://schemas.microsoft.com/office/drawing/2010/main"/>
                </a:ext>
              </a:extLst>
            </a:blip>
            <a:stretch>
              <a:fillRect/>
            </a:stretch>
          </a:blipFill>
          <a:ln w="10"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79" name="Rectangle 6"/>
          <p:cNvSpPr/>
          <p:nvPr/>
        </p:nvSpPr>
        <p:spPr>
          <a:xfrm>
            <a:off x="704850" y="3303588"/>
            <a:ext cx="10834688" cy="1028700"/>
          </a:xfrm>
          <a:prstGeom prst="rect">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80" name="Rectangle 7"/>
          <p:cNvSpPr/>
          <p:nvPr/>
        </p:nvSpPr>
        <p:spPr>
          <a:xfrm>
            <a:off x="3519488" y="1341438"/>
            <a:ext cx="2389187" cy="1619250"/>
          </a:xfrm>
          <a:prstGeom prst="rect">
            <a:avLst/>
          </a:prstGeom>
          <a:blipFill rotWithShape="1">
            <a:blip r:embed="rId4" cstate="email">
              <a:extLst>
                <a:ext uri="{28A0092B-C50C-407E-A947-70E740481C1C}">
                  <a14:useLocalDpi xmlns:a14="http://schemas.microsoft.com/office/drawing/2010/main"/>
                </a:ext>
              </a:extLst>
            </a:blip>
            <a:stretch>
              <a:fillRect/>
            </a:stretch>
          </a:blipFill>
          <a:ln w="10"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81" name="Rectangle 8"/>
          <p:cNvSpPr/>
          <p:nvPr/>
        </p:nvSpPr>
        <p:spPr>
          <a:xfrm>
            <a:off x="6334125" y="1341438"/>
            <a:ext cx="2389188" cy="1619250"/>
          </a:xfrm>
          <a:prstGeom prst="rect">
            <a:avLst/>
          </a:prstGeom>
          <a:blipFill rotWithShape="1">
            <a:blip r:embed="rId5" cstate="email">
              <a:extLst>
                <a:ext uri="{28A0092B-C50C-407E-A947-70E740481C1C}">
                  <a14:useLocalDpi xmlns:a14="http://schemas.microsoft.com/office/drawing/2010/main"/>
                </a:ext>
              </a:extLst>
            </a:blip>
            <a:stretch>
              <a:fillRect/>
            </a:stretch>
          </a:blipFill>
          <a:ln w="10"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82" name="Rectangle 9"/>
          <p:cNvSpPr/>
          <p:nvPr/>
        </p:nvSpPr>
        <p:spPr>
          <a:xfrm>
            <a:off x="9148763" y="1341438"/>
            <a:ext cx="2390775" cy="1619250"/>
          </a:xfrm>
          <a:prstGeom prst="rect">
            <a:avLst/>
          </a:prstGeom>
          <a:blipFill rotWithShape="1">
            <a:blip r:embed="rId6" cstate="email">
              <a:extLst>
                <a:ext uri="{28A0092B-C50C-407E-A947-70E740481C1C}">
                  <a14:useLocalDpi xmlns:a14="http://schemas.microsoft.com/office/drawing/2010/main"/>
                </a:ext>
              </a:extLst>
            </a:blip>
            <a:stretch>
              <a:fillRect/>
            </a:stretch>
          </a:blipFill>
          <a:ln w="10"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83" name="Rectangle 10"/>
          <p:cNvSpPr/>
          <p:nvPr/>
        </p:nvSpPr>
        <p:spPr>
          <a:xfrm>
            <a:off x="704850" y="4706938"/>
            <a:ext cx="2390775" cy="1620837"/>
          </a:xfrm>
          <a:prstGeom prst="rect">
            <a:avLst/>
          </a:prstGeom>
          <a:blipFill rotWithShape="1">
            <a:blip r:embed="rId7" cstate="email">
              <a:extLst>
                <a:ext uri="{28A0092B-C50C-407E-A947-70E740481C1C}">
                  <a14:useLocalDpi xmlns:a14="http://schemas.microsoft.com/office/drawing/2010/main"/>
                </a:ext>
              </a:extLst>
            </a:blip>
            <a:stretch>
              <a:fillRect/>
            </a:stretch>
          </a:blipFill>
          <a:ln w="10"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84" name="Rectangle 11"/>
          <p:cNvSpPr/>
          <p:nvPr/>
        </p:nvSpPr>
        <p:spPr>
          <a:xfrm>
            <a:off x="3519488" y="4706938"/>
            <a:ext cx="2389187" cy="1620837"/>
          </a:xfrm>
          <a:prstGeom prst="rect">
            <a:avLst/>
          </a:prstGeom>
          <a:blipFill rotWithShape="1">
            <a:blip r:embed="rId8" cstate="email">
              <a:extLst>
                <a:ext uri="{28A0092B-C50C-407E-A947-70E740481C1C}">
                  <a14:useLocalDpi xmlns:a14="http://schemas.microsoft.com/office/drawing/2010/main"/>
                </a:ext>
              </a:extLst>
            </a:blip>
            <a:stretch>
              <a:fillRect/>
            </a:stretch>
          </a:blipFill>
          <a:ln w="10"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85" name="Rectangle 12"/>
          <p:cNvSpPr/>
          <p:nvPr/>
        </p:nvSpPr>
        <p:spPr>
          <a:xfrm>
            <a:off x="6334125" y="4706938"/>
            <a:ext cx="2389188" cy="1620837"/>
          </a:xfrm>
          <a:prstGeom prst="rect">
            <a:avLst/>
          </a:prstGeom>
          <a:blipFill rotWithShape="1">
            <a:blip r:embed="rId9" cstate="email">
              <a:extLst>
                <a:ext uri="{28A0092B-C50C-407E-A947-70E740481C1C}">
                  <a14:useLocalDpi xmlns:a14="http://schemas.microsoft.com/office/drawing/2010/main"/>
                </a:ext>
              </a:extLst>
            </a:blip>
            <a:stretch>
              <a:fillRect/>
            </a:stretch>
          </a:blipFill>
          <a:ln w="10"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86" name="Rectangle 13"/>
          <p:cNvSpPr/>
          <p:nvPr/>
        </p:nvSpPr>
        <p:spPr>
          <a:xfrm>
            <a:off x="9148763" y="4706938"/>
            <a:ext cx="2390775" cy="1620837"/>
          </a:xfrm>
          <a:prstGeom prst="rect">
            <a:avLst/>
          </a:prstGeom>
          <a:blipFill rotWithShape="1">
            <a:blip r:embed="rId10" cstate="email">
              <a:extLst>
                <a:ext uri="{28A0092B-C50C-407E-A947-70E740481C1C}">
                  <a14:useLocalDpi xmlns:a14="http://schemas.microsoft.com/office/drawing/2010/main"/>
                </a:ext>
              </a:extLst>
            </a:blip>
            <a:stretch>
              <a:fillRect/>
            </a:stretch>
          </a:blipFill>
          <a:ln w="10"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8687" name="Freeform 14"/>
          <p:cNvSpPr/>
          <p:nvPr/>
        </p:nvSpPr>
        <p:spPr>
          <a:xfrm>
            <a:off x="1714500" y="3090863"/>
            <a:ext cx="269875" cy="182562"/>
          </a:xfrm>
          <a:custGeom>
            <a:avLst/>
            <a:gdLst/>
            <a:ahLst/>
            <a:cxnLst>
              <a:cxn ang="0">
                <a:pos x="151390" y="16718"/>
              </a:cxn>
              <a:cxn ang="0">
                <a:pos x="204643" y="87387"/>
              </a:cxn>
              <a:cxn ang="0">
                <a:pos x="260177" y="161097"/>
              </a:cxn>
              <a:cxn ang="0">
                <a:pos x="241159" y="180854"/>
              </a:cxn>
              <a:cxn ang="0">
                <a:pos x="135414" y="180854"/>
              </a:cxn>
              <a:cxn ang="0">
                <a:pos x="24344" y="180854"/>
              </a:cxn>
              <a:cxn ang="0">
                <a:pos x="12172" y="158817"/>
              </a:cxn>
              <a:cxn ang="0">
                <a:pos x="65425" y="87387"/>
              </a:cxn>
              <a:cxn ang="0">
                <a:pos x="120199" y="14438"/>
              </a:cxn>
              <a:cxn ang="0">
                <a:pos x="151390" y="16718"/>
              </a:cxn>
            </a:cxnLst>
            <a:rect l="0" t="0" r="0" b="0"/>
            <a:pathLst>
              <a:path w="356" h="239">
                <a:moveTo>
                  <a:pt x="199" y="22"/>
                </a:moveTo>
                <a:lnTo>
                  <a:pt x="269" y="115"/>
                </a:lnTo>
                <a:cubicBezTo>
                  <a:pt x="293" y="148"/>
                  <a:pt x="317" y="180"/>
                  <a:pt x="342" y="212"/>
                </a:cubicBezTo>
                <a:cubicBezTo>
                  <a:pt x="356" y="230"/>
                  <a:pt x="348" y="239"/>
                  <a:pt x="317" y="238"/>
                </a:cubicBezTo>
                <a:lnTo>
                  <a:pt x="178" y="238"/>
                </a:lnTo>
                <a:cubicBezTo>
                  <a:pt x="129" y="238"/>
                  <a:pt x="81" y="238"/>
                  <a:pt x="32" y="238"/>
                </a:cubicBezTo>
                <a:cubicBezTo>
                  <a:pt x="5" y="238"/>
                  <a:pt x="0" y="228"/>
                  <a:pt x="16" y="209"/>
                </a:cubicBezTo>
                <a:lnTo>
                  <a:pt x="86" y="115"/>
                </a:lnTo>
                <a:cubicBezTo>
                  <a:pt x="110" y="83"/>
                  <a:pt x="134" y="51"/>
                  <a:pt x="158" y="19"/>
                </a:cubicBezTo>
                <a:cubicBezTo>
                  <a:pt x="172" y="0"/>
                  <a:pt x="185" y="1"/>
                  <a:pt x="199" y="22"/>
                </a:cubicBezTo>
                <a:close/>
              </a:path>
            </a:pathLst>
          </a:custGeom>
          <a:solidFill>
            <a:schemeClr val="accent1">
              <a:alpha val="100000"/>
            </a:schemeClr>
          </a:solidFill>
          <a:ln w="9525">
            <a:noFill/>
          </a:ln>
        </p:spPr>
        <p:txBody>
          <a:bodyPr/>
          <a:lstStyle/>
          <a:p>
            <a:endParaRPr lang="zh-CN" altLang="en-US"/>
          </a:p>
        </p:txBody>
      </p:sp>
      <p:sp>
        <p:nvSpPr>
          <p:cNvPr id="28688" name="Freeform 15"/>
          <p:cNvSpPr/>
          <p:nvPr/>
        </p:nvSpPr>
        <p:spPr>
          <a:xfrm>
            <a:off x="4584700" y="3090863"/>
            <a:ext cx="271463" cy="182562"/>
          </a:xfrm>
          <a:custGeom>
            <a:avLst/>
            <a:gdLst/>
            <a:ahLst/>
            <a:cxnLst>
              <a:cxn ang="0">
                <a:pos x="152151" y="16718"/>
              </a:cxn>
              <a:cxn ang="0">
                <a:pos x="205403" y="87387"/>
              </a:cxn>
              <a:cxn ang="0">
                <a:pos x="260177" y="161097"/>
              </a:cxn>
              <a:cxn ang="0">
                <a:pos x="241919" y="180854"/>
              </a:cxn>
              <a:cxn ang="0">
                <a:pos x="135414" y="180854"/>
              </a:cxn>
              <a:cxn ang="0">
                <a:pos x="25105" y="180854"/>
              </a:cxn>
              <a:cxn ang="0">
                <a:pos x="12172" y="158817"/>
              </a:cxn>
              <a:cxn ang="0">
                <a:pos x="65425" y="87387"/>
              </a:cxn>
              <a:cxn ang="0">
                <a:pos x="120960" y="14438"/>
              </a:cxn>
              <a:cxn ang="0">
                <a:pos x="152151" y="16718"/>
              </a:cxn>
            </a:cxnLst>
            <a:rect l="0" t="0" r="0" b="0"/>
            <a:pathLst>
              <a:path w="356" h="239">
                <a:moveTo>
                  <a:pt x="200" y="22"/>
                </a:moveTo>
                <a:lnTo>
                  <a:pt x="270" y="115"/>
                </a:lnTo>
                <a:cubicBezTo>
                  <a:pt x="294" y="148"/>
                  <a:pt x="318" y="180"/>
                  <a:pt x="342" y="212"/>
                </a:cubicBezTo>
                <a:cubicBezTo>
                  <a:pt x="356" y="230"/>
                  <a:pt x="348" y="239"/>
                  <a:pt x="318" y="238"/>
                </a:cubicBezTo>
                <a:lnTo>
                  <a:pt x="178" y="238"/>
                </a:lnTo>
                <a:cubicBezTo>
                  <a:pt x="130" y="238"/>
                  <a:pt x="81" y="238"/>
                  <a:pt x="33" y="238"/>
                </a:cubicBezTo>
                <a:cubicBezTo>
                  <a:pt x="6" y="238"/>
                  <a:pt x="0" y="228"/>
                  <a:pt x="16" y="209"/>
                </a:cubicBezTo>
                <a:lnTo>
                  <a:pt x="86" y="115"/>
                </a:lnTo>
                <a:cubicBezTo>
                  <a:pt x="111" y="83"/>
                  <a:pt x="135" y="51"/>
                  <a:pt x="159" y="19"/>
                </a:cubicBezTo>
                <a:cubicBezTo>
                  <a:pt x="172" y="0"/>
                  <a:pt x="186" y="1"/>
                  <a:pt x="200" y="22"/>
                </a:cubicBezTo>
                <a:close/>
              </a:path>
            </a:pathLst>
          </a:custGeom>
          <a:solidFill>
            <a:schemeClr val="accent1">
              <a:alpha val="100000"/>
            </a:schemeClr>
          </a:solidFill>
          <a:ln w="9525">
            <a:noFill/>
          </a:ln>
        </p:spPr>
        <p:txBody>
          <a:bodyPr/>
          <a:lstStyle/>
          <a:p>
            <a:endParaRPr lang="zh-CN" altLang="en-US"/>
          </a:p>
        </p:txBody>
      </p:sp>
      <p:sp>
        <p:nvSpPr>
          <p:cNvPr id="28689" name="Freeform 16"/>
          <p:cNvSpPr/>
          <p:nvPr/>
        </p:nvSpPr>
        <p:spPr>
          <a:xfrm>
            <a:off x="7426325" y="3090863"/>
            <a:ext cx="269875" cy="182562"/>
          </a:xfrm>
          <a:custGeom>
            <a:avLst/>
            <a:gdLst/>
            <a:ahLst/>
            <a:cxnLst>
              <a:cxn ang="0">
                <a:pos x="152151" y="16718"/>
              </a:cxn>
              <a:cxn ang="0">
                <a:pos x="205403" y="87387"/>
              </a:cxn>
              <a:cxn ang="0">
                <a:pos x="260177" y="161097"/>
              </a:cxn>
              <a:cxn ang="0">
                <a:pos x="241919" y="180854"/>
              </a:cxn>
              <a:cxn ang="0">
                <a:pos x="135414" y="180854"/>
              </a:cxn>
              <a:cxn ang="0">
                <a:pos x="25105" y="180854"/>
              </a:cxn>
              <a:cxn ang="0">
                <a:pos x="12172" y="158817"/>
              </a:cxn>
              <a:cxn ang="0">
                <a:pos x="65425" y="87387"/>
              </a:cxn>
              <a:cxn ang="0">
                <a:pos x="120960" y="14438"/>
              </a:cxn>
              <a:cxn ang="0">
                <a:pos x="152151" y="16718"/>
              </a:cxn>
            </a:cxnLst>
            <a:rect l="0" t="0" r="0" b="0"/>
            <a:pathLst>
              <a:path w="356" h="239">
                <a:moveTo>
                  <a:pt x="200" y="22"/>
                </a:moveTo>
                <a:lnTo>
                  <a:pt x="270" y="115"/>
                </a:lnTo>
                <a:cubicBezTo>
                  <a:pt x="294" y="148"/>
                  <a:pt x="318" y="180"/>
                  <a:pt x="342" y="212"/>
                </a:cubicBezTo>
                <a:cubicBezTo>
                  <a:pt x="356" y="230"/>
                  <a:pt x="348" y="239"/>
                  <a:pt x="318" y="238"/>
                </a:cubicBezTo>
                <a:lnTo>
                  <a:pt x="178" y="238"/>
                </a:lnTo>
                <a:cubicBezTo>
                  <a:pt x="130" y="238"/>
                  <a:pt x="81" y="238"/>
                  <a:pt x="33" y="238"/>
                </a:cubicBezTo>
                <a:cubicBezTo>
                  <a:pt x="6" y="238"/>
                  <a:pt x="0" y="228"/>
                  <a:pt x="16" y="209"/>
                </a:cubicBezTo>
                <a:lnTo>
                  <a:pt x="86" y="115"/>
                </a:lnTo>
                <a:cubicBezTo>
                  <a:pt x="111" y="83"/>
                  <a:pt x="135" y="51"/>
                  <a:pt x="159" y="19"/>
                </a:cubicBezTo>
                <a:cubicBezTo>
                  <a:pt x="172" y="0"/>
                  <a:pt x="186" y="1"/>
                  <a:pt x="200" y="22"/>
                </a:cubicBezTo>
                <a:close/>
              </a:path>
            </a:pathLst>
          </a:custGeom>
          <a:solidFill>
            <a:schemeClr val="accent1">
              <a:alpha val="100000"/>
            </a:schemeClr>
          </a:solidFill>
          <a:ln w="9525">
            <a:noFill/>
          </a:ln>
        </p:spPr>
        <p:txBody>
          <a:bodyPr/>
          <a:lstStyle/>
          <a:p>
            <a:endParaRPr lang="zh-CN" altLang="en-US"/>
          </a:p>
        </p:txBody>
      </p:sp>
      <p:sp>
        <p:nvSpPr>
          <p:cNvPr id="28690" name="Freeform 17"/>
          <p:cNvSpPr/>
          <p:nvPr/>
        </p:nvSpPr>
        <p:spPr>
          <a:xfrm>
            <a:off x="10298113" y="3090863"/>
            <a:ext cx="269875" cy="182562"/>
          </a:xfrm>
          <a:custGeom>
            <a:avLst/>
            <a:gdLst/>
            <a:ahLst/>
            <a:cxnLst>
              <a:cxn ang="0">
                <a:pos x="151390" y="16718"/>
              </a:cxn>
              <a:cxn ang="0">
                <a:pos x="204643" y="87387"/>
              </a:cxn>
              <a:cxn ang="0">
                <a:pos x="260177" y="161097"/>
              </a:cxn>
              <a:cxn ang="0">
                <a:pos x="241919" y="180854"/>
              </a:cxn>
              <a:cxn ang="0">
                <a:pos x="135414" y="180854"/>
              </a:cxn>
              <a:cxn ang="0">
                <a:pos x="24344" y="180854"/>
              </a:cxn>
              <a:cxn ang="0">
                <a:pos x="12172" y="158817"/>
              </a:cxn>
              <a:cxn ang="0">
                <a:pos x="65425" y="87387"/>
              </a:cxn>
              <a:cxn ang="0">
                <a:pos x="120960" y="14438"/>
              </a:cxn>
              <a:cxn ang="0">
                <a:pos x="151390" y="16718"/>
              </a:cxn>
            </a:cxnLst>
            <a:rect l="0" t="0" r="0" b="0"/>
            <a:pathLst>
              <a:path w="356" h="239">
                <a:moveTo>
                  <a:pt x="199" y="22"/>
                </a:moveTo>
                <a:lnTo>
                  <a:pt x="269" y="115"/>
                </a:lnTo>
                <a:cubicBezTo>
                  <a:pt x="293" y="148"/>
                  <a:pt x="318" y="180"/>
                  <a:pt x="342" y="212"/>
                </a:cubicBezTo>
                <a:cubicBezTo>
                  <a:pt x="356" y="230"/>
                  <a:pt x="348" y="239"/>
                  <a:pt x="318" y="238"/>
                </a:cubicBezTo>
                <a:lnTo>
                  <a:pt x="178" y="238"/>
                </a:lnTo>
                <a:cubicBezTo>
                  <a:pt x="129" y="238"/>
                  <a:pt x="81" y="238"/>
                  <a:pt x="32" y="238"/>
                </a:cubicBezTo>
                <a:cubicBezTo>
                  <a:pt x="5" y="238"/>
                  <a:pt x="0" y="228"/>
                  <a:pt x="16" y="209"/>
                </a:cubicBezTo>
                <a:lnTo>
                  <a:pt x="86" y="115"/>
                </a:lnTo>
                <a:cubicBezTo>
                  <a:pt x="110" y="83"/>
                  <a:pt x="134" y="51"/>
                  <a:pt x="159" y="19"/>
                </a:cubicBezTo>
                <a:cubicBezTo>
                  <a:pt x="172" y="0"/>
                  <a:pt x="185" y="1"/>
                  <a:pt x="199" y="22"/>
                </a:cubicBezTo>
                <a:close/>
              </a:path>
            </a:pathLst>
          </a:custGeom>
          <a:solidFill>
            <a:schemeClr val="accent1">
              <a:alpha val="100000"/>
            </a:schemeClr>
          </a:solidFill>
          <a:ln w="9525">
            <a:noFill/>
          </a:ln>
        </p:spPr>
        <p:txBody>
          <a:bodyPr/>
          <a:lstStyle/>
          <a:p>
            <a:endParaRPr lang="zh-CN" altLang="en-US"/>
          </a:p>
        </p:txBody>
      </p:sp>
      <p:sp>
        <p:nvSpPr>
          <p:cNvPr id="28691" name="Freeform 18"/>
          <p:cNvSpPr/>
          <p:nvPr/>
        </p:nvSpPr>
        <p:spPr>
          <a:xfrm>
            <a:off x="1714500" y="4375150"/>
            <a:ext cx="269875" cy="184150"/>
          </a:xfrm>
          <a:custGeom>
            <a:avLst/>
            <a:gdLst/>
            <a:ahLst/>
            <a:cxnLst>
              <a:cxn ang="0">
                <a:pos x="151390" y="166343"/>
              </a:cxn>
              <a:cxn ang="0">
                <a:pos x="204643" y="95053"/>
              </a:cxn>
              <a:cxn ang="0">
                <a:pos x="260177" y="20697"/>
              </a:cxn>
              <a:cxn ang="0">
                <a:pos x="241159" y="767"/>
              </a:cxn>
              <a:cxn ang="0">
                <a:pos x="135414" y="767"/>
              </a:cxn>
              <a:cxn ang="0">
                <a:pos x="24344" y="767"/>
              </a:cxn>
              <a:cxn ang="0">
                <a:pos x="12172" y="22997"/>
              </a:cxn>
              <a:cxn ang="0">
                <a:pos x="65425" y="95053"/>
              </a:cxn>
              <a:cxn ang="0">
                <a:pos x="120199" y="168642"/>
              </a:cxn>
              <a:cxn ang="0">
                <a:pos x="151390" y="166343"/>
              </a:cxn>
            </a:cxnLst>
            <a:rect l="0" t="0" r="0" b="0"/>
            <a:pathLst>
              <a:path w="356" h="239">
                <a:moveTo>
                  <a:pt x="199" y="217"/>
                </a:moveTo>
                <a:lnTo>
                  <a:pt x="269" y="124"/>
                </a:lnTo>
                <a:cubicBezTo>
                  <a:pt x="293" y="91"/>
                  <a:pt x="317" y="59"/>
                  <a:pt x="342" y="27"/>
                </a:cubicBezTo>
                <a:cubicBezTo>
                  <a:pt x="356" y="9"/>
                  <a:pt x="348" y="0"/>
                  <a:pt x="317" y="1"/>
                </a:cubicBezTo>
                <a:lnTo>
                  <a:pt x="178" y="1"/>
                </a:lnTo>
                <a:cubicBezTo>
                  <a:pt x="129" y="1"/>
                  <a:pt x="81" y="1"/>
                  <a:pt x="32" y="1"/>
                </a:cubicBezTo>
                <a:cubicBezTo>
                  <a:pt x="5" y="1"/>
                  <a:pt x="0" y="11"/>
                  <a:pt x="16" y="30"/>
                </a:cubicBezTo>
                <a:lnTo>
                  <a:pt x="86" y="124"/>
                </a:lnTo>
                <a:cubicBezTo>
                  <a:pt x="110" y="156"/>
                  <a:pt x="134" y="188"/>
                  <a:pt x="158" y="220"/>
                </a:cubicBezTo>
                <a:cubicBezTo>
                  <a:pt x="172" y="239"/>
                  <a:pt x="185" y="238"/>
                  <a:pt x="199" y="217"/>
                </a:cubicBezTo>
                <a:close/>
              </a:path>
            </a:pathLst>
          </a:custGeom>
          <a:solidFill>
            <a:schemeClr val="accent1">
              <a:alpha val="100000"/>
            </a:schemeClr>
          </a:solidFill>
          <a:ln w="9525">
            <a:noFill/>
          </a:ln>
        </p:spPr>
        <p:txBody>
          <a:bodyPr/>
          <a:lstStyle/>
          <a:p>
            <a:endParaRPr lang="zh-CN" altLang="en-US"/>
          </a:p>
        </p:txBody>
      </p:sp>
      <p:sp>
        <p:nvSpPr>
          <p:cNvPr id="28692" name="Freeform 19"/>
          <p:cNvSpPr/>
          <p:nvPr/>
        </p:nvSpPr>
        <p:spPr>
          <a:xfrm>
            <a:off x="4584700" y="4375150"/>
            <a:ext cx="271463" cy="184150"/>
          </a:xfrm>
          <a:custGeom>
            <a:avLst/>
            <a:gdLst/>
            <a:ahLst/>
            <a:cxnLst>
              <a:cxn ang="0">
                <a:pos x="152151" y="166343"/>
              </a:cxn>
              <a:cxn ang="0">
                <a:pos x="205403" y="95053"/>
              </a:cxn>
              <a:cxn ang="0">
                <a:pos x="260177" y="20697"/>
              </a:cxn>
              <a:cxn ang="0">
                <a:pos x="241919" y="767"/>
              </a:cxn>
              <a:cxn ang="0">
                <a:pos x="135414" y="767"/>
              </a:cxn>
              <a:cxn ang="0">
                <a:pos x="25105" y="767"/>
              </a:cxn>
              <a:cxn ang="0">
                <a:pos x="12172" y="22997"/>
              </a:cxn>
              <a:cxn ang="0">
                <a:pos x="65425" y="95053"/>
              </a:cxn>
              <a:cxn ang="0">
                <a:pos x="120960" y="168642"/>
              </a:cxn>
              <a:cxn ang="0">
                <a:pos x="152151" y="166343"/>
              </a:cxn>
            </a:cxnLst>
            <a:rect l="0" t="0" r="0" b="0"/>
            <a:pathLst>
              <a:path w="356" h="239">
                <a:moveTo>
                  <a:pt x="200" y="217"/>
                </a:moveTo>
                <a:lnTo>
                  <a:pt x="270" y="124"/>
                </a:lnTo>
                <a:cubicBezTo>
                  <a:pt x="294" y="91"/>
                  <a:pt x="318" y="59"/>
                  <a:pt x="342" y="27"/>
                </a:cubicBezTo>
                <a:cubicBezTo>
                  <a:pt x="356" y="9"/>
                  <a:pt x="348" y="0"/>
                  <a:pt x="318" y="1"/>
                </a:cubicBezTo>
                <a:lnTo>
                  <a:pt x="178" y="1"/>
                </a:lnTo>
                <a:cubicBezTo>
                  <a:pt x="130" y="1"/>
                  <a:pt x="81" y="1"/>
                  <a:pt x="33" y="1"/>
                </a:cubicBezTo>
                <a:cubicBezTo>
                  <a:pt x="6" y="1"/>
                  <a:pt x="0" y="11"/>
                  <a:pt x="16" y="30"/>
                </a:cubicBezTo>
                <a:lnTo>
                  <a:pt x="86" y="124"/>
                </a:lnTo>
                <a:cubicBezTo>
                  <a:pt x="111" y="156"/>
                  <a:pt x="135" y="188"/>
                  <a:pt x="159" y="220"/>
                </a:cubicBezTo>
                <a:cubicBezTo>
                  <a:pt x="172" y="239"/>
                  <a:pt x="186" y="238"/>
                  <a:pt x="200" y="217"/>
                </a:cubicBezTo>
                <a:close/>
              </a:path>
            </a:pathLst>
          </a:custGeom>
          <a:solidFill>
            <a:schemeClr val="accent1">
              <a:alpha val="100000"/>
            </a:schemeClr>
          </a:solidFill>
          <a:ln w="9525">
            <a:noFill/>
          </a:ln>
        </p:spPr>
        <p:txBody>
          <a:bodyPr/>
          <a:lstStyle/>
          <a:p>
            <a:endParaRPr lang="zh-CN" altLang="en-US"/>
          </a:p>
        </p:txBody>
      </p:sp>
      <p:sp>
        <p:nvSpPr>
          <p:cNvPr id="28693" name="Freeform 20"/>
          <p:cNvSpPr/>
          <p:nvPr/>
        </p:nvSpPr>
        <p:spPr>
          <a:xfrm>
            <a:off x="7426325" y="4375150"/>
            <a:ext cx="269875" cy="184150"/>
          </a:xfrm>
          <a:custGeom>
            <a:avLst/>
            <a:gdLst/>
            <a:ahLst/>
            <a:cxnLst>
              <a:cxn ang="0">
                <a:pos x="152151" y="166343"/>
              </a:cxn>
              <a:cxn ang="0">
                <a:pos x="205403" y="95053"/>
              </a:cxn>
              <a:cxn ang="0">
                <a:pos x="260177" y="20697"/>
              </a:cxn>
              <a:cxn ang="0">
                <a:pos x="241919" y="767"/>
              </a:cxn>
              <a:cxn ang="0">
                <a:pos x="135414" y="767"/>
              </a:cxn>
              <a:cxn ang="0">
                <a:pos x="25105" y="767"/>
              </a:cxn>
              <a:cxn ang="0">
                <a:pos x="12172" y="22997"/>
              </a:cxn>
              <a:cxn ang="0">
                <a:pos x="65425" y="95053"/>
              </a:cxn>
              <a:cxn ang="0">
                <a:pos x="120960" y="168642"/>
              </a:cxn>
              <a:cxn ang="0">
                <a:pos x="152151" y="166343"/>
              </a:cxn>
            </a:cxnLst>
            <a:rect l="0" t="0" r="0" b="0"/>
            <a:pathLst>
              <a:path w="356" h="239">
                <a:moveTo>
                  <a:pt x="200" y="217"/>
                </a:moveTo>
                <a:lnTo>
                  <a:pt x="270" y="124"/>
                </a:lnTo>
                <a:cubicBezTo>
                  <a:pt x="294" y="91"/>
                  <a:pt x="318" y="59"/>
                  <a:pt x="342" y="27"/>
                </a:cubicBezTo>
                <a:cubicBezTo>
                  <a:pt x="356" y="9"/>
                  <a:pt x="348" y="0"/>
                  <a:pt x="318" y="1"/>
                </a:cubicBezTo>
                <a:lnTo>
                  <a:pt x="178" y="1"/>
                </a:lnTo>
                <a:cubicBezTo>
                  <a:pt x="130" y="1"/>
                  <a:pt x="81" y="1"/>
                  <a:pt x="33" y="1"/>
                </a:cubicBezTo>
                <a:cubicBezTo>
                  <a:pt x="6" y="1"/>
                  <a:pt x="0" y="11"/>
                  <a:pt x="16" y="30"/>
                </a:cubicBezTo>
                <a:lnTo>
                  <a:pt x="86" y="124"/>
                </a:lnTo>
                <a:cubicBezTo>
                  <a:pt x="111" y="156"/>
                  <a:pt x="135" y="188"/>
                  <a:pt x="159" y="220"/>
                </a:cubicBezTo>
                <a:cubicBezTo>
                  <a:pt x="172" y="239"/>
                  <a:pt x="186" y="238"/>
                  <a:pt x="200" y="217"/>
                </a:cubicBezTo>
                <a:close/>
              </a:path>
            </a:pathLst>
          </a:custGeom>
          <a:solidFill>
            <a:schemeClr val="accent1">
              <a:alpha val="100000"/>
            </a:schemeClr>
          </a:solidFill>
          <a:ln w="9525">
            <a:noFill/>
          </a:ln>
        </p:spPr>
        <p:txBody>
          <a:bodyPr/>
          <a:lstStyle/>
          <a:p>
            <a:endParaRPr lang="zh-CN" altLang="en-US"/>
          </a:p>
        </p:txBody>
      </p:sp>
      <p:sp>
        <p:nvSpPr>
          <p:cNvPr id="28694" name="Freeform 21"/>
          <p:cNvSpPr/>
          <p:nvPr/>
        </p:nvSpPr>
        <p:spPr>
          <a:xfrm>
            <a:off x="10298113" y="4375150"/>
            <a:ext cx="269875" cy="184150"/>
          </a:xfrm>
          <a:custGeom>
            <a:avLst/>
            <a:gdLst/>
            <a:ahLst/>
            <a:cxnLst>
              <a:cxn ang="0">
                <a:pos x="151390" y="166343"/>
              </a:cxn>
              <a:cxn ang="0">
                <a:pos x="204643" y="95053"/>
              </a:cxn>
              <a:cxn ang="0">
                <a:pos x="260177" y="20697"/>
              </a:cxn>
              <a:cxn ang="0">
                <a:pos x="241919" y="767"/>
              </a:cxn>
              <a:cxn ang="0">
                <a:pos x="135414" y="767"/>
              </a:cxn>
              <a:cxn ang="0">
                <a:pos x="24344" y="767"/>
              </a:cxn>
              <a:cxn ang="0">
                <a:pos x="12172" y="22997"/>
              </a:cxn>
              <a:cxn ang="0">
                <a:pos x="65425" y="95053"/>
              </a:cxn>
              <a:cxn ang="0">
                <a:pos x="120960" y="168642"/>
              </a:cxn>
              <a:cxn ang="0">
                <a:pos x="151390" y="166343"/>
              </a:cxn>
            </a:cxnLst>
            <a:rect l="0" t="0" r="0" b="0"/>
            <a:pathLst>
              <a:path w="356" h="239">
                <a:moveTo>
                  <a:pt x="199" y="217"/>
                </a:moveTo>
                <a:lnTo>
                  <a:pt x="269" y="124"/>
                </a:lnTo>
                <a:cubicBezTo>
                  <a:pt x="293" y="91"/>
                  <a:pt x="318" y="59"/>
                  <a:pt x="342" y="27"/>
                </a:cubicBezTo>
                <a:cubicBezTo>
                  <a:pt x="356" y="9"/>
                  <a:pt x="348" y="0"/>
                  <a:pt x="318" y="1"/>
                </a:cubicBezTo>
                <a:lnTo>
                  <a:pt x="178" y="1"/>
                </a:lnTo>
                <a:cubicBezTo>
                  <a:pt x="129" y="1"/>
                  <a:pt x="81" y="1"/>
                  <a:pt x="32" y="1"/>
                </a:cubicBezTo>
                <a:cubicBezTo>
                  <a:pt x="5" y="1"/>
                  <a:pt x="0" y="11"/>
                  <a:pt x="16" y="30"/>
                </a:cubicBezTo>
                <a:lnTo>
                  <a:pt x="86" y="124"/>
                </a:lnTo>
                <a:cubicBezTo>
                  <a:pt x="110" y="156"/>
                  <a:pt x="134" y="188"/>
                  <a:pt x="159" y="220"/>
                </a:cubicBezTo>
                <a:cubicBezTo>
                  <a:pt x="172" y="239"/>
                  <a:pt x="185" y="238"/>
                  <a:pt x="199" y="217"/>
                </a:cubicBezTo>
                <a:close/>
              </a:path>
            </a:pathLst>
          </a:custGeom>
          <a:solidFill>
            <a:schemeClr val="accent1">
              <a:alpha val="100000"/>
            </a:schemeClr>
          </a:solidFill>
          <a:ln w="9525">
            <a:noFill/>
          </a:ln>
        </p:spPr>
        <p:txBody>
          <a:bodyPr/>
          <a:lstStyle/>
          <a:p>
            <a:endParaRPr lang="zh-CN" altLang="en-US"/>
          </a:p>
        </p:txBody>
      </p:sp>
      <p:sp>
        <p:nvSpPr>
          <p:cNvPr id="28695" name="TextBox 29"/>
          <p:cNvSpPr txBox="1"/>
          <p:nvPr/>
        </p:nvSpPr>
        <p:spPr>
          <a:xfrm>
            <a:off x="1042988" y="3376613"/>
            <a:ext cx="1614487" cy="400050"/>
          </a:xfrm>
          <a:prstGeom prst="rect">
            <a:avLst/>
          </a:prstGeom>
          <a:noFill/>
          <a:ln w="9525">
            <a:noFill/>
          </a:ln>
        </p:spPr>
        <p:txBody>
          <a:bodyPr>
            <a:spAutoFit/>
          </a:bodyPr>
          <a:lstStyle/>
          <a:p>
            <a:pPr lvl="0" algn="ctr" eaLnBrk="1" hangingPunct="1"/>
            <a:r>
              <a:rPr lang="zh-CN" altLang="en-US" sz="2000" b="1" dirty="0">
                <a:solidFill>
                  <a:schemeClr val="accent2"/>
                </a:solidFill>
                <a:latin typeface="微软雅黑" panose="020B0503020204020204" pitchFamily="2" charset="-122"/>
                <a:ea typeface="微软雅黑" panose="020B0503020204020204" pitchFamily="2" charset="-122"/>
              </a:rPr>
              <a:t>这里是标题</a:t>
            </a:r>
            <a:endParaRPr lang="en-US" altLang="x-none" sz="2000" b="1" dirty="0">
              <a:solidFill>
                <a:schemeClr val="accent2"/>
              </a:solidFill>
              <a:latin typeface="微软雅黑" panose="020B0503020204020204" pitchFamily="2" charset="-122"/>
              <a:ea typeface="微软雅黑" panose="020B0503020204020204" pitchFamily="2" charset="-122"/>
            </a:endParaRPr>
          </a:p>
        </p:txBody>
      </p:sp>
      <p:sp>
        <p:nvSpPr>
          <p:cNvPr id="28696" name="TextBox 30"/>
          <p:cNvSpPr txBox="1"/>
          <p:nvPr/>
        </p:nvSpPr>
        <p:spPr>
          <a:xfrm>
            <a:off x="3906838" y="3376613"/>
            <a:ext cx="1614487" cy="400050"/>
          </a:xfrm>
          <a:prstGeom prst="rect">
            <a:avLst/>
          </a:prstGeom>
          <a:noFill/>
          <a:ln w="9525">
            <a:noFill/>
          </a:ln>
        </p:spPr>
        <p:txBody>
          <a:bodyPr>
            <a:spAutoFit/>
          </a:bodyPr>
          <a:lstStyle/>
          <a:p>
            <a:pPr lvl="0" algn="ctr" eaLnBrk="1" hangingPunct="1"/>
            <a:r>
              <a:rPr lang="zh-CN" altLang="en-US" sz="2000" b="1" dirty="0">
                <a:solidFill>
                  <a:schemeClr val="accent2"/>
                </a:solidFill>
                <a:latin typeface="微软雅黑" panose="020B0503020204020204" pitchFamily="2" charset="-122"/>
                <a:ea typeface="微软雅黑" panose="020B0503020204020204" pitchFamily="2" charset="-122"/>
              </a:rPr>
              <a:t>这里是标题</a:t>
            </a:r>
            <a:endParaRPr lang="en-US" altLang="x-none" sz="2000" b="1" dirty="0">
              <a:solidFill>
                <a:schemeClr val="accent2"/>
              </a:solidFill>
              <a:latin typeface="微软雅黑" panose="020B0503020204020204" pitchFamily="2" charset="-122"/>
              <a:ea typeface="微软雅黑" panose="020B0503020204020204" pitchFamily="2" charset="-122"/>
            </a:endParaRPr>
          </a:p>
        </p:txBody>
      </p:sp>
      <p:sp>
        <p:nvSpPr>
          <p:cNvPr id="28697" name="TextBox 31"/>
          <p:cNvSpPr txBox="1"/>
          <p:nvPr/>
        </p:nvSpPr>
        <p:spPr>
          <a:xfrm>
            <a:off x="6753225" y="3376613"/>
            <a:ext cx="1614488" cy="400050"/>
          </a:xfrm>
          <a:prstGeom prst="rect">
            <a:avLst/>
          </a:prstGeom>
          <a:noFill/>
          <a:ln w="9525">
            <a:noFill/>
          </a:ln>
        </p:spPr>
        <p:txBody>
          <a:bodyPr>
            <a:spAutoFit/>
          </a:bodyPr>
          <a:lstStyle/>
          <a:p>
            <a:pPr lvl="0" algn="ctr" eaLnBrk="1" hangingPunct="1"/>
            <a:r>
              <a:rPr lang="zh-CN" altLang="en-US" sz="2000" b="1" dirty="0">
                <a:solidFill>
                  <a:schemeClr val="accent2"/>
                </a:solidFill>
                <a:latin typeface="微软雅黑" panose="020B0503020204020204" pitchFamily="2" charset="-122"/>
                <a:ea typeface="微软雅黑" panose="020B0503020204020204" pitchFamily="2" charset="-122"/>
              </a:rPr>
              <a:t>这里是标题</a:t>
            </a:r>
            <a:endParaRPr lang="en-US" altLang="x-none" sz="2000" b="1" dirty="0">
              <a:solidFill>
                <a:schemeClr val="accent2"/>
              </a:solidFill>
              <a:latin typeface="微软雅黑" panose="020B0503020204020204" pitchFamily="2" charset="-122"/>
              <a:ea typeface="微软雅黑" panose="020B0503020204020204" pitchFamily="2" charset="-122"/>
            </a:endParaRPr>
          </a:p>
        </p:txBody>
      </p:sp>
      <p:sp>
        <p:nvSpPr>
          <p:cNvPr id="28698" name="TextBox 32"/>
          <p:cNvSpPr txBox="1"/>
          <p:nvPr/>
        </p:nvSpPr>
        <p:spPr>
          <a:xfrm>
            <a:off x="9639300" y="3376613"/>
            <a:ext cx="1614488" cy="400050"/>
          </a:xfrm>
          <a:prstGeom prst="rect">
            <a:avLst/>
          </a:prstGeom>
          <a:noFill/>
          <a:ln w="9525">
            <a:noFill/>
          </a:ln>
        </p:spPr>
        <p:txBody>
          <a:bodyPr>
            <a:spAutoFit/>
          </a:bodyPr>
          <a:lstStyle/>
          <a:p>
            <a:pPr lvl="0" algn="ctr" eaLnBrk="1" hangingPunct="1"/>
            <a:r>
              <a:rPr lang="zh-CN" altLang="en-US" sz="2000" b="1" dirty="0">
                <a:solidFill>
                  <a:schemeClr val="accent2"/>
                </a:solidFill>
                <a:latin typeface="微软雅黑" panose="020B0503020204020204" pitchFamily="2" charset="-122"/>
                <a:ea typeface="微软雅黑" panose="020B0503020204020204" pitchFamily="2" charset="-122"/>
              </a:rPr>
              <a:t>这里是标题</a:t>
            </a:r>
            <a:endParaRPr lang="en-US" altLang="x-none" sz="2000" b="1" dirty="0">
              <a:solidFill>
                <a:schemeClr val="accent2"/>
              </a:solidFill>
              <a:latin typeface="微软雅黑" panose="020B0503020204020204" pitchFamily="2" charset="-122"/>
              <a:ea typeface="微软雅黑" panose="020B0503020204020204" pitchFamily="2" charset="-122"/>
            </a:endParaRPr>
          </a:p>
        </p:txBody>
      </p:sp>
      <p:sp>
        <p:nvSpPr>
          <p:cNvPr id="28699" name="TextBox 33"/>
          <p:cNvSpPr txBox="1"/>
          <p:nvPr/>
        </p:nvSpPr>
        <p:spPr>
          <a:xfrm>
            <a:off x="1042988" y="3886200"/>
            <a:ext cx="1614487" cy="400050"/>
          </a:xfrm>
          <a:prstGeom prst="rect">
            <a:avLst/>
          </a:prstGeom>
          <a:noFill/>
          <a:ln w="9525">
            <a:noFill/>
          </a:ln>
        </p:spPr>
        <p:txBody>
          <a:bodyPr>
            <a:spAutoFit/>
          </a:bodyPr>
          <a:lstStyle/>
          <a:p>
            <a:pPr lvl="0" algn="ctr" eaLnBrk="1" hangingPunct="1"/>
            <a:r>
              <a:rPr lang="zh-CN" altLang="en-US" sz="2000" b="1" dirty="0">
                <a:solidFill>
                  <a:schemeClr val="accent2"/>
                </a:solidFill>
                <a:latin typeface="微软雅黑" panose="020B0503020204020204" pitchFamily="2" charset="-122"/>
                <a:ea typeface="微软雅黑" panose="020B0503020204020204" pitchFamily="2" charset="-122"/>
              </a:rPr>
              <a:t>这里是标题</a:t>
            </a:r>
            <a:endParaRPr lang="en-US" altLang="x-none" sz="2000" b="1" dirty="0">
              <a:solidFill>
                <a:schemeClr val="accent2"/>
              </a:solidFill>
              <a:latin typeface="微软雅黑" panose="020B0503020204020204" pitchFamily="2" charset="-122"/>
              <a:ea typeface="微软雅黑" panose="020B0503020204020204" pitchFamily="2" charset="-122"/>
            </a:endParaRPr>
          </a:p>
        </p:txBody>
      </p:sp>
      <p:sp>
        <p:nvSpPr>
          <p:cNvPr id="28700" name="TextBox 35"/>
          <p:cNvSpPr txBox="1"/>
          <p:nvPr/>
        </p:nvSpPr>
        <p:spPr>
          <a:xfrm>
            <a:off x="3906838" y="3886200"/>
            <a:ext cx="1614487" cy="400050"/>
          </a:xfrm>
          <a:prstGeom prst="rect">
            <a:avLst/>
          </a:prstGeom>
          <a:noFill/>
          <a:ln w="9525">
            <a:noFill/>
          </a:ln>
        </p:spPr>
        <p:txBody>
          <a:bodyPr>
            <a:spAutoFit/>
          </a:bodyPr>
          <a:lstStyle/>
          <a:p>
            <a:pPr lvl="0" algn="ctr" eaLnBrk="1" hangingPunct="1"/>
            <a:r>
              <a:rPr lang="zh-CN" altLang="en-US" sz="2000" b="1" dirty="0">
                <a:solidFill>
                  <a:schemeClr val="accent2"/>
                </a:solidFill>
                <a:latin typeface="微软雅黑" panose="020B0503020204020204" pitchFamily="2" charset="-122"/>
                <a:ea typeface="微软雅黑" panose="020B0503020204020204" pitchFamily="2" charset="-122"/>
              </a:rPr>
              <a:t>这里是标题</a:t>
            </a:r>
            <a:endParaRPr lang="en-US" altLang="x-none" sz="2000" b="1" dirty="0">
              <a:solidFill>
                <a:schemeClr val="accent2"/>
              </a:solidFill>
              <a:latin typeface="微软雅黑" panose="020B0503020204020204" pitchFamily="2" charset="-122"/>
              <a:ea typeface="微软雅黑" panose="020B0503020204020204" pitchFamily="2" charset="-122"/>
            </a:endParaRPr>
          </a:p>
        </p:txBody>
      </p:sp>
      <p:sp>
        <p:nvSpPr>
          <p:cNvPr id="28701" name="TextBox 39"/>
          <p:cNvSpPr txBox="1"/>
          <p:nvPr/>
        </p:nvSpPr>
        <p:spPr>
          <a:xfrm>
            <a:off x="6753225" y="3886200"/>
            <a:ext cx="1614488" cy="400050"/>
          </a:xfrm>
          <a:prstGeom prst="rect">
            <a:avLst/>
          </a:prstGeom>
          <a:noFill/>
          <a:ln w="9525">
            <a:noFill/>
          </a:ln>
        </p:spPr>
        <p:txBody>
          <a:bodyPr>
            <a:spAutoFit/>
          </a:bodyPr>
          <a:lstStyle/>
          <a:p>
            <a:pPr lvl="0" algn="ctr" eaLnBrk="1" hangingPunct="1"/>
            <a:r>
              <a:rPr lang="zh-CN" altLang="en-US" sz="2000" b="1" dirty="0">
                <a:solidFill>
                  <a:schemeClr val="accent2"/>
                </a:solidFill>
                <a:latin typeface="微软雅黑" panose="020B0503020204020204" pitchFamily="2" charset="-122"/>
                <a:ea typeface="微软雅黑" panose="020B0503020204020204" pitchFamily="2" charset="-122"/>
              </a:rPr>
              <a:t>这里是标题</a:t>
            </a:r>
            <a:endParaRPr lang="en-US" altLang="x-none" sz="2000" b="1" dirty="0">
              <a:solidFill>
                <a:schemeClr val="accent2"/>
              </a:solidFill>
              <a:latin typeface="微软雅黑" panose="020B0503020204020204" pitchFamily="2" charset="-122"/>
              <a:ea typeface="微软雅黑" panose="020B0503020204020204" pitchFamily="2" charset="-122"/>
            </a:endParaRPr>
          </a:p>
        </p:txBody>
      </p:sp>
      <p:sp>
        <p:nvSpPr>
          <p:cNvPr id="28702" name="TextBox 40"/>
          <p:cNvSpPr txBox="1"/>
          <p:nvPr/>
        </p:nvSpPr>
        <p:spPr>
          <a:xfrm>
            <a:off x="9639300" y="3886200"/>
            <a:ext cx="1614488" cy="400050"/>
          </a:xfrm>
          <a:prstGeom prst="rect">
            <a:avLst/>
          </a:prstGeom>
          <a:noFill/>
          <a:ln w="9525">
            <a:noFill/>
          </a:ln>
        </p:spPr>
        <p:txBody>
          <a:bodyPr>
            <a:spAutoFit/>
          </a:bodyPr>
          <a:lstStyle/>
          <a:p>
            <a:pPr lvl="0" algn="ctr" eaLnBrk="1" hangingPunct="1"/>
            <a:r>
              <a:rPr lang="zh-CN" altLang="en-US" sz="2000" b="1" dirty="0">
                <a:solidFill>
                  <a:schemeClr val="accent2"/>
                </a:solidFill>
                <a:latin typeface="微软雅黑" panose="020B0503020204020204" pitchFamily="2" charset="-122"/>
                <a:ea typeface="微软雅黑" panose="020B0503020204020204" pitchFamily="2" charset="-122"/>
              </a:rPr>
              <a:t>这里是标题</a:t>
            </a:r>
            <a:endParaRPr lang="en-US" altLang="x-none" sz="2000" b="1" dirty="0">
              <a:solidFill>
                <a:schemeClr val="accent2"/>
              </a:solidFill>
              <a:latin typeface="微软雅黑" panose="020B0503020204020204" pitchFamily="2" charset="-122"/>
              <a:ea typeface="微软雅黑" panose="020B0503020204020204" pitchFamily="2" charset="-122"/>
            </a:endParaRPr>
          </a:p>
        </p:txBody>
      </p:sp>
      <p:sp>
        <p:nvSpPr>
          <p:cNvPr id="28703" name="TextBox 3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23</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additive="base">
                                        <p:cTn id="7" dur="300" fill="hold"/>
                                        <p:tgtEl>
                                          <p:spTgt spid="28675"/>
                                        </p:tgtEl>
                                        <p:attrNameLst>
                                          <p:attrName>ppt_x</p:attrName>
                                        </p:attrNameLst>
                                      </p:cBhvr>
                                      <p:tavLst>
                                        <p:tav tm="0">
                                          <p:val>
                                            <p:strVal val="0-#ppt_w/2"/>
                                          </p:val>
                                        </p:tav>
                                        <p:tav tm="100000">
                                          <p:val>
                                            <p:strVal val="#ppt_x"/>
                                          </p:val>
                                        </p:tav>
                                      </p:tavLst>
                                    </p:anim>
                                    <p:anim calcmode="lin" valueType="num">
                                      <p:cBhvr additive="base">
                                        <p:cTn id="8" dur="300" fill="hold"/>
                                        <p:tgtEl>
                                          <p:spTgt spid="2867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8676"/>
                                        </p:tgtEl>
                                        <p:attrNameLst>
                                          <p:attrName>style.visibility</p:attrName>
                                        </p:attrNameLst>
                                      </p:cBhvr>
                                      <p:to>
                                        <p:strVal val="visible"/>
                                      </p:to>
                                    </p:set>
                                    <p:anim calcmode="lin" valueType="num">
                                      <p:cBhvr additive="base">
                                        <p:cTn id="11" dur="300" fill="hold"/>
                                        <p:tgtEl>
                                          <p:spTgt spid="28676"/>
                                        </p:tgtEl>
                                        <p:attrNameLst>
                                          <p:attrName>ppt_x</p:attrName>
                                        </p:attrNameLst>
                                      </p:cBhvr>
                                      <p:tavLst>
                                        <p:tav tm="0">
                                          <p:val>
                                            <p:strVal val="0-#ppt_w/2"/>
                                          </p:val>
                                        </p:tav>
                                        <p:tav tm="100000">
                                          <p:val>
                                            <p:strVal val="#ppt_x"/>
                                          </p:val>
                                        </p:tav>
                                      </p:tavLst>
                                    </p:anim>
                                    <p:anim calcmode="lin" valueType="num">
                                      <p:cBhvr additive="base">
                                        <p:cTn id="12" dur="300" fill="hold"/>
                                        <p:tgtEl>
                                          <p:spTgt spid="2867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28677"/>
                                        </p:tgtEl>
                                        <p:attrNameLst>
                                          <p:attrName>style.visibility</p:attrName>
                                        </p:attrNameLst>
                                      </p:cBhvr>
                                      <p:to>
                                        <p:strVal val="visible"/>
                                      </p:to>
                                    </p:set>
                                    <p:anim calcmode="lin" valueType="num">
                                      <p:cBhvr additive="base">
                                        <p:cTn id="15" dur="300" fill="hold"/>
                                        <p:tgtEl>
                                          <p:spTgt spid="28677"/>
                                        </p:tgtEl>
                                        <p:attrNameLst>
                                          <p:attrName>ppt_x</p:attrName>
                                        </p:attrNameLst>
                                      </p:cBhvr>
                                      <p:tavLst>
                                        <p:tav tm="0">
                                          <p:val>
                                            <p:strVal val="0-#ppt_w/2"/>
                                          </p:val>
                                        </p:tav>
                                        <p:tav tm="100000">
                                          <p:val>
                                            <p:strVal val="#ppt_x"/>
                                          </p:val>
                                        </p:tav>
                                      </p:tavLst>
                                    </p:anim>
                                    <p:anim calcmode="lin" valueType="num">
                                      <p:cBhvr additive="base">
                                        <p:cTn id="16" dur="300" fill="hold"/>
                                        <p:tgtEl>
                                          <p:spTgt spid="2867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8674"/>
                                        </p:tgtEl>
                                        <p:attrNameLst>
                                          <p:attrName>style.visibility</p:attrName>
                                        </p:attrNameLst>
                                      </p:cBhvr>
                                      <p:to>
                                        <p:strVal val="visible"/>
                                      </p:to>
                                    </p:set>
                                    <p:anim calcmode="lin" valueType="num">
                                      <p:cBhvr>
                                        <p:cTn id="20" dur="5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28674"/>
                                        </p:tgtEl>
                                        <p:attrNameLst>
                                          <p:attrName>ppt_y</p:attrName>
                                        </p:attrNameLst>
                                      </p:cBhvr>
                                      <p:tavLst>
                                        <p:tav tm="0">
                                          <p:val>
                                            <p:strVal val="#ppt_y"/>
                                          </p:val>
                                        </p:tav>
                                        <p:tav tm="100000">
                                          <p:val>
                                            <p:strVal val="#ppt_y"/>
                                          </p:val>
                                        </p:tav>
                                      </p:tavLst>
                                    </p:anim>
                                    <p:anim calcmode="lin" valueType="num">
                                      <p:cBhvr>
                                        <p:cTn id="22" dur="5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28674"/>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28703"/>
                                        </p:tgtEl>
                                        <p:attrNameLst>
                                          <p:attrName>style.visibility</p:attrName>
                                        </p:attrNameLst>
                                      </p:cBhvr>
                                      <p:to>
                                        <p:strVal val="visible"/>
                                      </p:to>
                                    </p:set>
                                    <p:anim calcmode="lin" valueType="num">
                                      <p:cBhvr>
                                        <p:cTn id="27" dur="400" fill="hold"/>
                                        <p:tgtEl>
                                          <p:spTgt spid="28703"/>
                                        </p:tgtEl>
                                        <p:attrNameLst>
                                          <p:attrName>ppt_w</p:attrName>
                                        </p:attrNameLst>
                                      </p:cBhvr>
                                      <p:tavLst>
                                        <p:tav tm="0">
                                          <p:val>
                                            <p:fltVal val="0"/>
                                          </p:val>
                                        </p:tav>
                                        <p:tav tm="100000">
                                          <p:val>
                                            <p:strVal val="#ppt_w"/>
                                          </p:val>
                                        </p:tav>
                                      </p:tavLst>
                                    </p:anim>
                                    <p:anim calcmode="lin" valueType="num">
                                      <p:cBhvr>
                                        <p:cTn id="28" dur="400" fill="hold"/>
                                        <p:tgtEl>
                                          <p:spTgt spid="28703"/>
                                        </p:tgtEl>
                                        <p:attrNameLst>
                                          <p:attrName>ppt_h</p:attrName>
                                        </p:attrNameLst>
                                      </p:cBhvr>
                                      <p:tavLst>
                                        <p:tav tm="0">
                                          <p:val>
                                            <p:fltVal val="0"/>
                                          </p:val>
                                        </p:tav>
                                        <p:tav tm="100000">
                                          <p:val>
                                            <p:strVal val="#ppt_h"/>
                                          </p:val>
                                        </p:tav>
                                      </p:tavLst>
                                    </p:anim>
                                    <p:anim calcmode="lin" valueType="num">
                                      <p:cBhvr>
                                        <p:cTn id="29" dur="400" fill="hold"/>
                                        <p:tgtEl>
                                          <p:spTgt spid="28703"/>
                                        </p:tgtEl>
                                        <p:attrNameLst>
                                          <p:attrName>style.rotation</p:attrName>
                                        </p:attrNameLst>
                                      </p:cBhvr>
                                      <p:tavLst>
                                        <p:tav tm="0">
                                          <p:val>
                                            <p:fltVal val="90"/>
                                          </p:val>
                                        </p:tav>
                                        <p:tav tm="100000">
                                          <p:val>
                                            <p:fltVal val="0"/>
                                          </p:val>
                                        </p:tav>
                                      </p:tavLst>
                                    </p:anim>
                                    <p:animEffect transition="in" filter="fade">
                                      <p:cBhvr>
                                        <p:cTn id="30" dur="400"/>
                                        <p:tgtEl>
                                          <p:spTgt spid="28703"/>
                                        </p:tgtEl>
                                      </p:cBhvr>
                                    </p:animEffect>
                                  </p:childTnLst>
                                </p:cTn>
                              </p:par>
                              <p:par>
                                <p:cTn id="31" presetID="8" presetClass="emph" presetSubtype="0" fill="hold" grpId="1" nodeType="withEffect">
                                  <p:stCondLst>
                                    <p:cond delay="0"/>
                                  </p:stCondLst>
                                  <p:childTnLst>
                                    <p:animRot by="21600000">
                                      <p:cBhvr>
                                        <p:cTn id="32" dur="400" fill="hold"/>
                                        <p:tgtEl>
                                          <p:spTgt spid="28703"/>
                                        </p:tgtEl>
                                        <p:attrNameLst>
                                          <p:attrName>r</p:attrName>
                                        </p:attrNameLst>
                                      </p:cBhvr>
                                    </p:animRot>
                                  </p:childTnLst>
                                </p:cTn>
                              </p:par>
                            </p:childTnLst>
                          </p:cTn>
                        </p:par>
                        <p:par>
                          <p:cTn id="33" fill="hold">
                            <p:stCondLst>
                              <p:cond delay="1100"/>
                            </p:stCondLst>
                            <p:childTnLst>
                              <p:par>
                                <p:cTn id="34" presetID="16" presetClass="entr" presetSubtype="42" fill="hold" grpId="0" nodeType="afterEffect">
                                  <p:stCondLst>
                                    <p:cond delay="0"/>
                                  </p:stCondLst>
                                  <p:childTnLst>
                                    <p:set>
                                      <p:cBhvr>
                                        <p:cTn id="35" dur="1" fill="hold">
                                          <p:stCondLst>
                                            <p:cond delay="0"/>
                                          </p:stCondLst>
                                        </p:cTn>
                                        <p:tgtEl>
                                          <p:spTgt spid="28679"/>
                                        </p:tgtEl>
                                        <p:attrNameLst>
                                          <p:attrName>style.visibility</p:attrName>
                                        </p:attrNameLst>
                                      </p:cBhvr>
                                      <p:to>
                                        <p:strVal val="visible"/>
                                      </p:to>
                                    </p:set>
                                    <p:animEffect transition="in" filter="barn(outHorizontal)">
                                      <p:cBhvr>
                                        <p:cTn id="36" dur="400"/>
                                        <p:tgtEl>
                                          <p:spTgt spid="28679"/>
                                        </p:tgtEl>
                                      </p:cBhvr>
                                    </p:animEffect>
                                  </p:childTnLst>
                                </p:cTn>
                              </p:par>
                            </p:childTnLst>
                          </p:cTn>
                        </p:par>
                        <p:par>
                          <p:cTn id="37" fill="hold">
                            <p:stCondLst>
                              <p:cond delay="1600"/>
                            </p:stCondLst>
                            <p:childTnLst>
                              <p:par>
                                <p:cTn id="38" presetID="12" presetClass="entr" presetSubtype="4" fill="hold" nodeType="afterEffect">
                                  <p:stCondLst>
                                    <p:cond delay="0"/>
                                  </p:stCondLst>
                                  <p:childTnLst>
                                    <p:set>
                                      <p:cBhvr>
                                        <p:cTn id="39" dur="1" fill="hold">
                                          <p:stCondLst>
                                            <p:cond delay="0"/>
                                          </p:stCondLst>
                                        </p:cTn>
                                        <p:tgtEl>
                                          <p:spTgt spid="28687"/>
                                        </p:tgtEl>
                                        <p:attrNameLst>
                                          <p:attrName>style.visibility</p:attrName>
                                        </p:attrNameLst>
                                      </p:cBhvr>
                                      <p:to>
                                        <p:strVal val="visible"/>
                                      </p:to>
                                    </p:set>
                                    <p:anim calcmode="lin" valueType="num">
                                      <p:cBhvr additive="base">
                                        <p:cTn id="40" dur="300"/>
                                        <p:tgtEl>
                                          <p:spTgt spid="28687"/>
                                        </p:tgtEl>
                                        <p:attrNameLst>
                                          <p:attrName>ppt_y</p:attrName>
                                        </p:attrNameLst>
                                      </p:cBhvr>
                                      <p:tavLst>
                                        <p:tav tm="0">
                                          <p:val>
                                            <p:strVal val="#ppt_y+#ppt_h*1.125000"/>
                                          </p:val>
                                        </p:tav>
                                        <p:tav tm="100000">
                                          <p:val>
                                            <p:strVal val="#ppt_y"/>
                                          </p:val>
                                        </p:tav>
                                      </p:tavLst>
                                    </p:anim>
                                    <p:animEffect transition="in" filter="wipe(up)">
                                      <p:cBhvr>
                                        <p:cTn id="41" dur="300"/>
                                        <p:tgtEl>
                                          <p:spTgt spid="28687"/>
                                        </p:tgtEl>
                                      </p:cBhvr>
                                    </p:animEffect>
                                  </p:childTnLst>
                                </p:cTn>
                              </p:par>
                              <p:par>
                                <p:cTn id="42" presetID="12" presetClass="entr" presetSubtype="4" fill="hold" nodeType="withEffect">
                                  <p:stCondLst>
                                    <p:cond delay="0"/>
                                  </p:stCondLst>
                                  <p:childTnLst>
                                    <p:set>
                                      <p:cBhvr>
                                        <p:cTn id="43" dur="1" fill="hold">
                                          <p:stCondLst>
                                            <p:cond delay="0"/>
                                          </p:stCondLst>
                                        </p:cTn>
                                        <p:tgtEl>
                                          <p:spTgt spid="28688"/>
                                        </p:tgtEl>
                                        <p:attrNameLst>
                                          <p:attrName>style.visibility</p:attrName>
                                        </p:attrNameLst>
                                      </p:cBhvr>
                                      <p:to>
                                        <p:strVal val="visible"/>
                                      </p:to>
                                    </p:set>
                                    <p:anim calcmode="lin" valueType="num">
                                      <p:cBhvr additive="base">
                                        <p:cTn id="44" dur="300"/>
                                        <p:tgtEl>
                                          <p:spTgt spid="28688"/>
                                        </p:tgtEl>
                                        <p:attrNameLst>
                                          <p:attrName>ppt_y</p:attrName>
                                        </p:attrNameLst>
                                      </p:cBhvr>
                                      <p:tavLst>
                                        <p:tav tm="0">
                                          <p:val>
                                            <p:strVal val="#ppt_y+#ppt_h*1.125000"/>
                                          </p:val>
                                        </p:tav>
                                        <p:tav tm="100000">
                                          <p:val>
                                            <p:strVal val="#ppt_y"/>
                                          </p:val>
                                        </p:tav>
                                      </p:tavLst>
                                    </p:anim>
                                    <p:animEffect transition="in" filter="wipe(up)">
                                      <p:cBhvr>
                                        <p:cTn id="45" dur="300"/>
                                        <p:tgtEl>
                                          <p:spTgt spid="28688"/>
                                        </p:tgtEl>
                                      </p:cBhvr>
                                    </p:animEffect>
                                  </p:childTnLst>
                                </p:cTn>
                              </p:par>
                              <p:par>
                                <p:cTn id="46" presetID="12" presetClass="entr" presetSubtype="4" fill="hold" nodeType="withEffect">
                                  <p:stCondLst>
                                    <p:cond delay="0"/>
                                  </p:stCondLst>
                                  <p:childTnLst>
                                    <p:set>
                                      <p:cBhvr>
                                        <p:cTn id="47" dur="1" fill="hold">
                                          <p:stCondLst>
                                            <p:cond delay="0"/>
                                          </p:stCondLst>
                                        </p:cTn>
                                        <p:tgtEl>
                                          <p:spTgt spid="28689"/>
                                        </p:tgtEl>
                                        <p:attrNameLst>
                                          <p:attrName>style.visibility</p:attrName>
                                        </p:attrNameLst>
                                      </p:cBhvr>
                                      <p:to>
                                        <p:strVal val="visible"/>
                                      </p:to>
                                    </p:set>
                                    <p:anim calcmode="lin" valueType="num">
                                      <p:cBhvr additive="base">
                                        <p:cTn id="48" dur="300"/>
                                        <p:tgtEl>
                                          <p:spTgt spid="28689"/>
                                        </p:tgtEl>
                                        <p:attrNameLst>
                                          <p:attrName>ppt_y</p:attrName>
                                        </p:attrNameLst>
                                      </p:cBhvr>
                                      <p:tavLst>
                                        <p:tav tm="0">
                                          <p:val>
                                            <p:strVal val="#ppt_y+#ppt_h*1.125000"/>
                                          </p:val>
                                        </p:tav>
                                        <p:tav tm="100000">
                                          <p:val>
                                            <p:strVal val="#ppt_y"/>
                                          </p:val>
                                        </p:tav>
                                      </p:tavLst>
                                    </p:anim>
                                    <p:animEffect transition="in" filter="wipe(up)">
                                      <p:cBhvr>
                                        <p:cTn id="49" dur="300"/>
                                        <p:tgtEl>
                                          <p:spTgt spid="28689"/>
                                        </p:tgtEl>
                                      </p:cBhvr>
                                    </p:animEffect>
                                  </p:childTnLst>
                                </p:cTn>
                              </p:par>
                              <p:par>
                                <p:cTn id="50" presetID="12" presetClass="entr" presetSubtype="4" fill="hold" nodeType="withEffect">
                                  <p:stCondLst>
                                    <p:cond delay="0"/>
                                  </p:stCondLst>
                                  <p:childTnLst>
                                    <p:set>
                                      <p:cBhvr>
                                        <p:cTn id="51" dur="1" fill="hold">
                                          <p:stCondLst>
                                            <p:cond delay="0"/>
                                          </p:stCondLst>
                                        </p:cTn>
                                        <p:tgtEl>
                                          <p:spTgt spid="28690"/>
                                        </p:tgtEl>
                                        <p:attrNameLst>
                                          <p:attrName>style.visibility</p:attrName>
                                        </p:attrNameLst>
                                      </p:cBhvr>
                                      <p:to>
                                        <p:strVal val="visible"/>
                                      </p:to>
                                    </p:set>
                                    <p:anim calcmode="lin" valueType="num">
                                      <p:cBhvr additive="base">
                                        <p:cTn id="52" dur="300"/>
                                        <p:tgtEl>
                                          <p:spTgt spid="28690"/>
                                        </p:tgtEl>
                                        <p:attrNameLst>
                                          <p:attrName>ppt_y</p:attrName>
                                        </p:attrNameLst>
                                      </p:cBhvr>
                                      <p:tavLst>
                                        <p:tav tm="0">
                                          <p:val>
                                            <p:strVal val="#ppt_y+#ppt_h*1.125000"/>
                                          </p:val>
                                        </p:tav>
                                        <p:tav tm="100000">
                                          <p:val>
                                            <p:strVal val="#ppt_y"/>
                                          </p:val>
                                        </p:tav>
                                      </p:tavLst>
                                    </p:anim>
                                    <p:animEffect transition="in" filter="wipe(up)">
                                      <p:cBhvr>
                                        <p:cTn id="53" dur="300"/>
                                        <p:tgtEl>
                                          <p:spTgt spid="28690"/>
                                        </p:tgtEl>
                                      </p:cBhvr>
                                    </p:animEffect>
                                  </p:childTnLst>
                                </p:cTn>
                              </p:par>
                              <p:par>
                                <p:cTn id="54" presetID="12" presetClass="entr" presetSubtype="1" fill="hold" nodeType="withEffect">
                                  <p:stCondLst>
                                    <p:cond delay="0"/>
                                  </p:stCondLst>
                                  <p:childTnLst>
                                    <p:set>
                                      <p:cBhvr>
                                        <p:cTn id="55" dur="1" fill="hold">
                                          <p:stCondLst>
                                            <p:cond delay="0"/>
                                          </p:stCondLst>
                                        </p:cTn>
                                        <p:tgtEl>
                                          <p:spTgt spid="28691"/>
                                        </p:tgtEl>
                                        <p:attrNameLst>
                                          <p:attrName>style.visibility</p:attrName>
                                        </p:attrNameLst>
                                      </p:cBhvr>
                                      <p:to>
                                        <p:strVal val="visible"/>
                                      </p:to>
                                    </p:set>
                                    <p:anim calcmode="lin" valueType="num">
                                      <p:cBhvr additive="base">
                                        <p:cTn id="56" dur="300"/>
                                        <p:tgtEl>
                                          <p:spTgt spid="28691"/>
                                        </p:tgtEl>
                                        <p:attrNameLst>
                                          <p:attrName>ppt_y</p:attrName>
                                        </p:attrNameLst>
                                      </p:cBhvr>
                                      <p:tavLst>
                                        <p:tav tm="0">
                                          <p:val>
                                            <p:strVal val="#ppt_y-#ppt_h*1.125000"/>
                                          </p:val>
                                        </p:tav>
                                        <p:tav tm="100000">
                                          <p:val>
                                            <p:strVal val="#ppt_y"/>
                                          </p:val>
                                        </p:tav>
                                      </p:tavLst>
                                    </p:anim>
                                    <p:animEffect transition="in" filter="wipe(down)">
                                      <p:cBhvr>
                                        <p:cTn id="57" dur="300"/>
                                        <p:tgtEl>
                                          <p:spTgt spid="28691"/>
                                        </p:tgtEl>
                                      </p:cBhvr>
                                    </p:animEffect>
                                  </p:childTnLst>
                                </p:cTn>
                              </p:par>
                              <p:par>
                                <p:cTn id="58" presetID="12" presetClass="entr" presetSubtype="1" fill="hold" nodeType="withEffect">
                                  <p:stCondLst>
                                    <p:cond delay="0"/>
                                  </p:stCondLst>
                                  <p:childTnLst>
                                    <p:set>
                                      <p:cBhvr>
                                        <p:cTn id="59" dur="1" fill="hold">
                                          <p:stCondLst>
                                            <p:cond delay="0"/>
                                          </p:stCondLst>
                                        </p:cTn>
                                        <p:tgtEl>
                                          <p:spTgt spid="28692"/>
                                        </p:tgtEl>
                                        <p:attrNameLst>
                                          <p:attrName>style.visibility</p:attrName>
                                        </p:attrNameLst>
                                      </p:cBhvr>
                                      <p:to>
                                        <p:strVal val="visible"/>
                                      </p:to>
                                    </p:set>
                                    <p:anim calcmode="lin" valueType="num">
                                      <p:cBhvr additive="base">
                                        <p:cTn id="60" dur="300"/>
                                        <p:tgtEl>
                                          <p:spTgt spid="28692"/>
                                        </p:tgtEl>
                                        <p:attrNameLst>
                                          <p:attrName>ppt_y</p:attrName>
                                        </p:attrNameLst>
                                      </p:cBhvr>
                                      <p:tavLst>
                                        <p:tav tm="0">
                                          <p:val>
                                            <p:strVal val="#ppt_y-#ppt_h*1.125000"/>
                                          </p:val>
                                        </p:tav>
                                        <p:tav tm="100000">
                                          <p:val>
                                            <p:strVal val="#ppt_y"/>
                                          </p:val>
                                        </p:tav>
                                      </p:tavLst>
                                    </p:anim>
                                    <p:animEffect transition="in" filter="wipe(down)">
                                      <p:cBhvr>
                                        <p:cTn id="61" dur="300"/>
                                        <p:tgtEl>
                                          <p:spTgt spid="28692"/>
                                        </p:tgtEl>
                                      </p:cBhvr>
                                    </p:animEffect>
                                  </p:childTnLst>
                                </p:cTn>
                              </p:par>
                              <p:par>
                                <p:cTn id="62" presetID="12" presetClass="entr" presetSubtype="1" fill="hold" nodeType="withEffect">
                                  <p:stCondLst>
                                    <p:cond delay="0"/>
                                  </p:stCondLst>
                                  <p:childTnLst>
                                    <p:set>
                                      <p:cBhvr>
                                        <p:cTn id="63" dur="1" fill="hold">
                                          <p:stCondLst>
                                            <p:cond delay="0"/>
                                          </p:stCondLst>
                                        </p:cTn>
                                        <p:tgtEl>
                                          <p:spTgt spid="28693"/>
                                        </p:tgtEl>
                                        <p:attrNameLst>
                                          <p:attrName>style.visibility</p:attrName>
                                        </p:attrNameLst>
                                      </p:cBhvr>
                                      <p:to>
                                        <p:strVal val="visible"/>
                                      </p:to>
                                    </p:set>
                                    <p:anim calcmode="lin" valueType="num">
                                      <p:cBhvr additive="base">
                                        <p:cTn id="64" dur="300"/>
                                        <p:tgtEl>
                                          <p:spTgt spid="28693"/>
                                        </p:tgtEl>
                                        <p:attrNameLst>
                                          <p:attrName>ppt_y</p:attrName>
                                        </p:attrNameLst>
                                      </p:cBhvr>
                                      <p:tavLst>
                                        <p:tav tm="0">
                                          <p:val>
                                            <p:strVal val="#ppt_y-#ppt_h*1.125000"/>
                                          </p:val>
                                        </p:tav>
                                        <p:tav tm="100000">
                                          <p:val>
                                            <p:strVal val="#ppt_y"/>
                                          </p:val>
                                        </p:tav>
                                      </p:tavLst>
                                    </p:anim>
                                    <p:animEffect transition="in" filter="wipe(down)">
                                      <p:cBhvr>
                                        <p:cTn id="65" dur="300"/>
                                        <p:tgtEl>
                                          <p:spTgt spid="28693"/>
                                        </p:tgtEl>
                                      </p:cBhvr>
                                    </p:animEffect>
                                  </p:childTnLst>
                                </p:cTn>
                              </p:par>
                              <p:par>
                                <p:cTn id="66" presetID="12" presetClass="entr" presetSubtype="1" fill="hold" nodeType="withEffect">
                                  <p:stCondLst>
                                    <p:cond delay="0"/>
                                  </p:stCondLst>
                                  <p:childTnLst>
                                    <p:set>
                                      <p:cBhvr>
                                        <p:cTn id="67" dur="1" fill="hold">
                                          <p:stCondLst>
                                            <p:cond delay="0"/>
                                          </p:stCondLst>
                                        </p:cTn>
                                        <p:tgtEl>
                                          <p:spTgt spid="28694"/>
                                        </p:tgtEl>
                                        <p:attrNameLst>
                                          <p:attrName>style.visibility</p:attrName>
                                        </p:attrNameLst>
                                      </p:cBhvr>
                                      <p:to>
                                        <p:strVal val="visible"/>
                                      </p:to>
                                    </p:set>
                                    <p:anim calcmode="lin" valueType="num">
                                      <p:cBhvr additive="base">
                                        <p:cTn id="68" dur="300"/>
                                        <p:tgtEl>
                                          <p:spTgt spid="28694"/>
                                        </p:tgtEl>
                                        <p:attrNameLst>
                                          <p:attrName>ppt_y</p:attrName>
                                        </p:attrNameLst>
                                      </p:cBhvr>
                                      <p:tavLst>
                                        <p:tav tm="0">
                                          <p:val>
                                            <p:strVal val="#ppt_y-#ppt_h*1.125000"/>
                                          </p:val>
                                        </p:tav>
                                        <p:tav tm="100000">
                                          <p:val>
                                            <p:strVal val="#ppt_y"/>
                                          </p:val>
                                        </p:tav>
                                      </p:tavLst>
                                    </p:anim>
                                    <p:animEffect transition="in" filter="wipe(down)">
                                      <p:cBhvr>
                                        <p:cTn id="69" dur="300"/>
                                        <p:tgtEl>
                                          <p:spTgt spid="28694"/>
                                        </p:tgtEl>
                                      </p:cBhvr>
                                    </p:animEffect>
                                  </p:childTnLst>
                                </p:cTn>
                              </p:par>
                            </p:childTnLst>
                          </p:cTn>
                        </p:par>
                        <p:par>
                          <p:cTn id="70" fill="hold">
                            <p:stCondLst>
                              <p:cond delay="2100"/>
                            </p:stCondLst>
                            <p:childTnLst>
                              <p:par>
                                <p:cTn id="71" presetID="2" presetClass="entr" presetSubtype="3" fill="hold" grpId="0" nodeType="afterEffect">
                                  <p:stCondLst>
                                    <p:cond delay="0"/>
                                  </p:stCondLst>
                                  <p:childTnLst>
                                    <p:set>
                                      <p:cBhvr>
                                        <p:cTn id="72" dur="1" fill="hold">
                                          <p:stCondLst>
                                            <p:cond delay="0"/>
                                          </p:stCondLst>
                                        </p:cTn>
                                        <p:tgtEl>
                                          <p:spTgt spid="28678"/>
                                        </p:tgtEl>
                                        <p:attrNameLst>
                                          <p:attrName>style.visibility</p:attrName>
                                        </p:attrNameLst>
                                      </p:cBhvr>
                                      <p:to>
                                        <p:strVal val="visible"/>
                                      </p:to>
                                    </p:set>
                                    <p:anim calcmode="lin" valueType="num">
                                      <p:cBhvr additive="base">
                                        <p:cTn id="73" dur="500" fill="hold"/>
                                        <p:tgtEl>
                                          <p:spTgt spid="28678"/>
                                        </p:tgtEl>
                                        <p:attrNameLst>
                                          <p:attrName>ppt_x</p:attrName>
                                        </p:attrNameLst>
                                      </p:cBhvr>
                                      <p:tavLst>
                                        <p:tav tm="0">
                                          <p:val>
                                            <p:strVal val="1+#ppt_w/2"/>
                                          </p:val>
                                        </p:tav>
                                        <p:tav tm="100000">
                                          <p:val>
                                            <p:strVal val="#ppt_x"/>
                                          </p:val>
                                        </p:tav>
                                      </p:tavLst>
                                    </p:anim>
                                    <p:anim calcmode="lin" valueType="num">
                                      <p:cBhvr additive="base">
                                        <p:cTn id="74" dur="500" fill="hold"/>
                                        <p:tgtEl>
                                          <p:spTgt spid="28678"/>
                                        </p:tgtEl>
                                        <p:attrNameLst>
                                          <p:attrName>ppt_y</p:attrName>
                                        </p:attrNameLst>
                                      </p:cBhvr>
                                      <p:tavLst>
                                        <p:tav tm="0">
                                          <p:val>
                                            <p:strVal val="0-#ppt_h/2"/>
                                          </p:val>
                                        </p:tav>
                                        <p:tav tm="100000">
                                          <p:val>
                                            <p:strVal val="#ppt_y"/>
                                          </p:val>
                                        </p:tav>
                                      </p:tavLst>
                                    </p:anim>
                                  </p:childTnLst>
                                </p:cTn>
                              </p:par>
                              <p:par>
                                <p:cTn id="75" presetID="2" presetClass="entr" presetSubtype="3" fill="hold" grpId="0" nodeType="withEffect">
                                  <p:stCondLst>
                                    <p:cond delay="100"/>
                                  </p:stCondLst>
                                  <p:childTnLst>
                                    <p:set>
                                      <p:cBhvr>
                                        <p:cTn id="76" dur="1" fill="hold">
                                          <p:stCondLst>
                                            <p:cond delay="0"/>
                                          </p:stCondLst>
                                        </p:cTn>
                                        <p:tgtEl>
                                          <p:spTgt spid="28680"/>
                                        </p:tgtEl>
                                        <p:attrNameLst>
                                          <p:attrName>style.visibility</p:attrName>
                                        </p:attrNameLst>
                                      </p:cBhvr>
                                      <p:to>
                                        <p:strVal val="visible"/>
                                      </p:to>
                                    </p:set>
                                    <p:anim calcmode="lin" valueType="num">
                                      <p:cBhvr additive="base">
                                        <p:cTn id="77" dur="500" fill="hold"/>
                                        <p:tgtEl>
                                          <p:spTgt spid="28680"/>
                                        </p:tgtEl>
                                        <p:attrNameLst>
                                          <p:attrName>ppt_x</p:attrName>
                                        </p:attrNameLst>
                                      </p:cBhvr>
                                      <p:tavLst>
                                        <p:tav tm="0">
                                          <p:val>
                                            <p:strVal val="1+#ppt_w/2"/>
                                          </p:val>
                                        </p:tav>
                                        <p:tav tm="100000">
                                          <p:val>
                                            <p:strVal val="#ppt_x"/>
                                          </p:val>
                                        </p:tav>
                                      </p:tavLst>
                                    </p:anim>
                                    <p:anim calcmode="lin" valueType="num">
                                      <p:cBhvr additive="base">
                                        <p:cTn id="78" dur="500" fill="hold"/>
                                        <p:tgtEl>
                                          <p:spTgt spid="28680"/>
                                        </p:tgtEl>
                                        <p:attrNameLst>
                                          <p:attrName>ppt_y</p:attrName>
                                        </p:attrNameLst>
                                      </p:cBhvr>
                                      <p:tavLst>
                                        <p:tav tm="0">
                                          <p:val>
                                            <p:strVal val="0-#ppt_h/2"/>
                                          </p:val>
                                        </p:tav>
                                        <p:tav tm="100000">
                                          <p:val>
                                            <p:strVal val="#ppt_y"/>
                                          </p:val>
                                        </p:tav>
                                      </p:tavLst>
                                    </p:anim>
                                  </p:childTnLst>
                                </p:cTn>
                              </p:par>
                              <p:par>
                                <p:cTn id="79" presetID="2" presetClass="entr" presetSubtype="3" fill="hold" grpId="0" nodeType="withEffect">
                                  <p:stCondLst>
                                    <p:cond delay="200"/>
                                  </p:stCondLst>
                                  <p:childTnLst>
                                    <p:set>
                                      <p:cBhvr>
                                        <p:cTn id="80" dur="1" fill="hold">
                                          <p:stCondLst>
                                            <p:cond delay="0"/>
                                          </p:stCondLst>
                                        </p:cTn>
                                        <p:tgtEl>
                                          <p:spTgt spid="28681"/>
                                        </p:tgtEl>
                                        <p:attrNameLst>
                                          <p:attrName>style.visibility</p:attrName>
                                        </p:attrNameLst>
                                      </p:cBhvr>
                                      <p:to>
                                        <p:strVal val="visible"/>
                                      </p:to>
                                    </p:set>
                                    <p:anim calcmode="lin" valueType="num">
                                      <p:cBhvr additive="base">
                                        <p:cTn id="81" dur="500" fill="hold"/>
                                        <p:tgtEl>
                                          <p:spTgt spid="28681"/>
                                        </p:tgtEl>
                                        <p:attrNameLst>
                                          <p:attrName>ppt_x</p:attrName>
                                        </p:attrNameLst>
                                      </p:cBhvr>
                                      <p:tavLst>
                                        <p:tav tm="0">
                                          <p:val>
                                            <p:strVal val="1+#ppt_w/2"/>
                                          </p:val>
                                        </p:tav>
                                        <p:tav tm="100000">
                                          <p:val>
                                            <p:strVal val="#ppt_x"/>
                                          </p:val>
                                        </p:tav>
                                      </p:tavLst>
                                    </p:anim>
                                    <p:anim calcmode="lin" valueType="num">
                                      <p:cBhvr additive="base">
                                        <p:cTn id="82" dur="500" fill="hold"/>
                                        <p:tgtEl>
                                          <p:spTgt spid="28681"/>
                                        </p:tgtEl>
                                        <p:attrNameLst>
                                          <p:attrName>ppt_y</p:attrName>
                                        </p:attrNameLst>
                                      </p:cBhvr>
                                      <p:tavLst>
                                        <p:tav tm="0">
                                          <p:val>
                                            <p:strVal val="0-#ppt_h/2"/>
                                          </p:val>
                                        </p:tav>
                                        <p:tav tm="100000">
                                          <p:val>
                                            <p:strVal val="#ppt_y"/>
                                          </p:val>
                                        </p:tav>
                                      </p:tavLst>
                                    </p:anim>
                                  </p:childTnLst>
                                </p:cTn>
                              </p:par>
                              <p:par>
                                <p:cTn id="83" presetID="2" presetClass="entr" presetSubtype="3" fill="hold" grpId="0" nodeType="withEffect">
                                  <p:stCondLst>
                                    <p:cond delay="300"/>
                                  </p:stCondLst>
                                  <p:childTnLst>
                                    <p:set>
                                      <p:cBhvr>
                                        <p:cTn id="84" dur="1" fill="hold">
                                          <p:stCondLst>
                                            <p:cond delay="0"/>
                                          </p:stCondLst>
                                        </p:cTn>
                                        <p:tgtEl>
                                          <p:spTgt spid="28682"/>
                                        </p:tgtEl>
                                        <p:attrNameLst>
                                          <p:attrName>style.visibility</p:attrName>
                                        </p:attrNameLst>
                                      </p:cBhvr>
                                      <p:to>
                                        <p:strVal val="visible"/>
                                      </p:to>
                                    </p:set>
                                    <p:anim calcmode="lin" valueType="num">
                                      <p:cBhvr additive="base">
                                        <p:cTn id="85" dur="500" fill="hold"/>
                                        <p:tgtEl>
                                          <p:spTgt spid="28682"/>
                                        </p:tgtEl>
                                        <p:attrNameLst>
                                          <p:attrName>ppt_x</p:attrName>
                                        </p:attrNameLst>
                                      </p:cBhvr>
                                      <p:tavLst>
                                        <p:tav tm="0">
                                          <p:val>
                                            <p:strVal val="1+#ppt_w/2"/>
                                          </p:val>
                                        </p:tav>
                                        <p:tav tm="100000">
                                          <p:val>
                                            <p:strVal val="#ppt_x"/>
                                          </p:val>
                                        </p:tav>
                                      </p:tavLst>
                                    </p:anim>
                                    <p:anim calcmode="lin" valueType="num">
                                      <p:cBhvr additive="base">
                                        <p:cTn id="86" dur="500" fill="hold"/>
                                        <p:tgtEl>
                                          <p:spTgt spid="28682"/>
                                        </p:tgtEl>
                                        <p:attrNameLst>
                                          <p:attrName>ppt_y</p:attrName>
                                        </p:attrNameLst>
                                      </p:cBhvr>
                                      <p:tavLst>
                                        <p:tav tm="0">
                                          <p:val>
                                            <p:strVal val="0-#ppt_h/2"/>
                                          </p:val>
                                        </p:tav>
                                        <p:tav tm="100000">
                                          <p:val>
                                            <p:strVal val="#ppt_y"/>
                                          </p:val>
                                        </p:tav>
                                      </p:tavLst>
                                    </p:anim>
                                  </p:childTnLst>
                                </p:cTn>
                              </p:par>
                            </p:childTnLst>
                          </p:cTn>
                        </p:par>
                        <p:par>
                          <p:cTn id="87" fill="hold">
                            <p:stCondLst>
                              <p:cond delay="2600"/>
                            </p:stCondLst>
                            <p:childTnLst>
                              <p:par>
                                <p:cTn id="88" presetID="42" presetClass="entr" presetSubtype="0" fill="hold" grpId="0" nodeType="afterEffect">
                                  <p:stCondLst>
                                    <p:cond delay="0"/>
                                  </p:stCondLst>
                                  <p:childTnLst>
                                    <p:set>
                                      <p:cBhvr>
                                        <p:cTn id="89" dur="1" fill="hold">
                                          <p:stCondLst>
                                            <p:cond delay="0"/>
                                          </p:stCondLst>
                                        </p:cTn>
                                        <p:tgtEl>
                                          <p:spTgt spid="28695"/>
                                        </p:tgtEl>
                                        <p:attrNameLst>
                                          <p:attrName>style.visibility</p:attrName>
                                        </p:attrNameLst>
                                      </p:cBhvr>
                                      <p:to>
                                        <p:strVal val="visible"/>
                                      </p:to>
                                    </p:set>
                                    <p:animEffect transition="in" filter="fade">
                                      <p:cBhvr>
                                        <p:cTn id="90" dur="300"/>
                                        <p:tgtEl>
                                          <p:spTgt spid="28695"/>
                                        </p:tgtEl>
                                      </p:cBhvr>
                                    </p:animEffect>
                                    <p:anim calcmode="lin" valueType="num">
                                      <p:cBhvr>
                                        <p:cTn id="91" dur="300" fill="hold"/>
                                        <p:tgtEl>
                                          <p:spTgt spid="28695"/>
                                        </p:tgtEl>
                                        <p:attrNameLst>
                                          <p:attrName>ppt_x</p:attrName>
                                        </p:attrNameLst>
                                      </p:cBhvr>
                                      <p:tavLst>
                                        <p:tav tm="0">
                                          <p:val>
                                            <p:strVal val="#ppt_x"/>
                                          </p:val>
                                        </p:tav>
                                        <p:tav tm="100000">
                                          <p:val>
                                            <p:strVal val="#ppt_x"/>
                                          </p:val>
                                        </p:tav>
                                      </p:tavLst>
                                    </p:anim>
                                    <p:anim calcmode="lin" valueType="num">
                                      <p:cBhvr>
                                        <p:cTn id="92" dur="300" fill="hold"/>
                                        <p:tgtEl>
                                          <p:spTgt spid="28695"/>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696"/>
                                        </p:tgtEl>
                                        <p:attrNameLst>
                                          <p:attrName>style.visibility</p:attrName>
                                        </p:attrNameLst>
                                      </p:cBhvr>
                                      <p:to>
                                        <p:strVal val="visible"/>
                                      </p:to>
                                    </p:set>
                                    <p:animEffect transition="in" filter="fade">
                                      <p:cBhvr>
                                        <p:cTn id="95" dur="300"/>
                                        <p:tgtEl>
                                          <p:spTgt spid="28696"/>
                                        </p:tgtEl>
                                      </p:cBhvr>
                                    </p:animEffect>
                                    <p:anim calcmode="lin" valueType="num">
                                      <p:cBhvr>
                                        <p:cTn id="96" dur="300" fill="hold"/>
                                        <p:tgtEl>
                                          <p:spTgt spid="28696"/>
                                        </p:tgtEl>
                                        <p:attrNameLst>
                                          <p:attrName>ppt_x</p:attrName>
                                        </p:attrNameLst>
                                      </p:cBhvr>
                                      <p:tavLst>
                                        <p:tav tm="0">
                                          <p:val>
                                            <p:strVal val="#ppt_x"/>
                                          </p:val>
                                        </p:tav>
                                        <p:tav tm="100000">
                                          <p:val>
                                            <p:strVal val="#ppt_x"/>
                                          </p:val>
                                        </p:tav>
                                      </p:tavLst>
                                    </p:anim>
                                    <p:anim calcmode="lin" valueType="num">
                                      <p:cBhvr>
                                        <p:cTn id="97" dur="300" fill="hold"/>
                                        <p:tgtEl>
                                          <p:spTgt spid="2869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8697"/>
                                        </p:tgtEl>
                                        <p:attrNameLst>
                                          <p:attrName>style.visibility</p:attrName>
                                        </p:attrNameLst>
                                      </p:cBhvr>
                                      <p:to>
                                        <p:strVal val="visible"/>
                                      </p:to>
                                    </p:set>
                                    <p:animEffect transition="in" filter="fade">
                                      <p:cBhvr>
                                        <p:cTn id="100" dur="300"/>
                                        <p:tgtEl>
                                          <p:spTgt spid="28697"/>
                                        </p:tgtEl>
                                      </p:cBhvr>
                                    </p:animEffect>
                                    <p:anim calcmode="lin" valueType="num">
                                      <p:cBhvr>
                                        <p:cTn id="101" dur="300" fill="hold"/>
                                        <p:tgtEl>
                                          <p:spTgt spid="28697"/>
                                        </p:tgtEl>
                                        <p:attrNameLst>
                                          <p:attrName>ppt_x</p:attrName>
                                        </p:attrNameLst>
                                      </p:cBhvr>
                                      <p:tavLst>
                                        <p:tav tm="0">
                                          <p:val>
                                            <p:strVal val="#ppt_x"/>
                                          </p:val>
                                        </p:tav>
                                        <p:tav tm="100000">
                                          <p:val>
                                            <p:strVal val="#ppt_x"/>
                                          </p:val>
                                        </p:tav>
                                      </p:tavLst>
                                    </p:anim>
                                    <p:anim calcmode="lin" valueType="num">
                                      <p:cBhvr>
                                        <p:cTn id="102" dur="300" fill="hold"/>
                                        <p:tgtEl>
                                          <p:spTgt spid="2869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8698"/>
                                        </p:tgtEl>
                                        <p:attrNameLst>
                                          <p:attrName>style.visibility</p:attrName>
                                        </p:attrNameLst>
                                      </p:cBhvr>
                                      <p:to>
                                        <p:strVal val="visible"/>
                                      </p:to>
                                    </p:set>
                                    <p:animEffect transition="in" filter="fade">
                                      <p:cBhvr>
                                        <p:cTn id="105" dur="300"/>
                                        <p:tgtEl>
                                          <p:spTgt spid="28698"/>
                                        </p:tgtEl>
                                      </p:cBhvr>
                                    </p:animEffect>
                                    <p:anim calcmode="lin" valueType="num">
                                      <p:cBhvr>
                                        <p:cTn id="106" dur="300" fill="hold"/>
                                        <p:tgtEl>
                                          <p:spTgt spid="28698"/>
                                        </p:tgtEl>
                                        <p:attrNameLst>
                                          <p:attrName>ppt_x</p:attrName>
                                        </p:attrNameLst>
                                      </p:cBhvr>
                                      <p:tavLst>
                                        <p:tav tm="0">
                                          <p:val>
                                            <p:strVal val="#ppt_x"/>
                                          </p:val>
                                        </p:tav>
                                        <p:tav tm="100000">
                                          <p:val>
                                            <p:strVal val="#ppt_x"/>
                                          </p:val>
                                        </p:tav>
                                      </p:tavLst>
                                    </p:anim>
                                    <p:anim calcmode="lin" valueType="num">
                                      <p:cBhvr>
                                        <p:cTn id="107" dur="300" fill="hold"/>
                                        <p:tgtEl>
                                          <p:spTgt spid="28698"/>
                                        </p:tgtEl>
                                        <p:attrNameLst>
                                          <p:attrName>ppt_y</p:attrName>
                                        </p:attrNameLst>
                                      </p:cBhvr>
                                      <p:tavLst>
                                        <p:tav tm="0">
                                          <p:val>
                                            <p:strVal val="#ppt_y+.1"/>
                                          </p:val>
                                        </p:tav>
                                        <p:tav tm="100000">
                                          <p:val>
                                            <p:strVal val="#ppt_y"/>
                                          </p:val>
                                        </p:tav>
                                      </p:tavLst>
                                    </p:anim>
                                  </p:childTnLst>
                                </p:cTn>
                              </p:par>
                            </p:childTnLst>
                          </p:cTn>
                        </p:par>
                        <p:par>
                          <p:cTn id="108" fill="hold">
                            <p:stCondLst>
                              <p:cond delay="3100"/>
                            </p:stCondLst>
                            <p:childTnLst>
                              <p:par>
                                <p:cTn id="109" presetID="2" presetClass="entr" presetSubtype="6" fill="hold" grpId="0" nodeType="afterEffect">
                                  <p:stCondLst>
                                    <p:cond delay="0"/>
                                  </p:stCondLst>
                                  <p:childTnLst>
                                    <p:set>
                                      <p:cBhvr>
                                        <p:cTn id="110" dur="1" fill="hold">
                                          <p:stCondLst>
                                            <p:cond delay="0"/>
                                          </p:stCondLst>
                                        </p:cTn>
                                        <p:tgtEl>
                                          <p:spTgt spid="28683"/>
                                        </p:tgtEl>
                                        <p:attrNameLst>
                                          <p:attrName>style.visibility</p:attrName>
                                        </p:attrNameLst>
                                      </p:cBhvr>
                                      <p:to>
                                        <p:strVal val="visible"/>
                                      </p:to>
                                    </p:set>
                                    <p:anim calcmode="lin" valueType="num">
                                      <p:cBhvr additive="base">
                                        <p:cTn id="111" dur="500" fill="hold"/>
                                        <p:tgtEl>
                                          <p:spTgt spid="28683"/>
                                        </p:tgtEl>
                                        <p:attrNameLst>
                                          <p:attrName>ppt_x</p:attrName>
                                        </p:attrNameLst>
                                      </p:cBhvr>
                                      <p:tavLst>
                                        <p:tav tm="0">
                                          <p:val>
                                            <p:strVal val="1+#ppt_w/2"/>
                                          </p:val>
                                        </p:tav>
                                        <p:tav tm="100000">
                                          <p:val>
                                            <p:strVal val="#ppt_x"/>
                                          </p:val>
                                        </p:tav>
                                      </p:tavLst>
                                    </p:anim>
                                    <p:anim calcmode="lin" valueType="num">
                                      <p:cBhvr additive="base">
                                        <p:cTn id="112" dur="500" fill="hold"/>
                                        <p:tgtEl>
                                          <p:spTgt spid="28683"/>
                                        </p:tgtEl>
                                        <p:attrNameLst>
                                          <p:attrName>ppt_y</p:attrName>
                                        </p:attrNameLst>
                                      </p:cBhvr>
                                      <p:tavLst>
                                        <p:tav tm="0">
                                          <p:val>
                                            <p:strVal val="1+#ppt_h/2"/>
                                          </p:val>
                                        </p:tav>
                                        <p:tav tm="100000">
                                          <p:val>
                                            <p:strVal val="#ppt_y"/>
                                          </p:val>
                                        </p:tav>
                                      </p:tavLst>
                                    </p:anim>
                                  </p:childTnLst>
                                </p:cTn>
                              </p:par>
                              <p:par>
                                <p:cTn id="113" presetID="2" presetClass="entr" presetSubtype="6" fill="hold" grpId="0" nodeType="withEffect">
                                  <p:stCondLst>
                                    <p:cond delay="100"/>
                                  </p:stCondLst>
                                  <p:childTnLst>
                                    <p:set>
                                      <p:cBhvr>
                                        <p:cTn id="114" dur="1" fill="hold">
                                          <p:stCondLst>
                                            <p:cond delay="0"/>
                                          </p:stCondLst>
                                        </p:cTn>
                                        <p:tgtEl>
                                          <p:spTgt spid="28684"/>
                                        </p:tgtEl>
                                        <p:attrNameLst>
                                          <p:attrName>style.visibility</p:attrName>
                                        </p:attrNameLst>
                                      </p:cBhvr>
                                      <p:to>
                                        <p:strVal val="visible"/>
                                      </p:to>
                                    </p:set>
                                    <p:anim calcmode="lin" valueType="num">
                                      <p:cBhvr additive="base">
                                        <p:cTn id="115" dur="500" fill="hold"/>
                                        <p:tgtEl>
                                          <p:spTgt spid="28684"/>
                                        </p:tgtEl>
                                        <p:attrNameLst>
                                          <p:attrName>ppt_x</p:attrName>
                                        </p:attrNameLst>
                                      </p:cBhvr>
                                      <p:tavLst>
                                        <p:tav tm="0">
                                          <p:val>
                                            <p:strVal val="1+#ppt_w/2"/>
                                          </p:val>
                                        </p:tav>
                                        <p:tav tm="100000">
                                          <p:val>
                                            <p:strVal val="#ppt_x"/>
                                          </p:val>
                                        </p:tav>
                                      </p:tavLst>
                                    </p:anim>
                                    <p:anim calcmode="lin" valueType="num">
                                      <p:cBhvr additive="base">
                                        <p:cTn id="116" dur="500" fill="hold"/>
                                        <p:tgtEl>
                                          <p:spTgt spid="28684"/>
                                        </p:tgtEl>
                                        <p:attrNameLst>
                                          <p:attrName>ppt_y</p:attrName>
                                        </p:attrNameLst>
                                      </p:cBhvr>
                                      <p:tavLst>
                                        <p:tav tm="0">
                                          <p:val>
                                            <p:strVal val="1+#ppt_h/2"/>
                                          </p:val>
                                        </p:tav>
                                        <p:tav tm="100000">
                                          <p:val>
                                            <p:strVal val="#ppt_y"/>
                                          </p:val>
                                        </p:tav>
                                      </p:tavLst>
                                    </p:anim>
                                  </p:childTnLst>
                                </p:cTn>
                              </p:par>
                              <p:par>
                                <p:cTn id="117" presetID="2" presetClass="entr" presetSubtype="6" fill="hold" grpId="0" nodeType="withEffect">
                                  <p:stCondLst>
                                    <p:cond delay="200"/>
                                  </p:stCondLst>
                                  <p:childTnLst>
                                    <p:set>
                                      <p:cBhvr>
                                        <p:cTn id="118" dur="1" fill="hold">
                                          <p:stCondLst>
                                            <p:cond delay="0"/>
                                          </p:stCondLst>
                                        </p:cTn>
                                        <p:tgtEl>
                                          <p:spTgt spid="28685"/>
                                        </p:tgtEl>
                                        <p:attrNameLst>
                                          <p:attrName>style.visibility</p:attrName>
                                        </p:attrNameLst>
                                      </p:cBhvr>
                                      <p:to>
                                        <p:strVal val="visible"/>
                                      </p:to>
                                    </p:set>
                                    <p:anim calcmode="lin" valueType="num">
                                      <p:cBhvr additive="base">
                                        <p:cTn id="119" dur="500" fill="hold"/>
                                        <p:tgtEl>
                                          <p:spTgt spid="28685"/>
                                        </p:tgtEl>
                                        <p:attrNameLst>
                                          <p:attrName>ppt_x</p:attrName>
                                        </p:attrNameLst>
                                      </p:cBhvr>
                                      <p:tavLst>
                                        <p:tav tm="0">
                                          <p:val>
                                            <p:strVal val="1+#ppt_w/2"/>
                                          </p:val>
                                        </p:tav>
                                        <p:tav tm="100000">
                                          <p:val>
                                            <p:strVal val="#ppt_x"/>
                                          </p:val>
                                        </p:tav>
                                      </p:tavLst>
                                    </p:anim>
                                    <p:anim calcmode="lin" valueType="num">
                                      <p:cBhvr additive="base">
                                        <p:cTn id="120" dur="500" fill="hold"/>
                                        <p:tgtEl>
                                          <p:spTgt spid="28685"/>
                                        </p:tgtEl>
                                        <p:attrNameLst>
                                          <p:attrName>ppt_y</p:attrName>
                                        </p:attrNameLst>
                                      </p:cBhvr>
                                      <p:tavLst>
                                        <p:tav tm="0">
                                          <p:val>
                                            <p:strVal val="1+#ppt_h/2"/>
                                          </p:val>
                                        </p:tav>
                                        <p:tav tm="100000">
                                          <p:val>
                                            <p:strVal val="#ppt_y"/>
                                          </p:val>
                                        </p:tav>
                                      </p:tavLst>
                                    </p:anim>
                                  </p:childTnLst>
                                </p:cTn>
                              </p:par>
                              <p:par>
                                <p:cTn id="121" presetID="2" presetClass="entr" presetSubtype="6" fill="hold" grpId="0" nodeType="withEffect">
                                  <p:stCondLst>
                                    <p:cond delay="300"/>
                                  </p:stCondLst>
                                  <p:childTnLst>
                                    <p:set>
                                      <p:cBhvr>
                                        <p:cTn id="122" dur="1" fill="hold">
                                          <p:stCondLst>
                                            <p:cond delay="0"/>
                                          </p:stCondLst>
                                        </p:cTn>
                                        <p:tgtEl>
                                          <p:spTgt spid="28686"/>
                                        </p:tgtEl>
                                        <p:attrNameLst>
                                          <p:attrName>style.visibility</p:attrName>
                                        </p:attrNameLst>
                                      </p:cBhvr>
                                      <p:to>
                                        <p:strVal val="visible"/>
                                      </p:to>
                                    </p:set>
                                    <p:anim calcmode="lin" valueType="num">
                                      <p:cBhvr additive="base">
                                        <p:cTn id="123" dur="500" fill="hold"/>
                                        <p:tgtEl>
                                          <p:spTgt spid="28686"/>
                                        </p:tgtEl>
                                        <p:attrNameLst>
                                          <p:attrName>ppt_x</p:attrName>
                                        </p:attrNameLst>
                                      </p:cBhvr>
                                      <p:tavLst>
                                        <p:tav tm="0">
                                          <p:val>
                                            <p:strVal val="1+#ppt_w/2"/>
                                          </p:val>
                                        </p:tav>
                                        <p:tav tm="100000">
                                          <p:val>
                                            <p:strVal val="#ppt_x"/>
                                          </p:val>
                                        </p:tav>
                                      </p:tavLst>
                                    </p:anim>
                                    <p:anim calcmode="lin" valueType="num">
                                      <p:cBhvr additive="base">
                                        <p:cTn id="124" dur="500" fill="hold"/>
                                        <p:tgtEl>
                                          <p:spTgt spid="28686"/>
                                        </p:tgtEl>
                                        <p:attrNameLst>
                                          <p:attrName>ppt_y</p:attrName>
                                        </p:attrNameLst>
                                      </p:cBhvr>
                                      <p:tavLst>
                                        <p:tav tm="0">
                                          <p:val>
                                            <p:strVal val="1+#ppt_h/2"/>
                                          </p:val>
                                        </p:tav>
                                        <p:tav tm="100000">
                                          <p:val>
                                            <p:strVal val="#ppt_y"/>
                                          </p:val>
                                        </p:tav>
                                      </p:tavLst>
                                    </p:anim>
                                  </p:childTnLst>
                                </p:cTn>
                              </p:par>
                            </p:childTnLst>
                          </p:cTn>
                        </p:par>
                        <p:par>
                          <p:cTn id="125" fill="hold">
                            <p:stCondLst>
                              <p:cond delay="3600"/>
                            </p:stCondLst>
                            <p:childTnLst>
                              <p:par>
                                <p:cTn id="126" presetID="47" presetClass="entr" presetSubtype="0" fill="hold" grpId="0" nodeType="afterEffect">
                                  <p:stCondLst>
                                    <p:cond delay="0"/>
                                  </p:stCondLst>
                                  <p:childTnLst>
                                    <p:set>
                                      <p:cBhvr>
                                        <p:cTn id="127" dur="1" fill="hold">
                                          <p:stCondLst>
                                            <p:cond delay="0"/>
                                          </p:stCondLst>
                                        </p:cTn>
                                        <p:tgtEl>
                                          <p:spTgt spid="28699"/>
                                        </p:tgtEl>
                                        <p:attrNameLst>
                                          <p:attrName>style.visibility</p:attrName>
                                        </p:attrNameLst>
                                      </p:cBhvr>
                                      <p:to>
                                        <p:strVal val="visible"/>
                                      </p:to>
                                    </p:set>
                                    <p:animEffect transition="in" filter="fade">
                                      <p:cBhvr>
                                        <p:cTn id="128" dur="300"/>
                                        <p:tgtEl>
                                          <p:spTgt spid="28699"/>
                                        </p:tgtEl>
                                      </p:cBhvr>
                                    </p:animEffect>
                                    <p:anim calcmode="lin" valueType="num">
                                      <p:cBhvr>
                                        <p:cTn id="129" dur="300" fill="hold"/>
                                        <p:tgtEl>
                                          <p:spTgt spid="28699"/>
                                        </p:tgtEl>
                                        <p:attrNameLst>
                                          <p:attrName>ppt_x</p:attrName>
                                        </p:attrNameLst>
                                      </p:cBhvr>
                                      <p:tavLst>
                                        <p:tav tm="0">
                                          <p:val>
                                            <p:strVal val="#ppt_x"/>
                                          </p:val>
                                        </p:tav>
                                        <p:tav tm="100000">
                                          <p:val>
                                            <p:strVal val="#ppt_x"/>
                                          </p:val>
                                        </p:tav>
                                      </p:tavLst>
                                    </p:anim>
                                    <p:anim calcmode="lin" valueType="num">
                                      <p:cBhvr>
                                        <p:cTn id="130" dur="300" fill="hold"/>
                                        <p:tgtEl>
                                          <p:spTgt spid="28699"/>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28700"/>
                                        </p:tgtEl>
                                        <p:attrNameLst>
                                          <p:attrName>style.visibility</p:attrName>
                                        </p:attrNameLst>
                                      </p:cBhvr>
                                      <p:to>
                                        <p:strVal val="visible"/>
                                      </p:to>
                                    </p:set>
                                    <p:animEffect transition="in" filter="fade">
                                      <p:cBhvr>
                                        <p:cTn id="133" dur="300"/>
                                        <p:tgtEl>
                                          <p:spTgt spid="28700"/>
                                        </p:tgtEl>
                                      </p:cBhvr>
                                    </p:animEffect>
                                    <p:anim calcmode="lin" valueType="num">
                                      <p:cBhvr>
                                        <p:cTn id="134" dur="300" fill="hold"/>
                                        <p:tgtEl>
                                          <p:spTgt spid="28700"/>
                                        </p:tgtEl>
                                        <p:attrNameLst>
                                          <p:attrName>ppt_x</p:attrName>
                                        </p:attrNameLst>
                                      </p:cBhvr>
                                      <p:tavLst>
                                        <p:tav tm="0">
                                          <p:val>
                                            <p:strVal val="#ppt_x"/>
                                          </p:val>
                                        </p:tav>
                                        <p:tav tm="100000">
                                          <p:val>
                                            <p:strVal val="#ppt_x"/>
                                          </p:val>
                                        </p:tav>
                                      </p:tavLst>
                                    </p:anim>
                                    <p:anim calcmode="lin" valueType="num">
                                      <p:cBhvr>
                                        <p:cTn id="135" dur="300" fill="hold"/>
                                        <p:tgtEl>
                                          <p:spTgt spid="28700"/>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28701"/>
                                        </p:tgtEl>
                                        <p:attrNameLst>
                                          <p:attrName>style.visibility</p:attrName>
                                        </p:attrNameLst>
                                      </p:cBhvr>
                                      <p:to>
                                        <p:strVal val="visible"/>
                                      </p:to>
                                    </p:set>
                                    <p:animEffect transition="in" filter="fade">
                                      <p:cBhvr>
                                        <p:cTn id="138" dur="300"/>
                                        <p:tgtEl>
                                          <p:spTgt spid="28701"/>
                                        </p:tgtEl>
                                      </p:cBhvr>
                                    </p:animEffect>
                                    <p:anim calcmode="lin" valueType="num">
                                      <p:cBhvr>
                                        <p:cTn id="139" dur="300" fill="hold"/>
                                        <p:tgtEl>
                                          <p:spTgt spid="28701"/>
                                        </p:tgtEl>
                                        <p:attrNameLst>
                                          <p:attrName>ppt_x</p:attrName>
                                        </p:attrNameLst>
                                      </p:cBhvr>
                                      <p:tavLst>
                                        <p:tav tm="0">
                                          <p:val>
                                            <p:strVal val="#ppt_x"/>
                                          </p:val>
                                        </p:tav>
                                        <p:tav tm="100000">
                                          <p:val>
                                            <p:strVal val="#ppt_x"/>
                                          </p:val>
                                        </p:tav>
                                      </p:tavLst>
                                    </p:anim>
                                    <p:anim calcmode="lin" valueType="num">
                                      <p:cBhvr>
                                        <p:cTn id="140" dur="300" fill="hold"/>
                                        <p:tgtEl>
                                          <p:spTgt spid="28701"/>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28702"/>
                                        </p:tgtEl>
                                        <p:attrNameLst>
                                          <p:attrName>style.visibility</p:attrName>
                                        </p:attrNameLst>
                                      </p:cBhvr>
                                      <p:to>
                                        <p:strVal val="visible"/>
                                      </p:to>
                                    </p:set>
                                    <p:animEffect transition="in" filter="fade">
                                      <p:cBhvr>
                                        <p:cTn id="143" dur="300"/>
                                        <p:tgtEl>
                                          <p:spTgt spid="28702"/>
                                        </p:tgtEl>
                                      </p:cBhvr>
                                    </p:animEffect>
                                    <p:anim calcmode="lin" valueType="num">
                                      <p:cBhvr>
                                        <p:cTn id="144" dur="300" fill="hold"/>
                                        <p:tgtEl>
                                          <p:spTgt spid="28702"/>
                                        </p:tgtEl>
                                        <p:attrNameLst>
                                          <p:attrName>ppt_x</p:attrName>
                                        </p:attrNameLst>
                                      </p:cBhvr>
                                      <p:tavLst>
                                        <p:tav tm="0">
                                          <p:val>
                                            <p:strVal val="#ppt_x"/>
                                          </p:val>
                                        </p:tav>
                                        <p:tav tm="100000">
                                          <p:val>
                                            <p:strVal val="#ppt_x"/>
                                          </p:val>
                                        </p:tav>
                                      </p:tavLst>
                                    </p:anim>
                                    <p:anim calcmode="lin" valueType="num">
                                      <p:cBhvr>
                                        <p:cTn id="145" dur="300" fill="hold"/>
                                        <p:tgtEl>
                                          <p:spTgt spid="287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8" grpId="0" animBg="1"/>
      <p:bldP spid="28679" grpId="0" animBg="1"/>
      <p:bldP spid="28680" grpId="0" animBg="1"/>
      <p:bldP spid="28681" grpId="0" animBg="1"/>
      <p:bldP spid="28682" grpId="0" animBg="1"/>
      <p:bldP spid="28683" grpId="0" animBg="1"/>
      <p:bldP spid="28684" grpId="0" animBg="1"/>
      <p:bldP spid="28685" grpId="0" animBg="1"/>
      <p:bldP spid="28686" grpId="0" animBg="1"/>
      <p:bldP spid="28695" grpId="0"/>
      <p:bldP spid="28696" grpId="0"/>
      <p:bldP spid="28697" grpId="0"/>
      <p:bldP spid="28698" grpId="0"/>
      <p:bldP spid="28699" grpId="0"/>
      <p:bldP spid="28700" grpId="0"/>
      <p:bldP spid="28701" grpId="0"/>
      <p:bldP spid="28702" grpId="0"/>
      <p:bldP spid="28703" grpId="0" animBg="1"/>
      <p:bldP spid="28703"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0">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9698" name="Freeform 5"/>
          <p:cNvSpPr/>
          <p:nvPr/>
        </p:nvSpPr>
        <p:spPr>
          <a:xfrm>
            <a:off x="3328988" y="658813"/>
            <a:ext cx="5580062" cy="5584825"/>
          </a:xfrm>
          <a:custGeom>
            <a:avLst/>
            <a:gdLst/>
            <a:ahLst/>
            <a:cxnLst>
              <a:cxn ang="0">
                <a:pos x="2790031" y="0"/>
              </a:cxn>
              <a:cxn ang="0">
                <a:pos x="5580062" y="2792413"/>
              </a:cxn>
              <a:cxn ang="0">
                <a:pos x="2790031" y="5584825"/>
              </a:cxn>
              <a:cxn ang="0">
                <a:pos x="0" y="2792413"/>
              </a:cxn>
              <a:cxn ang="0">
                <a:pos x="236686" y="1666594"/>
              </a:cxn>
              <a:cxn ang="0">
                <a:pos x="643118" y="1783244"/>
              </a:cxn>
              <a:cxn ang="0">
                <a:pos x="1410556" y="1015749"/>
              </a:cxn>
              <a:cxn ang="0">
                <a:pos x="1206145" y="494116"/>
              </a:cxn>
              <a:cxn ang="0">
                <a:pos x="2790031" y="0"/>
              </a:cxn>
            </a:cxnLst>
            <a:rect l="0" t="0" r="0" b="0"/>
            <a:pathLst>
              <a:path w="9336" h="9336">
                <a:moveTo>
                  <a:pt x="4668" y="0"/>
                </a:moveTo>
                <a:cubicBezTo>
                  <a:pt x="7246" y="0"/>
                  <a:pt x="9336" y="2090"/>
                  <a:pt x="9336" y="4668"/>
                </a:cubicBezTo>
                <a:cubicBezTo>
                  <a:pt x="9336" y="7246"/>
                  <a:pt x="7246" y="9336"/>
                  <a:pt x="4668" y="9336"/>
                </a:cubicBezTo>
                <a:cubicBezTo>
                  <a:pt x="2090" y="9336"/>
                  <a:pt x="0" y="7246"/>
                  <a:pt x="0" y="4668"/>
                </a:cubicBezTo>
                <a:cubicBezTo>
                  <a:pt x="0" y="3998"/>
                  <a:pt x="141" y="3362"/>
                  <a:pt x="396" y="2786"/>
                </a:cubicBezTo>
                <a:cubicBezTo>
                  <a:pt x="593" y="2909"/>
                  <a:pt x="826" y="2981"/>
                  <a:pt x="1076" y="2981"/>
                </a:cubicBezTo>
                <a:cubicBezTo>
                  <a:pt x="1785" y="2981"/>
                  <a:pt x="2360" y="2406"/>
                  <a:pt x="2360" y="1698"/>
                </a:cubicBezTo>
                <a:cubicBezTo>
                  <a:pt x="2360" y="1361"/>
                  <a:pt x="2230" y="1055"/>
                  <a:pt x="2018" y="826"/>
                </a:cubicBezTo>
                <a:cubicBezTo>
                  <a:pt x="2771" y="305"/>
                  <a:pt x="3684" y="0"/>
                  <a:pt x="4668" y="0"/>
                </a:cubicBezTo>
                <a:close/>
              </a:path>
            </a:pathLst>
          </a:custGeom>
          <a:solidFill>
            <a:schemeClr val="tx1">
              <a:alpha val="100000"/>
            </a:schemeClr>
          </a:solidFill>
          <a:ln w="9525">
            <a:noFill/>
          </a:ln>
        </p:spPr>
        <p:txBody>
          <a:bodyPr/>
          <a:lstStyle/>
          <a:p>
            <a:endParaRPr lang="zh-CN" altLang="en-US"/>
          </a:p>
        </p:txBody>
      </p:sp>
      <p:sp>
        <p:nvSpPr>
          <p:cNvPr id="29699" name="Oval 6"/>
          <p:cNvSpPr/>
          <p:nvPr/>
        </p:nvSpPr>
        <p:spPr>
          <a:xfrm>
            <a:off x="3384550" y="1085850"/>
            <a:ext cx="1176338" cy="117633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29700" name="Line 12"/>
          <p:cNvSpPr/>
          <p:nvPr/>
        </p:nvSpPr>
        <p:spPr>
          <a:xfrm>
            <a:off x="3651250" y="3392488"/>
            <a:ext cx="4967288" cy="0"/>
          </a:xfrm>
          <a:prstGeom prst="line">
            <a:avLst/>
          </a:prstGeom>
          <a:ln w="12700" cap="flat" cmpd="sng">
            <a:solidFill>
              <a:schemeClr val="accent2"/>
            </a:solidFill>
            <a:prstDash val="solid"/>
            <a:headEnd type="none" w="med" len="med"/>
            <a:tailEnd type="none" w="med" len="med"/>
          </a:ln>
        </p:spPr>
      </p:sp>
      <p:sp>
        <p:nvSpPr>
          <p:cNvPr id="29701" name="TextBox 33"/>
          <p:cNvSpPr txBox="1"/>
          <p:nvPr/>
        </p:nvSpPr>
        <p:spPr>
          <a:xfrm>
            <a:off x="3865563" y="2276475"/>
            <a:ext cx="4506912" cy="1108075"/>
          </a:xfrm>
          <a:prstGeom prst="rect">
            <a:avLst/>
          </a:prstGeom>
          <a:noFill/>
          <a:ln w="9525">
            <a:noFill/>
          </a:ln>
        </p:spPr>
        <p:txBody>
          <a:bodyPr>
            <a:spAutoFit/>
          </a:bodyPr>
          <a:lstStyle/>
          <a:p>
            <a:pPr lvl="0" algn="ctr" eaLnBrk="1" hangingPunct="1"/>
            <a:r>
              <a:rPr lang="zh-CN" altLang="en-US" sz="6400" b="1" dirty="0">
                <a:solidFill>
                  <a:schemeClr val="accent2"/>
                </a:solidFill>
                <a:latin typeface="微软雅黑" panose="020B0503020204020204" pitchFamily="2" charset="-122"/>
                <a:ea typeface="微软雅黑" panose="020B0503020204020204" pitchFamily="2" charset="-122"/>
              </a:rPr>
              <a:t>联系我们</a:t>
            </a:r>
          </a:p>
        </p:txBody>
      </p:sp>
      <p:sp>
        <p:nvSpPr>
          <p:cNvPr id="29702" name="Rectangle 14"/>
          <p:cNvSpPr/>
          <p:nvPr/>
        </p:nvSpPr>
        <p:spPr>
          <a:xfrm>
            <a:off x="5653088" y="1814513"/>
            <a:ext cx="1003300" cy="431800"/>
          </a:xfrm>
          <a:prstGeom prst="rect">
            <a:avLst/>
          </a:prstGeom>
          <a:noFill/>
          <a:ln w="9525">
            <a:noFill/>
          </a:ln>
        </p:spPr>
        <p:txBody>
          <a:bodyPr wrap="none" lIns="0" tIns="0" rIns="0" bIns="0">
            <a:spAutoFit/>
          </a:bodyPr>
          <a:lstStyle/>
          <a:p>
            <a:pPr lvl="0" eaLnBrk="1" hangingPunct="1"/>
            <a:r>
              <a:rPr lang="zh-CN" altLang="en-US" sz="2800" dirty="0">
                <a:solidFill>
                  <a:schemeClr val="accent2"/>
                </a:solidFill>
                <a:latin typeface="微软雅黑" panose="020B0503020204020204" pitchFamily="2" charset="-122"/>
                <a:ea typeface="微软雅黑" panose="020B0503020204020204" pitchFamily="2" charset="-122"/>
              </a:rPr>
              <a:t>Part </a:t>
            </a:r>
            <a:r>
              <a:rPr lang="en-US" altLang="x-none" sz="2800" dirty="0">
                <a:solidFill>
                  <a:schemeClr val="accent2"/>
                </a:solidFill>
                <a:latin typeface="微软雅黑" panose="020B0503020204020204" pitchFamily="2" charset="-122"/>
                <a:ea typeface="微软雅黑" panose="020B0503020204020204" pitchFamily="2" charset="-122"/>
              </a:rPr>
              <a:t>3</a:t>
            </a:r>
            <a:endParaRPr lang="zh-CN" altLang="en-US" sz="2800" dirty="0">
              <a:solidFill>
                <a:schemeClr val="accent2"/>
              </a:solidFill>
              <a:latin typeface="微软雅黑" panose="020B0503020204020204" pitchFamily="2" charset="-122"/>
              <a:ea typeface="微软雅黑" panose="020B0503020204020204" pitchFamily="2" charset="-122"/>
            </a:endParaRPr>
          </a:p>
        </p:txBody>
      </p:sp>
      <p:sp>
        <p:nvSpPr>
          <p:cNvPr id="29703" name="Rectangle 14"/>
          <p:cNvSpPr/>
          <p:nvPr/>
        </p:nvSpPr>
        <p:spPr>
          <a:xfrm>
            <a:off x="4313238" y="3422650"/>
            <a:ext cx="3898900" cy="430213"/>
          </a:xfrm>
          <a:prstGeom prst="rect">
            <a:avLst/>
          </a:prstGeom>
          <a:noFill/>
          <a:ln w="9525">
            <a:noFill/>
          </a:ln>
        </p:spPr>
        <p:txBody>
          <a:bodyPr lIns="0" tIns="0" rIns="0" bIns="0">
            <a:spAutoFit/>
          </a:bodyPr>
          <a:lstStyle/>
          <a:p>
            <a:pPr lvl="0" algn="ctr" eaLnBrk="1" hangingPunct="1"/>
            <a:r>
              <a:rPr lang="en-US" altLang="x-none" sz="2800" dirty="0">
                <a:solidFill>
                  <a:schemeClr val="accent2"/>
                </a:solidFill>
                <a:latin typeface="微软雅黑" panose="020B0503020204020204" pitchFamily="2" charset="-122"/>
                <a:ea typeface="宋体" panose="02010600030101010101" pitchFamily="2" charset="-122"/>
              </a:rPr>
              <a:t>Contact us</a:t>
            </a:r>
            <a:endParaRPr lang="zh-CN" altLang="en-US" sz="2800" dirty="0">
              <a:solidFill>
                <a:schemeClr val="accent2"/>
              </a:solidFill>
              <a:latin typeface="微软雅黑" panose="020B0503020204020204" pitchFamily="2" charset="-122"/>
              <a:ea typeface="宋体" panose="02010600030101010101" pitchFamily="2" charset="-122"/>
            </a:endParaRPr>
          </a:p>
        </p:txBody>
      </p:sp>
      <p:sp>
        <p:nvSpPr>
          <p:cNvPr id="29704" name="Freeform 10"/>
          <p:cNvSpPr>
            <a:spLocks noEditPoints="1"/>
          </p:cNvSpPr>
          <p:nvPr/>
        </p:nvSpPr>
        <p:spPr>
          <a:xfrm>
            <a:off x="3670300" y="1200150"/>
            <a:ext cx="657225" cy="831850"/>
          </a:xfrm>
          <a:custGeom>
            <a:avLst/>
            <a:gdLst/>
            <a:ahLst/>
            <a:cxnLst>
              <a:cxn ang="0">
                <a:pos x="75854" y="225402"/>
              </a:cxn>
              <a:cxn ang="0">
                <a:pos x="110263" y="442922"/>
              </a:cxn>
              <a:cxn ang="0">
                <a:pos x="321404" y="40194"/>
              </a:cxn>
              <a:cxn ang="0">
                <a:pos x="538019" y="437405"/>
              </a:cxn>
              <a:cxn ang="0">
                <a:pos x="394912" y="550894"/>
              </a:cxn>
              <a:cxn ang="0">
                <a:pos x="401168" y="576902"/>
              </a:cxn>
              <a:cxn ang="0">
                <a:pos x="562261" y="439770"/>
              </a:cxn>
              <a:cxn ang="0">
                <a:pos x="577120" y="226978"/>
              </a:cxn>
              <a:cxn ang="0">
                <a:pos x="308110" y="0"/>
              </a:cxn>
              <a:cxn ang="0">
                <a:pos x="322968" y="105608"/>
              </a:cxn>
              <a:cxn ang="0">
                <a:pos x="394130" y="178115"/>
              </a:cxn>
              <a:cxn ang="0">
                <a:pos x="322968" y="105608"/>
              </a:cxn>
              <a:cxn ang="0">
                <a:pos x="244767" y="321552"/>
              </a:cxn>
              <a:cxn ang="0">
                <a:pos x="244767" y="387754"/>
              </a:cxn>
              <a:cxn ang="0">
                <a:pos x="244767" y="321552"/>
              </a:cxn>
              <a:cxn ang="0">
                <a:pos x="412899" y="321552"/>
              </a:cxn>
              <a:cxn ang="0">
                <a:pos x="412899" y="387754"/>
              </a:cxn>
              <a:cxn ang="0">
                <a:pos x="412899" y="321552"/>
              </a:cxn>
              <a:cxn ang="0">
                <a:pos x="351120" y="543013"/>
              </a:cxn>
              <a:cxn ang="0">
                <a:pos x="290124" y="564292"/>
              </a:cxn>
              <a:cxn ang="0">
                <a:pos x="315930" y="604486"/>
              </a:cxn>
              <a:cxn ang="0">
                <a:pos x="376926" y="583207"/>
              </a:cxn>
              <a:cxn ang="0">
                <a:pos x="351120" y="543013"/>
              </a:cxn>
              <a:cxn ang="0">
                <a:pos x="465293" y="581631"/>
              </a:cxn>
              <a:cxn ang="0">
                <a:pos x="412117" y="832252"/>
              </a:cxn>
              <a:cxn ang="0">
                <a:pos x="465293" y="581631"/>
              </a:cxn>
              <a:cxn ang="0">
                <a:pos x="199411" y="587147"/>
              </a:cxn>
              <a:cxn ang="0">
                <a:pos x="244767" y="832252"/>
              </a:cxn>
              <a:cxn ang="0">
                <a:pos x="199411" y="587147"/>
              </a:cxn>
              <a:cxn ang="0">
                <a:pos x="287778" y="635223"/>
              </a:cxn>
              <a:cxn ang="0">
                <a:pos x="290906" y="832252"/>
              </a:cxn>
              <a:cxn ang="0">
                <a:pos x="380054" y="641528"/>
              </a:cxn>
              <a:cxn ang="0">
                <a:pos x="287778" y="635223"/>
              </a:cxn>
            </a:cxnLst>
            <a:rect l="0" t="0" r="0" b="0"/>
            <a:pathLst>
              <a:path w="841" h="1056">
                <a:moveTo>
                  <a:pt x="394" y="0"/>
                </a:moveTo>
                <a:cubicBezTo>
                  <a:pt x="226" y="4"/>
                  <a:pt x="110" y="134"/>
                  <a:pt x="97" y="286"/>
                </a:cubicBezTo>
                <a:cubicBezTo>
                  <a:pt x="43" y="305"/>
                  <a:pt x="3" y="358"/>
                  <a:pt x="5" y="420"/>
                </a:cubicBezTo>
                <a:cubicBezTo>
                  <a:pt x="9" y="559"/>
                  <a:pt x="66" y="561"/>
                  <a:pt x="141" y="562"/>
                </a:cubicBezTo>
                <a:lnTo>
                  <a:pt x="141" y="294"/>
                </a:lnTo>
                <a:cubicBezTo>
                  <a:pt x="143" y="179"/>
                  <a:pt x="255" y="51"/>
                  <a:pt x="411" y="51"/>
                </a:cubicBezTo>
                <a:cubicBezTo>
                  <a:pt x="565" y="51"/>
                  <a:pt x="650" y="172"/>
                  <a:pt x="688" y="278"/>
                </a:cubicBezTo>
                <a:lnTo>
                  <a:pt x="688" y="555"/>
                </a:lnTo>
                <a:cubicBezTo>
                  <a:pt x="680" y="572"/>
                  <a:pt x="660" y="592"/>
                  <a:pt x="623" y="628"/>
                </a:cubicBezTo>
                <a:cubicBezTo>
                  <a:pt x="574" y="675"/>
                  <a:pt x="505" y="699"/>
                  <a:pt x="505" y="699"/>
                </a:cubicBezTo>
                <a:cubicBezTo>
                  <a:pt x="497" y="701"/>
                  <a:pt x="491" y="712"/>
                  <a:pt x="493" y="721"/>
                </a:cubicBezTo>
                <a:cubicBezTo>
                  <a:pt x="495" y="730"/>
                  <a:pt x="505" y="736"/>
                  <a:pt x="513" y="732"/>
                </a:cubicBezTo>
                <a:cubicBezTo>
                  <a:pt x="513" y="732"/>
                  <a:pt x="587" y="708"/>
                  <a:pt x="642" y="655"/>
                </a:cubicBezTo>
                <a:cubicBezTo>
                  <a:pt x="696" y="602"/>
                  <a:pt x="718" y="559"/>
                  <a:pt x="719" y="558"/>
                </a:cubicBezTo>
                <a:cubicBezTo>
                  <a:pt x="779" y="543"/>
                  <a:pt x="824" y="544"/>
                  <a:pt x="824" y="420"/>
                </a:cubicBezTo>
                <a:cubicBezTo>
                  <a:pt x="824" y="360"/>
                  <a:pt x="788" y="309"/>
                  <a:pt x="738" y="288"/>
                </a:cubicBezTo>
                <a:cubicBezTo>
                  <a:pt x="701" y="147"/>
                  <a:pt x="585" y="4"/>
                  <a:pt x="411" y="0"/>
                </a:cubicBezTo>
                <a:cubicBezTo>
                  <a:pt x="405" y="0"/>
                  <a:pt x="400" y="0"/>
                  <a:pt x="394" y="0"/>
                </a:cubicBezTo>
                <a:close/>
                <a:moveTo>
                  <a:pt x="413" y="134"/>
                </a:moveTo>
                <a:lnTo>
                  <a:pt x="413" y="134"/>
                </a:lnTo>
                <a:cubicBezTo>
                  <a:pt x="219" y="133"/>
                  <a:pt x="122" y="282"/>
                  <a:pt x="165" y="437"/>
                </a:cubicBezTo>
                <a:cubicBezTo>
                  <a:pt x="165" y="437"/>
                  <a:pt x="502" y="297"/>
                  <a:pt x="504" y="226"/>
                </a:cubicBezTo>
                <a:cubicBezTo>
                  <a:pt x="578" y="326"/>
                  <a:pt x="663" y="366"/>
                  <a:pt x="663" y="366"/>
                </a:cubicBezTo>
                <a:cubicBezTo>
                  <a:pt x="653" y="195"/>
                  <a:pt x="575" y="135"/>
                  <a:pt x="413" y="134"/>
                </a:cubicBezTo>
                <a:close/>
                <a:moveTo>
                  <a:pt x="313" y="408"/>
                </a:moveTo>
                <a:lnTo>
                  <a:pt x="313" y="408"/>
                </a:lnTo>
                <a:cubicBezTo>
                  <a:pt x="285" y="408"/>
                  <a:pt x="262" y="427"/>
                  <a:pt x="262" y="450"/>
                </a:cubicBezTo>
                <a:cubicBezTo>
                  <a:pt x="262" y="473"/>
                  <a:pt x="285" y="492"/>
                  <a:pt x="313" y="492"/>
                </a:cubicBezTo>
                <a:cubicBezTo>
                  <a:pt x="341" y="492"/>
                  <a:pt x="364" y="473"/>
                  <a:pt x="364" y="450"/>
                </a:cubicBezTo>
                <a:cubicBezTo>
                  <a:pt x="364" y="427"/>
                  <a:pt x="341" y="408"/>
                  <a:pt x="313" y="408"/>
                </a:cubicBezTo>
                <a:close/>
                <a:moveTo>
                  <a:pt x="528" y="408"/>
                </a:moveTo>
                <a:lnTo>
                  <a:pt x="528" y="408"/>
                </a:lnTo>
                <a:cubicBezTo>
                  <a:pt x="500" y="408"/>
                  <a:pt x="477" y="427"/>
                  <a:pt x="477" y="450"/>
                </a:cubicBezTo>
                <a:cubicBezTo>
                  <a:pt x="477" y="473"/>
                  <a:pt x="500" y="492"/>
                  <a:pt x="528" y="492"/>
                </a:cubicBezTo>
                <a:cubicBezTo>
                  <a:pt x="556" y="492"/>
                  <a:pt x="579" y="473"/>
                  <a:pt x="579" y="450"/>
                </a:cubicBezTo>
                <a:cubicBezTo>
                  <a:pt x="579" y="427"/>
                  <a:pt x="556" y="408"/>
                  <a:pt x="528" y="408"/>
                </a:cubicBezTo>
                <a:close/>
                <a:moveTo>
                  <a:pt x="449" y="689"/>
                </a:moveTo>
                <a:lnTo>
                  <a:pt x="449" y="689"/>
                </a:lnTo>
                <a:lnTo>
                  <a:pt x="399" y="693"/>
                </a:lnTo>
                <a:cubicBezTo>
                  <a:pt x="384" y="694"/>
                  <a:pt x="371" y="705"/>
                  <a:pt x="371" y="716"/>
                </a:cubicBezTo>
                <a:lnTo>
                  <a:pt x="374" y="750"/>
                </a:lnTo>
                <a:cubicBezTo>
                  <a:pt x="374" y="761"/>
                  <a:pt x="389" y="769"/>
                  <a:pt x="404" y="767"/>
                </a:cubicBezTo>
                <a:lnTo>
                  <a:pt x="454" y="763"/>
                </a:lnTo>
                <a:cubicBezTo>
                  <a:pt x="469" y="761"/>
                  <a:pt x="483" y="751"/>
                  <a:pt x="482" y="740"/>
                </a:cubicBezTo>
                <a:lnTo>
                  <a:pt x="480" y="706"/>
                </a:lnTo>
                <a:cubicBezTo>
                  <a:pt x="479" y="696"/>
                  <a:pt x="464" y="687"/>
                  <a:pt x="449" y="689"/>
                </a:cubicBezTo>
                <a:close/>
                <a:moveTo>
                  <a:pt x="595" y="738"/>
                </a:moveTo>
                <a:lnTo>
                  <a:pt x="595" y="738"/>
                </a:lnTo>
                <a:cubicBezTo>
                  <a:pt x="583" y="738"/>
                  <a:pt x="570" y="741"/>
                  <a:pt x="557" y="747"/>
                </a:cubicBezTo>
                <a:lnTo>
                  <a:pt x="527" y="1056"/>
                </a:lnTo>
                <a:lnTo>
                  <a:pt x="841" y="1056"/>
                </a:lnTo>
                <a:cubicBezTo>
                  <a:pt x="794" y="959"/>
                  <a:pt x="716" y="733"/>
                  <a:pt x="595" y="738"/>
                </a:cubicBezTo>
                <a:close/>
                <a:moveTo>
                  <a:pt x="255" y="745"/>
                </a:moveTo>
                <a:lnTo>
                  <a:pt x="255" y="745"/>
                </a:lnTo>
                <a:cubicBezTo>
                  <a:pt x="115" y="751"/>
                  <a:pt x="48" y="955"/>
                  <a:pt x="0" y="1056"/>
                </a:cubicBezTo>
                <a:lnTo>
                  <a:pt x="313" y="1056"/>
                </a:lnTo>
                <a:lnTo>
                  <a:pt x="284" y="746"/>
                </a:lnTo>
                <a:cubicBezTo>
                  <a:pt x="274" y="745"/>
                  <a:pt x="264" y="745"/>
                  <a:pt x="255" y="745"/>
                </a:cubicBezTo>
                <a:close/>
                <a:moveTo>
                  <a:pt x="368" y="806"/>
                </a:moveTo>
                <a:lnTo>
                  <a:pt x="368" y="806"/>
                </a:lnTo>
                <a:cubicBezTo>
                  <a:pt x="361" y="806"/>
                  <a:pt x="354" y="809"/>
                  <a:pt x="355" y="814"/>
                </a:cubicBezTo>
                <a:lnTo>
                  <a:pt x="372" y="1056"/>
                </a:lnTo>
                <a:lnTo>
                  <a:pt x="469" y="1056"/>
                </a:lnTo>
                <a:lnTo>
                  <a:pt x="486" y="814"/>
                </a:lnTo>
                <a:cubicBezTo>
                  <a:pt x="486" y="809"/>
                  <a:pt x="480" y="806"/>
                  <a:pt x="473" y="806"/>
                </a:cubicBezTo>
                <a:lnTo>
                  <a:pt x="368" y="806"/>
                </a:lnTo>
                <a:close/>
              </a:path>
            </a:pathLst>
          </a:custGeom>
          <a:solidFill>
            <a:srgbClr val="FFFFFF">
              <a:alpha val="100000"/>
            </a:srgbClr>
          </a:solidFill>
          <a:ln w="9525">
            <a:noFill/>
          </a:ln>
        </p:spPr>
        <p:txBody>
          <a:bodyPr/>
          <a:lstStyle/>
          <a:p>
            <a:endParaRPr lang="zh-CN" altLang="en-US"/>
          </a:p>
        </p:txBody>
      </p:sp>
      <p:sp>
        <p:nvSpPr>
          <p:cNvPr id="29705" name="TextBox 69"/>
          <p:cNvSpPr txBox="1"/>
          <p:nvPr/>
        </p:nvSpPr>
        <p:spPr>
          <a:xfrm>
            <a:off x="4873625" y="4006850"/>
            <a:ext cx="1296988"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加盟方式</a:t>
            </a:r>
          </a:p>
        </p:txBody>
      </p:sp>
      <p:sp>
        <p:nvSpPr>
          <p:cNvPr id="29706" name="TextBox 70"/>
          <p:cNvSpPr txBox="1"/>
          <p:nvPr/>
        </p:nvSpPr>
        <p:spPr>
          <a:xfrm>
            <a:off x="4873625" y="4541838"/>
            <a:ext cx="1296988"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优惠政策</a:t>
            </a:r>
          </a:p>
        </p:txBody>
      </p:sp>
      <p:sp>
        <p:nvSpPr>
          <p:cNvPr id="29707" name="TextBox 71"/>
          <p:cNvSpPr txBox="1"/>
          <p:nvPr/>
        </p:nvSpPr>
        <p:spPr>
          <a:xfrm>
            <a:off x="6654800" y="4006850"/>
            <a:ext cx="1387475"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售后保障</a:t>
            </a:r>
          </a:p>
        </p:txBody>
      </p:sp>
      <p:sp>
        <p:nvSpPr>
          <p:cNvPr id="29708" name="TextBox 72"/>
          <p:cNvSpPr txBox="1"/>
          <p:nvPr/>
        </p:nvSpPr>
        <p:spPr>
          <a:xfrm>
            <a:off x="6654800" y="4541838"/>
            <a:ext cx="1387475"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sym typeface="Arial" panose="020B0604020202020204" pitchFamily="34" charset="0"/>
              </a:rPr>
              <a:t>联系我们</a:t>
            </a:r>
          </a:p>
        </p:txBody>
      </p:sp>
      <p:sp>
        <p:nvSpPr>
          <p:cNvPr id="29709" name="Freeform 18"/>
          <p:cNvSpPr>
            <a:spLocks noEditPoints="1"/>
          </p:cNvSpPr>
          <p:nvPr/>
        </p:nvSpPr>
        <p:spPr>
          <a:xfrm>
            <a:off x="6386513" y="4087813"/>
            <a:ext cx="268287" cy="268287"/>
          </a:xfrm>
          <a:custGeom>
            <a:avLst/>
            <a:gdLst/>
            <a:ahLst/>
            <a:cxnLst>
              <a:cxn ang="0">
                <a:pos x="133573" y="0"/>
              </a:cxn>
              <a:cxn ang="0">
                <a:pos x="268288" y="134144"/>
              </a:cxn>
              <a:cxn ang="0">
                <a:pos x="133573" y="268288"/>
              </a:cxn>
              <a:cxn ang="0">
                <a:pos x="0" y="134144"/>
              </a:cxn>
              <a:cxn ang="0">
                <a:pos x="133573" y="0"/>
              </a:cxn>
              <a:cxn ang="0">
                <a:pos x="113023" y="228159"/>
              </a:cxn>
              <a:cxn ang="0">
                <a:pos x="154123" y="228159"/>
              </a:cxn>
              <a:cxn ang="0">
                <a:pos x="154123" y="155928"/>
              </a:cxn>
              <a:cxn ang="0">
                <a:pos x="227189" y="155928"/>
              </a:cxn>
              <a:cxn ang="0">
                <a:pos x="227189" y="113506"/>
              </a:cxn>
              <a:cxn ang="0">
                <a:pos x="154123" y="113506"/>
              </a:cxn>
              <a:cxn ang="0">
                <a:pos x="154123" y="40129"/>
              </a:cxn>
              <a:cxn ang="0">
                <a:pos x="113023" y="40129"/>
              </a:cxn>
              <a:cxn ang="0">
                <a:pos x="113023" y="113506"/>
              </a:cxn>
              <a:cxn ang="0">
                <a:pos x="39958" y="113506"/>
              </a:cxn>
              <a:cxn ang="0">
                <a:pos x="39958" y="155928"/>
              </a:cxn>
              <a:cxn ang="0">
                <a:pos x="113023" y="155928"/>
              </a:cxn>
              <a:cxn ang="0">
                <a:pos x="113023" y="228159"/>
              </a:cxn>
            </a:cxnLst>
            <a:rect l="0" t="0" r="0" b="0"/>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9710" name="Freeform 19"/>
          <p:cNvSpPr>
            <a:spLocks noEditPoints="1"/>
          </p:cNvSpPr>
          <p:nvPr/>
        </p:nvSpPr>
        <p:spPr>
          <a:xfrm>
            <a:off x="6386513" y="4622800"/>
            <a:ext cx="268287" cy="268288"/>
          </a:xfrm>
          <a:custGeom>
            <a:avLst/>
            <a:gdLst/>
            <a:ahLst/>
            <a:cxnLst>
              <a:cxn ang="0">
                <a:pos x="133573" y="0"/>
              </a:cxn>
              <a:cxn ang="0">
                <a:pos x="268288" y="134144"/>
              </a:cxn>
              <a:cxn ang="0">
                <a:pos x="133573" y="268288"/>
              </a:cxn>
              <a:cxn ang="0">
                <a:pos x="0" y="134144"/>
              </a:cxn>
              <a:cxn ang="0">
                <a:pos x="133573" y="0"/>
              </a:cxn>
              <a:cxn ang="0">
                <a:pos x="113023" y="228159"/>
              </a:cxn>
              <a:cxn ang="0">
                <a:pos x="154123" y="228159"/>
              </a:cxn>
              <a:cxn ang="0">
                <a:pos x="154123" y="155928"/>
              </a:cxn>
              <a:cxn ang="0">
                <a:pos x="227189" y="155928"/>
              </a:cxn>
              <a:cxn ang="0">
                <a:pos x="227189" y="112360"/>
              </a:cxn>
              <a:cxn ang="0">
                <a:pos x="154123" y="112360"/>
              </a:cxn>
              <a:cxn ang="0">
                <a:pos x="154123" y="40129"/>
              </a:cxn>
              <a:cxn ang="0">
                <a:pos x="113023" y="40129"/>
              </a:cxn>
              <a:cxn ang="0">
                <a:pos x="113023" y="112360"/>
              </a:cxn>
              <a:cxn ang="0">
                <a:pos x="39958" y="112360"/>
              </a:cxn>
              <a:cxn ang="0">
                <a:pos x="39958" y="155928"/>
              </a:cxn>
              <a:cxn ang="0">
                <a:pos x="113023" y="155928"/>
              </a:cxn>
              <a:cxn ang="0">
                <a:pos x="113023" y="228159"/>
              </a:cxn>
            </a:cxnLst>
            <a:rect l="0" t="0" r="0" b="0"/>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9711" name="Freeform 21"/>
          <p:cNvSpPr>
            <a:spLocks noEditPoints="1"/>
          </p:cNvSpPr>
          <p:nvPr/>
        </p:nvSpPr>
        <p:spPr>
          <a:xfrm>
            <a:off x="4592638" y="4087813"/>
            <a:ext cx="266700" cy="268287"/>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29712" name="Freeform 22"/>
          <p:cNvSpPr>
            <a:spLocks noEditPoints="1"/>
          </p:cNvSpPr>
          <p:nvPr/>
        </p:nvSpPr>
        <p:spPr>
          <a:xfrm>
            <a:off x="4592638" y="4622800"/>
            <a:ext cx="266700" cy="268288"/>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Tree>
  </p:cSld>
  <p:clrMapOvr>
    <a:masterClrMapping/>
  </p:clrMapOvr>
  <p:transition spd="slow"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wheel(1)">
                                      <p:cBhvr>
                                        <p:cTn id="7" dur="2000"/>
                                        <p:tgtEl>
                                          <p:spTgt spid="2969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29699"/>
                                        </p:tgtEl>
                                        <p:attrNameLst>
                                          <p:attrName>style.visibility</p:attrName>
                                        </p:attrNameLst>
                                      </p:cBhvr>
                                      <p:to>
                                        <p:strVal val="visible"/>
                                      </p:to>
                                    </p:set>
                                    <p:anim calcmode="lin" valueType="num">
                                      <p:cBhvr>
                                        <p:cTn id="11" dur="500" fill="hold"/>
                                        <p:tgtEl>
                                          <p:spTgt spid="29699"/>
                                        </p:tgtEl>
                                        <p:attrNameLst>
                                          <p:attrName>ppt_w</p:attrName>
                                        </p:attrNameLst>
                                      </p:cBhvr>
                                      <p:tavLst>
                                        <p:tav tm="0">
                                          <p:val>
                                            <p:fltVal val="0"/>
                                          </p:val>
                                        </p:tav>
                                        <p:tav tm="100000">
                                          <p:val>
                                            <p:strVal val="#ppt_w"/>
                                          </p:val>
                                        </p:tav>
                                      </p:tavLst>
                                    </p:anim>
                                    <p:anim calcmode="lin" valueType="num">
                                      <p:cBhvr>
                                        <p:cTn id="12" dur="500" fill="hold"/>
                                        <p:tgtEl>
                                          <p:spTgt spid="29699"/>
                                        </p:tgtEl>
                                        <p:attrNameLst>
                                          <p:attrName>ppt_h</p:attrName>
                                        </p:attrNameLst>
                                      </p:cBhvr>
                                      <p:tavLst>
                                        <p:tav tm="0">
                                          <p:val>
                                            <p:fltVal val="0"/>
                                          </p:val>
                                        </p:tav>
                                        <p:tav tm="100000">
                                          <p:val>
                                            <p:strVal val="#ppt_h"/>
                                          </p:val>
                                        </p:tav>
                                      </p:tavLst>
                                    </p:anim>
                                    <p:animEffect transition="in" filter="fade">
                                      <p:cBhvr>
                                        <p:cTn id="13" dur="500"/>
                                        <p:tgtEl>
                                          <p:spTgt spid="29699"/>
                                        </p:tgtEl>
                                      </p:cBhvr>
                                    </p:animEffect>
                                  </p:childTnLst>
                                </p:cTn>
                              </p:par>
                            </p:childTnLst>
                          </p:cTn>
                        </p:par>
                        <p:par>
                          <p:cTn id="14" fill="hold">
                            <p:stCondLst>
                              <p:cond delay="2500"/>
                            </p:stCondLst>
                            <p:childTnLst>
                              <p:par>
                                <p:cTn id="15" presetID="31" presetClass="entr" presetSubtype="0" fill="hold" nodeType="afterEffect">
                                  <p:stCondLst>
                                    <p:cond delay="0"/>
                                  </p:stCondLst>
                                  <p:childTnLst>
                                    <p:set>
                                      <p:cBhvr>
                                        <p:cTn id="16" dur="1" fill="hold">
                                          <p:stCondLst>
                                            <p:cond delay="0"/>
                                          </p:stCondLst>
                                        </p:cTn>
                                        <p:tgtEl>
                                          <p:spTgt spid="29704"/>
                                        </p:tgtEl>
                                        <p:attrNameLst>
                                          <p:attrName>style.visibility</p:attrName>
                                        </p:attrNameLst>
                                      </p:cBhvr>
                                      <p:to>
                                        <p:strVal val="visible"/>
                                      </p:to>
                                    </p:set>
                                    <p:anim calcmode="lin" valueType="num">
                                      <p:cBhvr>
                                        <p:cTn id="17" dur="500" fill="hold"/>
                                        <p:tgtEl>
                                          <p:spTgt spid="29704"/>
                                        </p:tgtEl>
                                        <p:attrNameLst>
                                          <p:attrName>ppt_w</p:attrName>
                                        </p:attrNameLst>
                                      </p:cBhvr>
                                      <p:tavLst>
                                        <p:tav tm="0">
                                          <p:val>
                                            <p:fltVal val="0"/>
                                          </p:val>
                                        </p:tav>
                                        <p:tav tm="100000">
                                          <p:val>
                                            <p:strVal val="#ppt_w"/>
                                          </p:val>
                                        </p:tav>
                                      </p:tavLst>
                                    </p:anim>
                                    <p:anim calcmode="lin" valueType="num">
                                      <p:cBhvr>
                                        <p:cTn id="18" dur="500" fill="hold"/>
                                        <p:tgtEl>
                                          <p:spTgt spid="29704"/>
                                        </p:tgtEl>
                                        <p:attrNameLst>
                                          <p:attrName>ppt_h</p:attrName>
                                        </p:attrNameLst>
                                      </p:cBhvr>
                                      <p:tavLst>
                                        <p:tav tm="0">
                                          <p:val>
                                            <p:fltVal val="0"/>
                                          </p:val>
                                        </p:tav>
                                        <p:tav tm="100000">
                                          <p:val>
                                            <p:strVal val="#ppt_h"/>
                                          </p:val>
                                        </p:tav>
                                      </p:tavLst>
                                    </p:anim>
                                    <p:anim calcmode="lin" valueType="num">
                                      <p:cBhvr>
                                        <p:cTn id="19" dur="500" fill="hold"/>
                                        <p:tgtEl>
                                          <p:spTgt spid="29704"/>
                                        </p:tgtEl>
                                        <p:attrNameLst>
                                          <p:attrName>style.rotation</p:attrName>
                                        </p:attrNameLst>
                                      </p:cBhvr>
                                      <p:tavLst>
                                        <p:tav tm="0">
                                          <p:val>
                                            <p:fltVal val="90"/>
                                          </p:val>
                                        </p:tav>
                                        <p:tav tm="100000">
                                          <p:val>
                                            <p:fltVal val="0"/>
                                          </p:val>
                                        </p:tav>
                                      </p:tavLst>
                                    </p:anim>
                                    <p:animEffect transition="in" filter="fade">
                                      <p:cBhvr>
                                        <p:cTn id="20" dur="500"/>
                                        <p:tgtEl>
                                          <p:spTgt spid="29704"/>
                                        </p:tgtEl>
                                      </p:cBhvr>
                                    </p:animEffect>
                                  </p:childTnLst>
                                </p:cTn>
                              </p:par>
                            </p:childTnLst>
                          </p:cTn>
                        </p:par>
                        <p:par>
                          <p:cTn id="21" fill="hold">
                            <p:stCondLst>
                              <p:cond delay="3000"/>
                            </p:stCondLst>
                            <p:childTnLst>
                              <p:par>
                                <p:cTn id="22" presetID="16" presetClass="entr" presetSubtype="21" fill="hold" nodeType="afterEffect">
                                  <p:stCondLst>
                                    <p:cond delay="0"/>
                                  </p:stCondLst>
                                  <p:childTnLst>
                                    <p:set>
                                      <p:cBhvr>
                                        <p:cTn id="23" dur="1" fill="hold">
                                          <p:stCondLst>
                                            <p:cond delay="0"/>
                                          </p:stCondLst>
                                        </p:cTn>
                                        <p:tgtEl>
                                          <p:spTgt spid="29700"/>
                                        </p:tgtEl>
                                        <p:attrNameLst>
                                          <p:attrName>style.visibility</p:attrName>
                                        </p:attrNameLst>
                                      </p:cBhvr>
                                      <p:to>
                                        <p:strVal val="visible"/>
                                      </p:to>
                                    </p:set>
                                    <p:animEffect transition="in" filter="barn(inVertical)">
                                      <p:cBhvr>
                                        <p:cTn id="24" dur="500"/>
                                        <p:tgtEl>
                                          <p:spTgt spid="29700"/>
                                        </p:tgtEl>
                                      </p:cBhvr>
                                    </p:animEffect>
                                  </p:childTnLst>
                                </p:cTn>
                              </p:par>
                            </p:childTnLst>
                          </p:cTn>
                        </p:par>
                        <p:par>
                          <p:cTn id="25" fill="hold">
                            <p:stCondLst>
                              <p:cond delay="3500"/>
                            </p:stCondLst>
                            <p:childTnLst>
                              <p:par>
                                <p:cTn id="26" presetID="22" presetClass="entr" presetSubtype="1" fill="hold" grpId="0" nodeType="afterEffect">
                                  <p:stCondLst>
                                    <p:cond delay="0"/>
                                  </p:stCondLst>
                                  <p:childTnLst>
                                    <p:set>
                                      <p:cBhvr>
                                        <p:cTn id="27" dur="1" fill="hold">
                                          <p:stCondLst>
                                            <p:cond delay="0"/>
                                          </p:stCondLst>
                                        </p:cTn>
                                        <p:tgtEl>
                                          <p:spTgt spid="29701"/>
                                        </p:tgtEl>
                                        <p:attrNameLst>
                                          <p:attrName>style.visibility</p:attrName>
                                        </p:attrNameLst>
                                      </p:cBhvr>
                                      <p:to>
                                        <p:strVal val="visible"/>
                                      </p:to>
                                    </p:set>
                                    <p:animEffect transition="in" filter="wipe(up)">
                                      <p:cBhvr>
                                        <p:cTn id="28" dur="500"/>
                                        <p:tgtEl>
                                          <p:spTgt spid="29701"/>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9702"/>
                                        </p:tgtEl>
                                        <p:attrNameLst>
                                          <p:attrName>style.visibility</p:attrName>
                                        </p:attrNameLst>
                                      </p:cBhvr>
                                      <p:to>
                                        <p:strVal val="visible"/>
                                      </p:to>
                                    </p:set>
                                    <p:animEffect transition="in" filter="wipe(down)">
                                      <p:cBhvr>
                                        <p:cTn id="31" dur="500"/>
                                        <p:tgtEl>
                                          <p:spTgt spid="29702"/>
                                        </p:tgtEl>
                                      </p:cBhvr>
                                    </p:animEffect>
                                  </p:childTnLst>
                                </p:cTn>
                              </p:par>
                            </p:childTnLst>
                          </p:cTn>
                        </p:par>
                        <p:par>
                          <p:cTn id="32" fill="hold">
                            <p:stCondLst>
                              <p:cond delay="4000"/>
                            </p:stCondLst>
                            <p:childTnLst>
                              <p:par>
                                <p:cTn id="33" presetID="31" presetClass="entr" presetSubtype="0" fill="hold" grpId="0" nodeType="afterEffect">
                                  <p:stCondLst>
                                    <p:cond delay="0"/>
                                  </p:stCondLst>
                                  <p:childTnLst>
                                    <p:set>
                                      <p:cBhvr>
                                        <p:cTn id="34" dur="1" fill="hold">
                                          <p:stCondLst>
                                            <p:cond delay="0"/>
                                          </p:stCondLst>
                                        </p:cTn>
                                        <p:tgtEl>
                                          <p:spTgt spid="29703"/>
                                        </p:tgtEl>
                                        <p:attrNameLst>
                                          <p:attrName>style.visibility</p:attrName>
                                        </p:attrNameLst>
                                      </p:cBhvr>
                                      <p:to>
                                        <p:strVal val="visible"/>
                                      </p:to>
                                    </p:set>
                                    <p:anim calcmode="lin" valueType="num">
                                      <p:cBhvr>
                                        <p:cTn id="35" dur="500" fill="hold"/>
                                        <p:tgtEl>
                                          <p:spTgt spid="29703"/>
                                        </p:tgtEl>
                                        <p:attrNameLst>
                                          <p:attrName>ppt_w</p:attrName>
                                        </p:attrNameLst>
                                      </p:cBhvr>
                                      <p:tavLst>
                                        <p:tav tm="0">
                                          <p:val>
                                            <p:fltVal val="0"/>
                                          </p:val>
                                        </p:tav>
                                        <p:tav tm="100000">
                                          <p:val>
                                            <p:strVal val="#ppt_w"/>
                                          </p:val>
                                        </p:tav>
                                      </p:tavLst>
                                    </p:anim>
                                    <p:anim calcmode="lin" valueType="num">
                                      <p:cBhvr>
                                        <p:cTn id="36" dur="500" fill="hold"/>
                                        <p:tgtEl>
                                          <p:spTgt spid="29703"/>
                                        </p:tgtEl>
                                        <p:attrNameLst>
                                          <p:attrName>ppt_h</p:attrName>
                                        </p:attrNameLst>
                                      </p:cBhvr>
                                      <p:tavLst>
                                        <p:tav tm="0">
                                          <p:val>
                                            <p:fltVal val="0"/>
                                          </p:val>
                                        </p:tav>
                                        <p:tav tm="100000">
                                          <p:val>
                                            <p:strVal val="#ppt_h"/>
                                          </p:val>
                                        </p:tav>
                                      </p:tavLst>
                                    </p:anim>
                                    <p:anim calcmode="lin" valueType="num">
                                      <p:cBhvr>
                                        <p:cTn id="37" dur="500" fill="hold"/>
                                        <p:tgtEl>
                                          <p:spTgt spid="29703"/>
                                        </p:tgtEl>
                                        <p:attrNameLst>
                                          <p:attrName>style.rotation</p:attrName>
                                        </p:attrNameLst>
                                      </p:cBhvr>
                                      <p:tavLst>
                                        <p:tav tm="0">
                                          <p:val>
                                            <p:fltVal val="90"/>
                                          </p:val>
                                        </p:tav>
                                        <p:tav tm="100000">
                                          <p:val>
                                            <p:fltVal val="0"/>
                                          </p:val>
                                        </p:tav>
                                      </p:tavLst>
                                    </p:anim>
                                    <p:animEffect transition="in" filter="fade">
                                      <p:cBhvr>
                                        <p:cTn id="38" dur="500"/>
                                        <p:tgtEl>
                                          <p:spTgt spid="29703"/>
                                        </p:tgtEl>
                                      </p:cBhvr>
                                    </p:animEffect>
                                  </p:childTnLst>
                                </p:cTn>
                              </p:par>
                            </p:childTnLst>
                          </p:cTn>
                        </p:par>
                        <p:par>
                          <p:cTn id="39" fill="hold">
                            <p:stCondLst>
                              <p:cond delay="4500"/>
                            </p:stCondLst>
                            <p:childTnLst>
                              <p:par>
                                <p:cTn id="40" presetID="2" presetClass="entr" presetSubtype="12" fill="hold" nodeType="afterEffect">
                                  <p:stCondLst>
                                    <p:cond delay="0"/>
                                  </p:stCondLst>
                                  <p:childTnLst>
                                    <p:set>
                                      <p:cBhvr>
                                        <p:cTn id="41" dur="1" fill="hold">
                                          <p:stCondLst>
                                            <p:cond delay="0"/>
                                          </p:stCondLst>
                                        </p:cTn>
                                        <p:tgtEl>
                                          <p:spTgt spid="29711"/>
                                        </p:tgtEl>
                                        <p:attrNameLst>
                                          <p:attrName>style.visibility</p:attrName>
                                        </p:attrNameLst>
                                      </p:cBhvr>
                                      <p:to>
                                        <p:strVal val="visible"/>
                                      </p:to>
                                    </p:set>
                                    <p:anim calcmode="lin" valueType="num">
                                      <p:cBhvr additive="base">
                                        <p:cTn id="42" dur="500" fill="hold"/>
                                        <p:tgtEl>
                                          <p:spTgt spid="29711"/>
                                        </p:tgtEl>
                                        <p:attrNameLst>
                                          <p:attrName>ppt_x</p:attrName>
                                        </p:attrNameLst>
                                      </p:cBhvr>
                                      <p:tavLst>
                                        <p:tav tm="0">
                                          <p:val>
                                            <p:strVal val="0-#ppt_w/2"/>
                                          </p:val>
                                        </p:tav>
                                        <p:tav tm="100000">
                                          <p:val>
                                            <p:strVal val="#ppt_x"/>
                                          </p:val>
                                        </p:tav>
                                      </p:tavLst>
                                    </p:anim>
                                    <p:anim calcmode="lin" valueType="num">
                                      <p:cBhvr additive="base">
                                        <p:cTn id="43" dur="500" fill="hold"/>
                                        <p:tgtEl>
                                          <p:spTgt spid="29711"/>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stCondLst>
                                    <p:cond delay="100"/>
                                  </p:stCondLst>
                                  <p:childTnLst>
                                    <p:set>
                                      <p:cBhvr>
                                        <p:cTn id="45" dur="1" fill="hold">
                                          <p:stCondLst>
                                            <p:cond delay="0"/>
                                          </p:stCondLst>
                                        </p:cTn>
                                        <p:tgtEl>
                                          <p:spTgt spid="29712"/>
                                        </p:tgtEl>
                                        <p:attrNameLst>
                                          <p:attrName>style.visibility</p:attrName>
                                        </p:attrNameLst>
                                      </p:cBhvr>
                                      <p:to>
                                        <p:strVal val="visible"/>
                                      </p:to>
                                    </p:set>
                                    <p:anim calcmode="lin" valueType="num">
                                      <p:cBhvr additive="base">
                                        <p:cTn id="46" dur="500" fill="hold"/>
                                        <p:tgtEl>
                                          <p:spTgt spid="29712"/>
                                        </p:tgtEl>
                                        <p:attrNameLst>
                                          <p:attrName>ppt_x</p:attrName>
                                        </p:attrNameLst>
                                      </p:cBhvr>
                                      <p:tavLst>
                                        <p:tav tm="0">
                                          <p:val>
                                            <p:strVal val="0-#ppt_w/2"/>
                                          </p:val>
                                        </p:tav>
                                        <p:tav tm="100000">
                                          <p:val>
                                            <p:strVal val="#ppt_x"/>
                                          </p:val>
                                        </p:tav>
                                      </p:tavLst>
                                    </p:anim>
                                    <p:anim calcmode="lin" valueType="num">
                                      <p:cBhvr additive="base">
                                        <p:cTn id="47" dur="500" fill="hold"/>
                                        <p:tgtEl>
                                          <p:spTgt spid="29712"/>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29705"/>
                                        </p:tgtEl>
                                        <p:attrNameLst>
                                          <p:attrName>style.visibility</p:attrName>
                                        </p:attrNameLst>
                                      </p:cBhvr>
                                      <p:to>
                                        <p:strVal val="visible"/>
                                      </p:to>
                                    </p:set>
                                    <p:animEffect transition="in" filter="wipe(left)">
                                      <p:cBhvr>
                                        <p:cTn id="51" dur="500"/>
                                        <p:tgtEl>
                                          <p:spTgt spid="29705"/>
                                        </p:tgtEl>
                                      </p:cBhvr>
                                    </p:animEffect>
                                  </p:childTnLst>
                                </p:cTn>
                              </p:par>
                              <p:par>
                                <p:cTn id="52" presetID="22" presetClass="entr" presetSubtype="8" fill="hold" grpId="0" nodeType="withEffect">
                                  <p:stCondLst>
                                    <p:cond delay="100"/>
                                  </p:stCondLst>
                                  <p:childTnLst>
                                    <p:set>
                                      <p:cBhvr>
                                        <p:cTn id="53" dur="1" fill="hold">
                                          <p:stCondLst>
                                            <p:cond delay="0"/>
                                          </p:stCondLst>
                                        </p:cTn>
                                        <p:tgtEl>
                                          <p:spTgt spid="29706"/>
                                        </p:tgtEl>
                                        <p:attrNameLst>
                                          <p:attrName>style.visibility</p:attrName>
                                        </p:attrNameLst>
                                      </p:cBhvr>
                                      <p:to>
                                        <p:strVal val="visible"/>
                                      </p:to>
                                    </p:set>
                                    <p:animEffect transition="in" filter="wipe(left)">
                                      <p:cBhvr>
                                        <p:cTn id="54" dur="500"/>
                                        <p:tgtEl>
                                          <p:spTgt spid="29706"/>
                                        </p:tgtEl>
                                      </p:cBhvr>
                                    </p:animEffect>
                                  </p:childTnLst>
                                </p:cTn>
                              </p:par>
                            </p:childTnLst>
                          </p:cTn>
                        </p:par>
                        <p:par>
                          <p:cTn id="55" fill="hold">
                            <p:stCondLst>
                              <p:cond delay="5500"/>
                            </p:stCondLst>
                            <p:childTnLst>
                              <p:par>
                                <p:cTn id="56" presetID="2" presetClass="entr" presetSubtype="6" fill="hold" nodeType="afterEffect">
                                  <p:stCondLst>
                                    <p:cond delay="0"/>
                                  </p:stCondLst>
                                  <p:childTnLst>
                                    <p:set>
                                      <p:cBhvr>
                                        <p:cTn id="57" dur="1" fill="hold">
                                          <p:stCondLst>
                                            <p:cond delay="0"/>
                                          </p:stCondLst>
                                        </p:cTn>
                                        <p:tgtEl>
                                          <p:spTgt spid="29709"/>
                                        </p:tgtEl>
                                        <p:attrNameLst>
                                          <p:attrName>style.visibility</p:attrName>
                                        </p:attrNameLst>
                                      </p:cBhvr>
                                      <p:to>
                                        <p:strVal val="visible"/>
                                      </p:to>
                                    </p:set>
                                    <p:anim calcmode="lin" valueType="num">
                                      <p:cBhvr additive="base">
                                        <p:cTn id="58" dur="500" fill="hold"/>
                                        <p:tgtEl>
                                          <p:spTgt spid="29709"/>
                                        </p:tgtEl>
                                        <p:attrNameLst>
                                          <p:attrName>ppt_x</p:attrName>
                                        </p:attrNameLst>
                                      </p:cBhvr>
                                      <p:tavLst>
                                        <p:tav tm="0">
                                          <p:val>
                                            <p:strVal val="1+#ppt_w/2"/>
                                          </p:val>
                                        </p:tav>
                                        <p:tav tm="100000">
                                          <p:val>
                                            <p:strVal val="#ppt_x"/>
                                          </p:val>
                                        </p:tav>
                                      </p:tavLst>
                                    </p:anim>
                                    <p:anim calcmode="lin" valueType="num">
                                      <p:cBhvr additive="base">
                                        <p:cTn id="59" dur="500" fill="hold"/>
                                        <p:tgtEl>
                                          <p:spTgt spid="29709"/>
                                        </p:tgtEl>
                                        <p:attrNameLst>
                                          <p:attrName>ppt_y</p:attrName>
                                        </p:attrNameLst>
                                      </p:cBhvr>
                                      <p:tavLst>
                                        <p:tav tm="0">
                                          <p:val>
                                            <p:strVal val="1+#ppt_h/2"/>
                                          </p:val>
                                        </p:tav>
                                        <p:tav tm="100000">
                                          <p:val>
                                            <p:strVal val="#ppt_y"/>
                                          </p:val>
                                        </p:tav>
                                      </p:tavLst>
                                    </p:anim>
                                  </p:childTnLst>
                                </p:cTn>
                              </p:par>
                              <p:par>
                                <p:cTn id="60" presetID="2" presetClass="entr" presetSubtype="6" fill="hold" nodeType="withEffect">
                                  <p:stCondLst>
                                    <p:cond delay="100"/>
                                  </p:stCondLst>
                                  <p:childTnLst>
                                    <p:set>
                                      <p:cBhvr>
                                        <p:cTn id="61" dur="1" fill="hold">
                                          <p:stCondLst>
                                            <p:cond delay="0"/>
                                          </p:stCondLst>
                                        </p:cTn>
                                        <p:tgtEl>
                                          <p:spTgt spid="29710"/>
                                        </p:tgtEl>
                                        <p:attrNameLst>
                                          <p:attrName>style.visibility</p:attrName>
                                        </p:attrNameLst>
                                      </p:cBhvr>
                                      <p:to>
                                        <p:strVal val="visible"/>
                                      </p:to>
                                    </p:set>
                                    <p:anim calcmode="lin" valueType="num">
                                      <p:cBhvr additive="base">
                                        <p:cTn id="62" dur="500" fill="hold"/>
                                        <p:tgtEl>
                                          <p:spTgt spid="29710"/>
                                        </p:tgtEl>
                                        <p:attrNameLst>
                                          <p:attrName>ppt_x</p:attrName>
                                        </p:attrNameLst>
                                      </p:cBhvr>
                                      <p:tavLst>
                                        <p:tav tm="0">
                                          <p:val>
                                            <p:strVal val="1+#ppt_w/2"/>
                                          </p:val>
                                        </p:tav>
                                        <p:tav tm="100000">
                                          <p:val>
                                            <p:strVal val="#ppt_x"/>
                                          </p:val>
                                        </p:tav>
                                      </p:tavLst>
                                    </p:anim>
                                    <p:anim calcmode="lin" valueType="num">
                                      <p:cBhvr additive="base">
                                        <p:cTn id="63" dur="500" fill="hold"/>
                                        <p:tgtEl>
                                          <p:spTgt spid="2971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29707"/>
                                        </p:tgtEl>
                                        <p:attrNameLst>
                                          <p:attrName>style.visibility</p:attrName>
                                        </p:attrNameLst>
                                      </p:cBhvr>
                                      <p:to>
                                        <p:strVal val="visible"/>
                                      </p:to>
                                    </p:set>
                                    <p:animEffect transition="in" filter="wipe(left)">
                                      <p:cBhvr>
                                        <p:cTn id="67" dur="500"/>
                                        <p:tgtEl>
                                          <p:spTgt spid="29707"/>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29708"/>
                                        </p:tgtEl>
                                        <p:attrNameLst>
                                          <p:attrName>style.visibility</p:attrName>
                                        </p:attrNameLst>
                                      </p:cBhvr>
                                      <p:to>
                                        <p:strVal val="visible"/>
                                      </p:to>
                                    </p:set>
                                    <p:animEffect transition="in" filter="wipe(left)">
                                      <p:cBhvr>
                                        <p:cTn id="70" dur="500"/>
                                        <p:tgtEl>
                                          <p:spTgt spid="29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nimBg="1"/>
      <p:bldP spid="29701" grpId="0"/>
      <p:bldP spid="29702" grpId="0"/>
      <p:bldP spid="29703" grpId="0"/>
      <p:bldP spid="29705" grpId="0"/>
      <p:bldP spid="29706" grpId="0"/>
      <p:bldP spid="29707" grpId="0"/>
      <p:bldP spid="2970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Line 22"/>
          <p:cNvSpPr/>
          <p:nvPr/>
        </p:nvSpPr>
        <p:spPr>
          <a:xfrm>
            <a:off x="6007100" y="817563"/>
            <a:ext cx="0" cy="222250"/>
          </a:xfrm>
          <a:prstGeom prst="line">
            <a:avLst/>
          </a:prstGeom>
          <a:ln w="12700" cap="flat" cmpd="sng">
            <a:solidFill>
              <a:schemeClr val="accent1"/>
            </a:solidFill>
            <a:prstDash val="solid"/>
            <a:headEnd type="none" w="med" len="med"/>
            <a:tailEnd type="triangle" w="med" len="med"/>
          </a:ln>
        </p:spPr>
      </p:sp>
      <p:sp>
        <p:nvSpPr>
          <p:cNvPr id="30723" name="Line 23"/>
          <p:cNvSpPr/>
          <p:nvPr/>
        </p:nvSpPr>
        <p:spPr>
          <a:xfrm>
            <a:off x="6007100" y="1554163"/>
            <a:ext cx="0" cy="1216025"/>
          </a:xfrm>
          <a:prstGeom prst="line">
            <a:avLst/>
          </a:prstGeom>
          <a:ln w="12700" cap="flat" cmpd="sng">
            <a:solidFill>
              <a:schemeClr val="accent1"/>
            </a:solidFill>
            <a:prstDash val="solid"/>
            <a:headEnd type="none" w="med" len="med"/>
            <a:tailEnd type="triangle" w="med" len="med"/>
          </a:ln>
        </p:spPr>
      </p:sp>
      <p:sp>
        <p:nvSpPr>
          <p:cNvPr id="30724" name="Line 24"/>
          <p:cNvSpPr/>
          <p:nvPr/>
        </p:nvSpPr>
        <p:spPr>
          <a:xfrm flipV="1">
            <a:off x="5503863" y="1812925"/>
            <a:ext cx="1028700" cy="0"/>
          </a:xfrm>
          <a:prstGeom prst="line">
            <a:avLst/>
          </a:prstGeom>
          <a:ln w="12700" cap="flat" cmpd="sng">
            <a:solidFill>
              <a:schemeClr val="accent1"/>
            </a:solidFill>
            <a:prstDash val="solid"/>
            <a:headEnd type="none" w="med" len="med"/>
            <a:tailEnd type="triangle" w="med" len="med"/>
          </a:ln>
        </p:spPr>
      </p:sp>
      <p:sp>
        <p:nvSpPr>
          <p:cNvPr id="30725" name="Line 25"/>
          <p:cNvSpPr/>
          <p:nvPr/>
        </p:nvSpPr>
        <p:spPr>
          <a:xfrm flipV="1">
            <a:off x="4291013" y="2060575"/>
            <a:ext cx="0" cy="165100"/>
          </a:xfrm>
          <a:prstGeom prst="line">
            <a:avLst/>
          </a:prstGeom>
          <a:ln w="12700" cap="flat" cmpd="sng">
            <a:solidFill>
              <a:schemeClr val="accent1"/>
            </a:solidFill>
            <a:prstDash val="solid"/>
            <a:headEnd type="none" w="med" len="med"/>
            <a:tailEnd type="triangle" w="med" len="med"/>
          </a:ln>
        </p:spPr>
      </p:sp>
      <p:sp>
        <p:nvSpPr>
          <p:cNvPr id="30726" name="Line 26"/>
          <p:cNvSpPr/>
          <p:nvPr/>
        </p:nvSpPr>
        <p:spPr>
          <a:xfrm>
            <a:off x="7658100" y="2060575"/>
            <a:ext cx="0" cy="165100"/>
          </a:xfrm>
          <a:prstGeom prst="line">
            <a:avLst/>
          </a:prstGeom>
          <a:ln w="12700" cap="flat" cmpd="sng">
            <a:solidFill>
              <a:schemeClr val="accent1"/>
            </a:solidFill>
            <a:prstDash val="solid"/>
            <a:headEnd type="none" w="med" len="med"/>
            <a:tailEnd type="triangle" w="med" len="med"/>
          </a:ln>
        </p:spPr>
      </p:sp>
      <p:sp>
        <p:nvSpPr>
          <p:cNvPr id="30727" name="Line 27"/>
          <p:cNvSpPr/>
          <p:nvPr/>
        </p:nvSpPr>
        <p:spPr>
          <a:xfrm>
            <a:off x="6007100" y="3238500"/>
            <a:ext cx="0" cy="225425"/>
          </a:xfrm>
          <a:prstGeom prst="line">
            <a:avLst/>
          </a:prstGeom>
          <a:ln w="12700" cap="flat" cmpd="sng">
            <a:solidFill>
              <a:schemeClr val="accent1"/>
            </a:solidFill>
            <a:prstDash val="solid"/>
            <a:headEnd type="none" w="med" len="med"/>
            <a:tailEnd type="triangle" w="med" len="med"/>
          </a:ln>
        </p:spPr>
      </p:sp>
      <p:sp>
        <p:nvSpPr>
          <p:cNvPr id="30728" name="Line 28"/>
          <p:cNvSpPr/>
          <p:nvPr/>
        </p:nvSpPr>
        <p:spPr>
          <a:xfrm>
            <a:off x="6007100" y="3948113"/>
            <a:ext cx="0" cy="206375"/>
          </a:xfrm>
          <a:prstGeom prst="line">
            <a:avLst/>
          </a:prstGeom>
          <a:ln w="12700" cap="flat" cmpd="sng">
            <a:solidFill>
              <a:schemeClr val="accent1"/>
            </a:solidFill>
            <a:prstDash val="solid"/>
            <a:headEnd type="none" w="med" len="med"/>
            <a:tailEnd type="triangle" w="med" len="med"/>
          </a:ln>
        </p:spPr>
      </p:sp>
      <p:sp>
        <p:nvSpPr>
          <p:cNvPr id="30729" name="Line 29"/>
          <p:cNvSpPr/>
          <p:nvPr/>
        </p:nvSpPr>
        <p:spPr>
          <a:xfrm>
            <a:off x="6007100" y="4622800"/>
            <a:ext cx="0" cy="182563"/>
          </a:xfrm>
          <a:prstGeom prst="line">
            <a:avLst/>
          </a:prstGeom>
          <a:ln w="12700" cap="flat" cmpd="sng">
            <a:solidFill>
              <a:schemeClr val="accent1"/>
            </a:solidFill>
            <a:prstDash val="solid"/>
            <a:headEnd type="none" w="med" len="med"/>
            <a:tailEnd type="triangle" w="med" len="med"/>
          </a:ln>
        </p:spPr>
      </p:sp>
      <p:sp>
        <p:nvSpPr>
          <p:cNvPr id="30730" name="Line 30"/>
          <p:cNvSpPr/>
          <p:nvPr/>
        </p:nvSpPr>
        <p:spPr>
          <a:xfrm>
            <a:off x="6007100" y="5294313"/>
            <a:ext cx="0" cy="187325"/>
          </a:xfrm>
          <a:prstGeom prst="line">
            <a:avLst/>
          </a:prstGeom>
          <a:ln w="12700" cap="flat" cmpd="sng">
            <a:solidFill>
              <a:schemeClr val="accent1"/>
            </a:solidFill>
            <a:prstDash val="solid"/>
            <a:headEnd type="none" w="med" len="med"/>
            <a:tailEnd type="triangle" w="med" len="med"/>
          </a:ln>
        </p:spPr>
      </p:sp>
      <p:sp>
        <p:nvSpPr>
          <p:cNvPr id="30731" name="Line 31"/>
          <p:cNvSpPr/>
          <p:nvPr/>
        </p:nvSpPr>
        <p:spPr>
          <a:xfrm>
            <a:off x="6007100" y="5969000"/>
            <a:ext cx="0" cy="187325"/>
          </a:xfrm>
          <a:prstGeom prst="line">
            <a:avLst/>
          </a:prstGeom>
          <a:ln w="12700" cap="flat" cmpd="sng">
            <a:solidFill>
              <a:schemeClr val="accent1"/>
            </a:solidFill>
            <a:prstDash val="solid"/>
            <a:headEnd type="none" w="med" len="med"/>
            <a:tailEnd type="triangle" w="med" len="med"/>
          </a:ln>
        </p:spPr>
      </p:sp>
      <p:sp>
        <p:nvSpPr>
          <p:cNvPr id="30732" name="Line 32"/>
          <p:cNvSpPr/>
          <p:nvPr/>
        </p:nvSpPr>
        <p:spPr>
          <a:xfrm flipH="1">
            <a:off x="4249738" y="3937000"/>
            <a:ext cx="358775" cy="217488"/>
          </a:xfrm>
          <a:prstGeom prst="line">
            <a:avLst/>
          </a:prstGeom>
          <a:ln w="12700" cap="flat" cmpd="sng">
            <a:solidFill>
              <a:schemeClr val="accent1"/>
            </a:solidFill>
            <a:prstDash val="solid"/>
            <a:headEnd type="none" w="med" len="med"/>
            <a:tailEnd type="none" w="med" len="med"/>
          </a:ln>
        </p:spPr>
      </p:sp>
      <p:sp>
        <p:nvSpPr>
          <p:cNvPr id="30733" name="Line 33"/>
          <p:cNvSpPr/>
          <p:nvPr/>
        </p:nvSpPr>
        <p:spPr>
          <a:xfrm>
            <a:off x="7307263" y="3937000"/>
            <a:ext cx="358775" cy="217488"/>
          </a:xfrm>
          <a:prstGeom prst="line">
            <a:avLst/>
          </a:prstGeom>
          <a:ln w="12700" cap="flat" cmpd="sng">
            <a:solidFill>
              <a:schemeClr val="accent1"/>
            </a:solidFill>
            <a:prstDash val="solid"/>
            <a:headEnd type="none" w="med" len="med"/>
            <a:tailEnd type="none" w="med" len="med"/>
          </a:ln>
        </p:spPr>
      </p:sp>
      <p:sp>
        <p:nvSpPr>
          <p:cNvPr id="30734" name="Line 34"/>
          <p:cNvSpPr/>
          <p:nvPr/>
        </p:nvSpPr>
        <p:spPr>
          <a:xfrm>
            <a:off x="3983038" y="4622800"/>
            <a:ext cx="0" cy="182563"/>
          </a:xfrm>
          <a:prstGeom prst="line">
            <a:avLst/>
          </a:prstGeom>
          <a:ln w="12700" cap="flat" cmpd="sng">
            <a:solidFill>
              <a:schemeClr val="accent1"/>
            </a:solidFill>
            <a:prstDash val="solid"/>
            <a:headEnd type="none" w="med" len="med"/>
            <a:tailEnd type="none" w="med" len="med"/>
          </a:ln>
        </p:spPr>
      </p:sp>
      <p:sp>
        <p:nvSpPr>
          <p:cNvPr id="30735" name="Line 35"/>
          <p:cNvSpPr/>
          <p:nvPr/>
        </p:nvSpPr>
        <p:spPr>
          <a:xfrm>
            <a:off x="8248650" y="4622800"/>
            <a:ext cx="0" cy="182563"/>
          </a:xfrm>
          <a:prstGeom prst="line">
            <a:avLst/>
          </a:prstGeom>
          <a:ln w="12700" cap="flat" cmpd="sng">
            <a:solidFill>
              <a:schemeClr val="accent1"/>
            </a:solidFill>
            <a:prstDash val="solid"/>
            <a:headEnd type="none" w="med" len="med"/>
            <a:tailEnd type="none" w="med" len="med"/>
          </a:ln>
        </p:spPr>
      </p:sp>
      <p:sp>
        <p:nvSpPr>
          <p:cNvPr id="30736" name="Line 36"/>
          <p:cNvSpPr/>
          <p:nvPr/>
        </p:nvSpPr>
        <p:spPr>
          <a:xfrm flipH="1" flipV="1">
            <a:off x="4249738" y="5294313"/>
            <a:ext cx="712787" cy="449262"/>
          </a:xfrm>
          <a:prstGeom prst="line">
            <a:avLst/>
          </a:prstGeom>
          <a:ln w="12700" cap="flat" cmpd="sng">
            <a:solidFill>
              <a:schemeClr val="accent1"/>
            </a:solidFill>
            <a:prstDash val="solid"/>
            <a:headEnd type="triangle" w="med" len="med"/>
            <a:tailEnd type="none" w="med" len="med"/>
          </a:ln>
        </p:spPr>
      </p:sp>
      <p:sp>
        <p:nvSpPr>
          <p:cNvPr id="30737" name="Line 37"/>
          <p:cNvSpPr/>
          <p:nvPr/>
        </p:nvSpPr>
        <p:spPr>
          <a:xfrm flipV="1">
            <a:off x="6972300" y="5294313"/>
            <a:ext cx="708025" cy="449262"/>
          </a:xfrm>
          <a:prstGeom prst="line">
            <a:avLst/>
          </a:prstGeom>
          <a:ln w="12700" cap="flat" cmpd="sng">
            <a:solidFill>
              <a:schemeClr val="accent1"/>
            </a:solidFill>
            <a:prstDash val="solid"/>
            <a:headEnd type="triangle" w="med" len="med"/>
            <a:tailEnd type="none" w="med" len="med"/>
          </a:ln>
        </p:spPr>
      </p:sp>
      <p:grpSp>
        <p:nvGrpSpPr>
          <p:cNvPr id="30738" name="组合 17"/>
          <p:cNvGrpSpPr/>
          <p:nvPr/>
        </p:nvGrpSpPr>
        <p:grpSpPr>
          <a:xfrm>
            <a:off x="4970463" y="360363"/>
            <a:ext cx="2116137" cy="434975"/>
            <a:chOff x="0" y="0"/>
            <a:chExt cx="2115936" cy="434625"/>
          </a:xfrm>
        </p:grpSpPr>
        <p:sp>
          <p:nvSpPr>
            <p:cNvPr id="30739" name="Rectangle 6"/>
            <p:cNvSpPr/>
            <p:nvPr/>
          </p:nvSpPr>
          <p:spPr>
            <a:xfrm>
              <a:off x="0" y="0"/>
              <a:ext cx="2115936" cy="434625"/>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40" name="TextBox 19"/>
            <p:cNvSpPr txBox="1"/>
            <p:nvPr/>
          </p:nvSpPr>
          <p:spPr>
            <a:xfrm>
              <a:off x="360817" y="2987"/>
              <a:ext cx="1375239"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查询</a:t>
              </a:r>
            </a:p>
          </p:txBody>
        </p:sp>
      </p:grpSp>
      <p:grpSp>
        <p:nvGrpSpPr>
          <p:cNvPr id="30741" name="组合 20"/>
          <p:cNvGrpSpPr/>
          <p:nvPr/>
        </p:nvGrpSpPr>
        <p:grpSpPr>
          <a:xfrm>
            <a:off x="4981575" y="1077913"/>
            <a:ext cx="2116138" cy="431800"/>
            <a:chOff x="0" y="0"/>
            <a:chExt cx="2115936" cy="431506"/>
          </a:xfrm>
        </p:grpSpPr>
        <p:sp>
          <p:nvSpPr>
            <p:cNvPr id="30742" name="Rectangle 7"/>
            <p:cNvSpPr/>
            <p:nvPr/>
          </p:nvSpPr>
          <p:spPr>
            <a:xfrm>
              <a:off x="0" y="0"/>
              <a:ext cx="2115936"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43" name="TextBox 22"/>
            <p:cNvSpPr txBox="1"/>
            <p:nvPr/>
          </p:nvSpPr>
          <p:spPr>
            <a:xfrm>
              <a:off x="110561" y="31396"/>
              <a:ext cx="1852876"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加盟商申请</a:t>
              </a:r>
            </a:p>
          </p:txBody>
        </p:sp>
      </p:grpSp>
      <p:grpSp>
        <p:nvGrpSpPr>
          <p:cNvPr id="30744" name="组合 23"/>
          <p:cNvGrpSpPr/>
          <p:nvPr/>
        </p:nvGrpSpPr>
        <p:grpSpPr>
          <a:xfrm>
            <a:off x="3146425" y="1619250"/>
            <a:ext cx="2327275" cy="430213"/>
            <a:chOff x="0" y="0"/>
            <a:chExt cx="2327393" cy="430812"/>
          </a:xfrm>
        </p:grpSpPr>
        <p:sp>
          <p:nvSpPr>
            <p:cNvPr id="30745" name="Rectangle 8"/>
            <p:cNvSpPr/>
            <p:nvPr/>
          </p:nvSpPr>
          <p:spPr>
            <a:xfrm>
              <a:off x="0" y="0"/>
              <a:ext cx="2327393"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46" name="TextBox 25"/>
            <p:cNvSpPr txBox="1"/>
            <p:nvPr/>
          </p:nvSpPr>
          <p:spPr>
            <a:xfrm>
              <a:off x="268645" y="24410"/>
              <a:ext cx="1852876"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商圈调查</a:t>
              </a:r>
            </a:p>
          </p:txBody>
        </p:sp>
      </p:grpSp>
      <p:grpSp>
        <p:nvGrpSpPr>
          <p:cNvPr id="30747" name="组合 26"/>
          <p:cNvGrpSpPr/>
          <p:nvPr/>
        </p:nvGrpSpPr>
        <p:grpSpPr>
          <a:xfrm>
            <a:off x="6586538" y="1619250"/>
            <a:ext cx="2320925" cy="430213"/>
            <a:chOff x="0" y="0"/>
            <a:chExt cx="2319998" cy="430812"/>
          </a:xfrm>
        </p:grpSpPr>
        <p:sp>
          <p:nvSpPr>
            <p:cNvPr id="30748" name="Rectangle 9"/>
            <p:cNvSpPr/>
            <p:nvPr/>
          </p:nvSpPr>
          <p:spPr>
            <a:xfrm>
              <a:off x="0" y="0"/>
              <a:ext cx="2319998"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49" name="TextBox 28"/>
            <p:cNvSpPr txBox="1"/>
            <p:nvPr/>
          </p:nvSpPr>
          <p:spPr>
            <a:xfrm>
              <a:off x="233561" y="24410"/>
              <a:ext cx="1852876"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选址调查</a:t>
              </a:r>
            </a:p>
          </p:txBody>
        </p:sp>
      </p:grpSp>
      <p:grpSp>
        <p:nvGrpSpPr>
          <p:cNvPr id="30750" name="组合 29"/>
          <p:cNvGrpSpPr/>
          <p:nvPr/>
        </p:nvGrpSpPr>
        <p:grpSpPr>
          <a:xfrm>
            <a:off x="3146425" y="2228850"/>
            <a:ext cx="2327275" cy="430213"/>
            <a:chOff x="0" y="0"/>
            <a:chExt cx="2327394" cy="430812"/>
          </a:xfrm>
        </p:grpSpPr>
        <p:sp>
          <p:nvSpPr>
            <p:cNvPr id="30751" name="Rectangle 10"/>
            <p:cNvSpPr/>
            <p:nvPr/>
          </p:nvSpPr>
          <p:spPr>
            <a:xfrm>
              <a:off x="0" y="0"/>
              <a:ext cx="2327393"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52" name="TextBox 31"/>
            <p:cNvSpPr txBox="1"/>
            <p:nvPr/>
          </p:nvSpPr>
          <p:spPr>
            <a:xfrm>
              <a:off x="0" y="20053"/>
              <a:ext cx="2327394"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加盟商资信调查</a:t>
              </a:r>
            </a:p>
          </p:txBody>
        </p:sp>
      </p:grpSp>
      <p:grpSp>
        <p:nvGrpSpPr>
          <p:cNvPr id="30753" name="组合 32"/>
          <p:cNvGrpSpPr/>
          <p:nvPr/>
        </p:nvGrpSpPr>
        <p:grpSpPr>
          <a:xfrm>
            <a:off x="6586538" y="2228850"/>
            <a:ext cx="2320925" cy="430213"/>
            <a:chOff x="0" y="0"/>
            <a:chExt cx="2319998" cy="430812"/>
          </a:xfrm>
        </p:grpSpPr>
        <p:sp>
          <p:nvSpPr>
            <p:cNvPr id="30754" name="Rectangle 11"/>
            <p:cNvSpPr/>
            <p:nvPr/>
          </p:nvSpPr>
          <p:spPr>
            <a:xfrm>
              <a:off x="0" y="0"/>
              <a:ext cx="2319998"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55" name="TextBox 34"/>
            <p:cNvSpPr txBox="1"/>
            <p:nvPr/>
          </p:nvSpPr>
          <p:spPr>
            <a:xfrm>
              <a:off x="233561" y="20053"/>
              <a:ext cx="1852876"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选址调查</a:t>
              </a:r>
            </a:p>
          </p:txBody>
        </p:sp>
      </p:grpSp>
      <p:grpSp>
        <p:nvGrpSpPr>
          <p:cNvPr id="30756" name="组合 35"/>
          <p:cNvGrpSpPr/>
          <p:nvPr/>
        </p:nvGrpSpPr>
        <p:grpSpPr>
          <a:xfrm>
            <a:off x="4951413" y="2792413"/>
            <a:ext cx="2146300" cy="434975"/>
            <a:chOff x="0" y="0"/>
            <a:chExt cx="2146436" cy="434625"/>
          </a:xfrm>
        </p:grpSpPr>
        <p:sp>
          <p:nvSpPr>
            <p:cNvPr id="30757" name="Rectangle 12"/>
            <p:cNvSpPr/>
            <p:nvPr/>
          </p:nvSpPr>
          <p:spPr>
            <a:xfrm>
              <a:off x="30500" y="0"/>
              <a:ext cx="2115936" cy="434625"/>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58" name="TextBox 37"/>
            <p:cNvSpPr txBox="1"/>
            <p:nvPr/>
          </p:nvSpPr>
          <p:spPr>
            <a:xfrm>
              <a:off x="0" y="13943"/>
              <a:ext cx="2134998"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签定加盟合同</a:t>
              </a:r>
            </a:p>
          </p:txBody>
        </p:sp>
      </p:grpSp>
      <p:grpSp>
        <p:nvGrpSpPr>
          <p:cNvPr id="30759" name="组合 38"/>
          <p:cNvGrpSpPr/>
          <p:nvPr/>
        </p:nvGrpSpPr>
        <p:grpSpPr>
          <a:xfrm>
            <a:off x="3965575" y="3490913"/>
            <a:ext cx="4143375" cy="430212"/>
            <a:chOff x="0" y="0"/>
            <a:chExt cx="4142674" cy="430812"/>
          </a:xfrm>
        </p:grpSpPr>
        <p:sp>
          <p:nvSpPr>
            <p:cNvPr id="30760" name="Rectangle 13"/>
            <p:cNvSpPr/>
            <p:nvPr/>
          </p:nvSpPr>
          <p:spPr>
            <a:xfrm>
              <a:off x="0" y="0"/>
              <a:ext cx="4142674"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61" name="TextBox 40"/>
            <p:cNvSpPr txBox="1"/>
            <p:nvPr/>
          </p:nvSpPr>
          <p:spPr>
            <a:xfrm>
              <a:off x="263512" y="16901"/>
              <a:ext cx="3596702"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交纳合同保证金及其它费用</a:t>
              </a:r>
            </a:p>
          </p:txBody>
        </p:sp>
      </p:grpSp>
      <p:grpSp>
        <p:nvGrpSpPr>
          <p:cNvPr id="30762" name="组合 41"/>
          <p:cNvGrpSpPr/>
          <p:nvPr/>
        </p:nvGrpSpPr>
        <p:grpSpPr>
          <a:xfrm>
            <a:off x="2209800" y="4181475"/>
            <a:ext cx="2409825" cy="430213"/>
            <a:chOff x="0" y="0"/>
            <a:chExt cx="2409498" cy="430812"/>
          </a:xfrm>
        </p:grpSpPr>
        <p:sp>
          <p:nvSpPr>
            <p:cNvPr id="30763" name="Rectangle 14"/>
            <p:cNvSpPr/>
            <p:nvPr/>
          </p:nvSpPr>
          <p:spPr>
            <a:xfrm>
              <a:off x="0" y="0"/>
              <a:ext cx="2409498"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64" name="TextBox 43"/>
            <p:cNvSpPr txBox="1"/>
            <p:nvPr/>
          </p:nvSpPr>
          <p:spPr>
            <a:xfrm>
              <a:off x="140489" y="3732"/>
              <a:ext cx="2134998"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加盟商定货</a:t>
              </a:r>
            </a:p>
          </p:txBody>
        </p:sp>
      </p:grpSp>
      <p:grpSp>
        <p:nvGrpSpPr>
          <p:cNvPr id="30765" name="组合 44"/>
          <p:cNvGrpSpPr/>
          <p:nvPr/>
        </p:nvGrpSpPr>
        <p:grpSpPr>
          <a:xfrm>
            <a:off x="4794250" y="4181475"/>
            <a:ext cx="2409825" cy="430213"/>
            <a:chOff x="0" y="0"/>
            <a:chExt cx="2409498" cy="430812"/>
          </a:xfrm>
        </p:grpSpPr>
        <p:sp>
          <p:nvSpPr>
            <p:cNvPr id="30766" name="Rectangle 15"/>
            <p:cNvSpPr/>
            <p:nvPr/>
          </p:nvSpPr>
          <p:spPr>
            <a:xfrm>
              <a:off x="0" y="0"/>
              <a:ext cx="2409498"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67" name="TextBox 46"/>
            <p:cNvSpPr txBox="1"/>
            <p:nvPr/>
          </p:nvSpPr>
          <p:spPr>
            <a:xfrm>
              <a:off x="144436" y="3732"/>
              <a:ext cx="2134998"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店铺设计</a:t>
              </a:r>
            </a:p>
          </p:txBody>
        </p:sp>
      </p:grpSp>
      <p:grpSp>
        <p:nvGrpSpPr>
          <p:cNvPr id="30768" name="组合 47"/>
          <p:cNvGrpSpPr/>
          <p:nvPr/>
        </p:nvGrpSpPr>
        <p:grpSpPr>
          <a:xfrm>
            <a:off x="7380288" y="4181475"/>
            <a:ext cx="2408237" cy="430213"/>
            <a:chOff x="0" y="0"/>
            <a:chExt cx="2409498" cy="430812"/>
          </a:xfrm>
        </p:grpSpPr>
        <p:sp>
          <p:nvSpPr>
            <p:cNvPr id="30769" name="Rectangle 16"/>
            <p:cNvSpPr/>
            <p:nvPr/>
          </p:nvSpPr>
          <p:spPr>
            <a:xfrm>
              <a:off x="0" y="0"/>
              <a:ext cx="2409498"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70" name="TextBox 49"/>
            <p:cNvSpPr txBox="1"/>
            <p:nvPr/>
          </p:nvSpPr>
          <p:spPr>
            <a:xfrm>
              <a:off x="136510" y="3732"/>
              <a:ext cx="2134998"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招聘店员</a:t>
              </a:r>
            </a:p>
          </p:txBody>
        </p:sp>
      </p:grpSp>
      <p:grpSp>
        <p:nvGrpSpPr>
          <p:cNvPr id="30771" name="组合 50"/>
          <p:cNvGrpSpPr/>
          <p:nvPr/>
        </p:nvGrpSpPr>
        <p:grpSpPr>
          <a:xfrm>
            <a:off x="2351088" y="4840288"/>
            <a:ext cx="2565400" cy="430212"/>
            <a:chOff x="0" y="0"/>
            <a:chExt cx="2566384" cy="430812"/>
          </a:xfrm>
        </p:grpSpPr>
        <p:sp>
          <p:nvSpPr>
            <p:cNvPr id="30772" name="Rectangle 17"/>
            <p:cNvSpPr/>
            <p:nvPr/>
          </p:nvSpPr>
          <p:spPr>
            <a:xfrm>
              <a:off x="0" y="0"/>
              <a:ext cx="2566384"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73" name="TextBox 52"/>
            <p:cNvSpPr txBox="1"/>
            <p:nvPr/>
          </p:nvSpPr>
          <p:spPr>
            <a:xfrm>
              <a:off x="215693" y="21064"/>
              <a:ext cx="2134998"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公司配货</a:t>
              </a:r>
            </a:p>
          </p:txBody>
        </p:sp>
      </p:grpSp>
      <p:grpSp>
        <p:nvGrpSpPr>
          <p:cNvPr id="30774" name="组合 53"/>
          <p:cNvGrpSpPr/>
          <p:nvPr/>
        </p:nvGrpSpPr>
        <p:grpSpPr>
          <a:xfrm>
            <a:off x="5003800" y="4840288"/>
            <a:ext cx="1941513" cy="430212"/>
            <a:chOff x="0" y="0"/>
            <a:chExt cx="1940561" cy="430812"/>
          </a:xfrm>
        </p:grpSpPr>
        <p:sp>
          <p:nvSpPr>
            <p:cNvPr id="30775" name="Rectangle 18"/>
            <p:cNvSpPr/>
            <p:nvPr/>
          </p:nvSpPr>
          <p:spPr>
            <a:xfrm>
              <a:off x="0" y="0"/>
              <a:ext cx="1940561"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76" name="TextBox 55"/>
            <p:cNvSpPr txBox="1"/>
            <p:nvPr/>
          </p:nvSpPr>
          <p:spPr>
            <a:xfrm>
              <a:off x="188749" y="21064"/>
              <a:ext cx="1626998"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店铺装修</a:t>
              </a:r>
            </a:p>
          </p:txBody>
        </p:sp>
      </p:grpSp>
      <p:grpSp>
        <p:nvGrpSpPr>
          <p:cNvPr id="30777" name="组合 56"/>
          <p:cNvGrpSpPr/>
          <p:nvPr/>
        </p:nvGrpSpPr>
        <p:grpSpPr>
          <a:xfrm>
            <a:off x="7116763" y="4840288"/>
            <a:ext cx="2533650" cy="430212"/>
            <a:chOff x="0" y="0"/>
            <a:chExt cx="2534570" cy="430812"/>
          </a:xfrm>
        </p:grpSpPr>
        <p:sp>
          <p:nvSpPr>
            <p:cNvPr id="30778" name="Rectangle 19"/>
            <p:cNvSpPr/>
            <p:nvPr/>
          </p:nvSpPr>
          <p:spPr>
            <a:xfrm>
              <a:off x="0" y="0"/>
              <a:ext cx="2534570" cy="430812"/>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79" name="TextBox 58"/>
            <p:cNvSpPr txBox="1"/>
            <p:nvPr/>
          </p:nvSpPr>
          <p:spPr>
            <a:xfrm>
              <a:off x="190625" y="21064"/>
              <a:ext cx="2324883"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加盟全面培训管理</a:t>
              </a:r>
            </a:p>
          </p:txBody>
        </p:sp>
      </p:grpSp>
      <p:grpSp>
        <p:nvGrpSpPr>
          <p:cNvPr id="30780" name="组合 59"/>
          <p:cNvGrpSpPr/>
          <p:nvPr/>
        </p:nvGrpSpPr>
        <p:grpSpPr>
          <a:xfrm>
            <a:off x="5003800" y="5503863"/>
            <a:ext cx="1941513" cy="434975"/>
            <a:chOff x="0" y="0"/>
            <a:chExt cx="1940561" cy="434625"/>
          </a:xfrm>
        </p:grpSpPr>
        <p:sp>
          <p:nvSpPr>
            <p:cNvPr id="30781" name="Rectangle 20"/>
            <p:cNvSpPr/>
            <p:nvPr/>
          </p:nvSpPr>
          <p:spPr>
            <a:xfrm>
              <a:off x="0" y="0"/>
              <a:ext cx="1940561" cy="434625"/>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82" name="TextBox 61"/>
            <p:cNvSpPr txBox="1"/>
            <p:nvPr/>
          </p:nvSpPr>
          <p:spPr>
            <a:xfrm>
              <a:off x="188749" y="22708"/>
              <a:ext cx="1626998"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验收上货</a:t>
              </a:r>
            </a:p>
          </p:txBody>
        </p:sp>
      </p:grpSp>
      <p:grpSp>
        <p:nvGrpSpPr>
          <p:cNvPr id="30783" name="组合 62"/>
          <p:cNvGrpSpPr/>
          <p:nvPr/>
        </p:nvGrpSpPr>
        <p:grpSpPr>
          <a:xfrm>
            <a:off x="5003800" y="6178550"/>
            <a:ext cx="1941513" cy="434975"/>
            <a:chOff x="0" y="0"/>
            <a:chExt cx="1940561" cy="434625"/>
          </a:xfrm>
        </p:grpSpPr>
        <p:sp>
          <p:nvSpPr>
            <p:cNvPr id="30784" name="Rectangle 21"/>
            <p:cNvSpPr/>
            <p:nvPr/>
          </p:nvSpPr>
          <p:spPr>
            <a:xfrm>
              <a:off x="0" y="0"/>
              <a:ext cx="1940561" cy="434625"/>
            </a:xfrm>
            <a:prstGeom prst="rect">
              <a:avLst/>
            </a:prstGeom>
            <a:solidFill>
              <a:schemeClr val="accent2"/>
            </a:solidFill>
            <a:ln w="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0785" name="TextBox 64"/>
            <p:cNvSpPr txBox="1"/>
            <p:nvPr/>
          </p:nvSpPr>
          <p:spPr>
            <a:xfrm>
              <a:off x="188749" y="24790"/>
              <a:ext cx="1626998" cy="400110"/>
            </a:xfrm>
            <a:prstGeom prst="rect">
              <a:avLst/>
            </a:prstGeom>
            <a:noFill/>
            <a:ln w="9525">
              <a:noFill/>
            </a:ln>
          </p:spPr>
          <p:txBody>
            <a:bodyPr>
              <a:spAutoFit/>
            </a:bodyPr>
            <a:lstStyle/>
            <a:p>
              <a:pPr lvl="0" algn="ctr" eaLnBrk="1" hangingPunct="1"/>
              <a:r>
                <a:rPr lang="zh-CN" altLang="en-US" sz="2000" dirty="0">
                  <a:latin typeface="微软雅黑" panose="020B0503020204020204" pitchFamily="2" charset="-122"/>
                  <a:ea typeface="微软雅黑" panose="020B0503020204020204" pitchFamily="2" charset="-122"/>
                </a:rPr>
                <a:t>新店开业</a:t>
              </a:r>
            </a:p>
          </p:txBody>
        </p:sp>
      </p:grpSp>
      <p:sp>
        <p:nvSpPr>
          <p:cNvPr id="30786" name="TextBox 65"/>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加盟流程</a:t>
            </a:r>
          </a:p>
        </p:txBody>
      </p:sp>
      <p:sp>
        <p:nvSpPr>
          <p:cNvPr id="30787"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0788"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0789"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0790" name="TextBox 69"/>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25</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787"/>
                                        </p:tgtEl>
                                        <p:attrNameLst>
                                          <p:attrName>style.visibility</p:attrName>
                                        </p:attrNameLst>
                                      </p:cBhvr>
                                      <p:to>
                                        <p:strVal val="visible"/>
                                      </p:to>
                                    </p:set>
                                    <p:anim calcmode="lin" valueType="num">
                                      <p:cBhvr additive="base">
                                        <p:cTn id="7" dur="300" fill="hold"/>
                                        <p:tgtEl>
                                          <p:spTgt spid="30787"/>
                                        </p:tgtEl>
                                        <p:attrNameLst>
                                          <p:attrName>ppt_x</p:attrName>
                                        </p:attrNameLst>
                                      </p:cBhvr>
                                      <p:tavLst>
                                        <p:tav tm="0">
                                          <p:val>
                                            <p:strVal val="0-#ppt_w/2"/>
                                          </p:val>
                                        </p:tav>
                                        <p:tav tm="100000">
                                          <p:val>
                                            <p:strVal val="#ppt_x"/>
                                          </p:val>
                                        </p:tav>
                                      </p:tavLst>
                                    </p:anim>
                                    <p:anim calcmode="lin" valueType="num">
                                      <p:cBhvr additive="base">
                                        <p:cTn id="8" dur="300" fill="hold"/>
                                        <p:tgtEl>
                                          <p:spTgt spid="3078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788"/>
                                        </p:tgtEl>
                                        <p:attrNameLst>
                                          <p:attrName>style.visibility</p:attrName>
                                        </p:attrNameLst>
                                      </p:cBhvr>
                                      <p:to>
                                        <p:strVal val="visible"/>
                                      </p:to>
                                    </p:set>
                                    <p:anim calcmode="lin" valueType="num">
                                      <p:cBhvr additive="base">
                                        <p:cTn id="11" dur="300" fill="hold"/>
                                        <p:tgtEl>
                                          <p:spTgt spid="30788"/>
                                        </p:tgtEl>
                                        <p:attrNameLst>
                                          <p:attrName>ppt_x</p:attrName>
                                        </p:attrNameLst>
                                      </p:cBhvr>
                                      <p:tavLst>
                                        <p:tav tm="0">
                                          <p:val>
                                            <p:strVal val="0-#ppt_w/2"/>
                                          </p:val>
                                        </p:tav>
                                        <p:tav tm="100000">
                                          <p:val>
                                            <p:strVal val="#ppt_x"/>
                                          </p:val>
                                        </p:tav>
                                      </p:tavLst>
                                    </p:anim>
                                    <p:anim calcmode="lin" valueType="num">
                                      <p:cBhvr additive="base">
                                        <p:cTn id="12" dur="300" fill="hold"/>
                                        <p:tgtEl>
                                          <p:spTgt spid="3078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30789"/>
                                        </p:tgtEl>
                                        <p:attrNameLst>
                                          <p:attrName>style.visibility</p:attrName>
                                        </p:attrNameLst>
                                      </p:cBhvr>
                                      <p:to>
                                        <p:strVal val="visible"/>
                                      </p:to>
                                    </p:set>
                                    <p:anim calcmode="lin" valueType="num">
                                      <p:cBhvr additive="base">
                                        <p:cTn id="15" dur="300" fill="hold"/>
                                        <p:tgtEl>
                                          <p:spTgt spid="30789"/>
                                        </p:tgtEl>
                                        <p:attrNameLst>
                                          <p:attrName>ppt_x</p:attrName>
                                        </p:attrNameLst>
                                      </p:cBhvr>
                                      <p:tavLst>
                                        <p:tav tm="0">
                                          <p:val>
                                            <p:strVal val="0-#ppt_w/2"/>
                                          </p:val>
                                        </p:tav>
                                        <p:tav tm="100000">
                                          <p:val>
                                            <p:strVal val="#ppt_x"/>
                                          </p:val>
                                        </p:tav>
                                      </p:tavLst>
                                    </p:anim>
                                    <p:anim calcmode="lin" valueType="num">
                                      <p:cBhvr additive="base">
                                        <p:cTn id="16" dur="300" fill="hold"/>
                                        <p:tgtEl>
                                          <p:spTgt spid="3078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0786"/>
                                        </p:tgtEl>
                                        <p:attrNameLst>
                                          <p:attrName>style.visibility</p:attrName>
                                        </p:attrNameLst>
                                      </p:cBhvr>
                                      <p:to>
                                        <p:strVal val="visible"/>
                                      </p:to>
                                    </p:set>
                                    <p:anim calcmode="lin" valueType="num">
                                      <p:cBhvr>
                                        <p:cTn id="20" dur="500" fill="hold"/>
                                        <p:tgtEl>
                                          <p:spTgt spid="3078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0786"/>
                                        </p:tgtEl>
                                        <p:attrNameLst>
                                          <p:attrName>ppt_y</p:attrName>
                                        </p:attrNameLst>
                                      </p:cBhvr>
                                      <p:tavLst>
                                        <p:tav tm="0">
                                          <p:val>
                                            <p:strVal val="#ppt_y"/>
                                          </p:val>
                                        </p:tav>
                                        <p:tav tm="100000">
                                          <p:val>
                                            <p:strVal val="#ppt_y"/>
                                          </p:val>
                                        </p:tav>
                                      </p:tavLst>
                                    </p:anim>
                                    <p:anim calcmode="lin" valueType="num">
                                      <p:cBhvr>
                                        <p:cTn id="22" dur="500" fill="hold"/>
                                        <p:tgtEl>
                                          <p:spTgt spid="3078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078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0786"/>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0790"/>
                                        </p:tgtEl>
                                        <p:attrNameLst>
                                          <p:attrName>style.visibility</p:attrName>
                                        </p:attrNameLst>
                                      </p:cBhvr>
                                      <p:to>
                                        <p:strVal val="visible"/>
                                      </p:to>
                                    </p:set>
                                    <p:anim calcmode="lin" valueType="num">
                                      <p:cBhvr>
                                        <p:cTn id="27" dur="400" fill="hold"/>
                                        <p:tgtEl>
                                          <p:spTgt spid="30790"/>
                                        </p:tgtEl>
                                        <p:attrNameLst>
                                          <p:attrName>ppt_w</p:attrName>
                                        </p:attrNameLst>
                                      </p:cBhvr>
                                      <p:tavLst>
                                        <p:tav tm="0">
                                          <p:val>
                                            <p:fltVal val="0"/>
                                          </p:val>
                                        </p:tav>
                                        <p:tav tm="100000">
                                          <p:val>
                                            <p:strVal val="#ppt_w"/>
                                          </p:val>
                                        </p:tav>
                                      </p:tavLst>
                                    </p:anim>
                                    <p:anim calcmode="lin" valueType="num">
                                      <p:cBhvr>
                                        <p:cTn id="28" dur="400" fill="hold"/>
                                        <p:tgtEl>
                                          <p:spTgt spid="30790"/>
                                        </p:tgtEl>
                                        <p:attrNameLst>
                                          <p:attrName>ppt_h</p:attrName>
                                        </p:attrNameLst>
                                      </p:cBhvr>
                                      <p:tavLst>
                                        <p:tav tm="0">
                                          <p:val>
                                            <p:fltVal val="0"/>
                                          </p:val>
                                        </p:tav>
                                        <p:tav tm="100000">
                                          <p:val>
                                            <p:strVal val="#ppt_h"/>
                                          </p:val>
                                        </p:tav>
                                      </p:tavLst>
                                    </p:anim>
                                    <p:anim calcmode="lin" valueType="num">
                                      <p:cBhvr>
                                        <p:cTn id="29" dur="400" fill="hold"/>
                                        <p:tgtEl>
                                          <p:spTgt spid="30790"/>
                                        </p:tgtEl>
                                        <p:attrNameLst>
                                          <p:attrName>style.rotation</p:attrName>
                                        </p:attrNameLst>
                                      </p:cBhvr>
                                      <p:tavLst>
                                        <p:tav tm="0">
                                          <p:val>
                                            <p:fltVal val="90"/>
                                          </p:val>
                                        </p:tav>
                                        <p:tav tm="100000">
                                          <p:val>
                                            <p:fltVal val="0"/>
                                          </p:val>
                                        </p:tav>
                                      </p:tavLst>
                                    </p:anim>
                                    <p:animEffect transition="in" filter="fade">
                                      <p:cBhvr>
                                        <p:cTn id="30" dur="400"/>
                                        <p:tgtEl>
                                          <p:spTgt spid="30790"/>
                                        </p:tgtEl>
                                      </p:cBhvr>
                                    </p:animEffect>
                                  </p:childTnLst>
                                </p:cTn>
                              </p:par>
                              <p:par>
                                <p:cTn id="31" presetID="8" presetClass="emph" presetSubtype="0" fill="hold" grpId="1" nodeType="withEffect">
                                  <p:stCondLst>
                                    <p:cond delay="0"/>
                                  </p:stCondLst>
                                  <p:childTnLst>
                                    <p:animRot by="21600000">
                                      <p:cBhvr>
                                        <p:cTn id="32" dur="400" fill="hold"/>
                                        <p:tgtEl>
                                          <p:spTgt spid="30790"/>
                                        </p:tgtEl>
                                        <p:attrNameLst>
                                          <p:attrName>r</p:attrName>
                                        </p:attrNameLst>
                                      </p:cBhvr>
                                    </p:animRot>
                                  </p:childTnLst>
                                </p:cTn>
                              </p:par>
                            </p:childTnLst>
                          </p:cTn>
                        </p:par>
                        <p:par>
                          <p:cTn id="33" fill="hold">
                            <p:stCondLst>
                              <p:cond delay="1049"/>
                            </p:stCondLst>
                            <p:childTnLst>
                              <p:par>
                                <p:cTn id="34" presetID="31" presetClass="entr" presetSubtype="0" fill="hold" nodeType="afterEffect">
                                  <p:stCondLst>
                                    <p:cond delay="0"/>
                                  </p:stCondLst>
                                  <p:childTnLst>
                                    <p:set>
                                      <p:cBhvr>
                                        <p:cTn id="35" dur="1" fill="hold">
                                          <p:stCondLst>
                                            <p:cond delay="0"/>
                                          </p:stCondLst>
                                        </p:cTn>
                                        <p:tgtEl>
                                          <p:spTgt spid="30738"/>
                                        </p:tgtEl>
                                        <p:attrNameLst>
                                          <p:attrName>style.visibility</p:attrName>
                                        </p:attrNameLst>
                                      </p:cBhvr>
                                      <p:to>
                                        <p:strVal val="visible"/>
                                      </p:to>
                                    </p:set>
                                    <p:anim calcmode="lin" valueType="num">
                                      <p:cBhvr>
                                        <p:cTn id="36" dur="500" fill="hold"/>
                                        <p:tgtEl>
                                          <p:spTgt spid="30738"/>
                                        </p:tgtEl>
                                        <p:attrNameLst>
                                          <p:attrName>ppt_w</p:attrName>
                                        </p:attrNameLst>
                                      </p:cBhvr>
                                      <p:tavLst>
                                        <p:tav tm="0">
                                          <p:val>
                                            <p:fltVal val="0"/>
                                          </p:val>
                                        </p:tav>
                                        <p:tav tm="100000">
                                          <p:val>
                                            <p:strVal val="#ppt_w"/>
                                          </p:val>
                                        </p:tav>
                                      </p:tavLst>
                                    </p:anim>
                                    <p:anim calcmode="lin" valueType="num">
                                      <p:cBhvr>
                                        <p:cTn id="37" dur="500" fill="hold"/>
                                        <p:tgtEl>
                                          <p:spTgt spid="30738"/>
                                        </p:tgtEl>
                                        <p:attrNameLst>
                                          <p:attrName>ppt_h</p:attrName>
                                        </p:attrNameLst>
                                      </p:cBhvr>
                                      <p:tavLst>
                                        <p:tav tm="0">
                                          <p:val>
                                            <p:fltVal val="0"/>
                                          </p:val>
                                        </p:tav>
                                        <p:tav tm="100000">
                                          <p:val>
                                            <p:strVal val="#ppt_h"/>
                                          </p:val>
                                        </p:tav>
                                      </p:tavLst>
                                    </p:anim>
                                    <p:anim calcmode="lin" valueType="num">
                                      <p:cBhvr>
                                        <p:cTn id="38" dur="500" fill="hold"/>
                                        <p:tgtEl>
                                          <p:spTgt spid="30738"/>
                                        </p:tgtEl>
                                        <p:attrNameLst>
                                          <p:attrName>style.rotation</p:attrName>
                                        </p:attrNameLst>
                                      </p:cBhvr>
                                      <p:tavLst>
                                        <p:tav tm="0">
                                          <p:val>
                                            <p:fltVal val="90"/>
                                          </p:val>
                                        </p:tav>
                                        <p:tav tm="100000">
                                          <p:val>
                                            <p:fltVal val="0"/>
                                          </p:val>
                                        </p:tav>
                                      </p:tavLst>
                                    </p:anim>
                                    <p:animEffect transition="in" filter="fade">
                                      <p:cBhvr>
                                        <p:cTn id="39" dur="500"/>
                                        <p:tgtEl>
                                          <p:spTgt spid="30738"/>
                                        </p:tgtEl>
                                      </p:cBhvr>
                                    </p:animEffect>
                                  </p:childTnLst>
                                </p:cTn>
                              </p:par>
                              <p:par>
                                <p:cTn id="40" presetID="8" presetClass="emph" presetSubtype="0" fill="hold" nodeType="withEffect">
                                  <p:stCondLst>
                                    <p:cond delay="0"/>
                                  </p:stCondLst>
                                  <p:childTnLst>
                                    <p:animRot by="21600000">
                                      <p:cBhvr>
                                        <p:cTn id="41" dur="500" fill="hold"/>
                                        <p:tgtEl>
                                          <p:spTgt spid="30738"/>
                                        </p:tgtEl>
                                        <p:attrNameLst>
                                          <p:attrName>r</p:attrName>
                                        </p:attrNameLst>
                                      </p:cBhvr>
                                    </p:animRot>
                                  </p:childTnLst>
                                </p:cTn>
                              </p:par>
                            </p:childTnLst>
                          </p:cTn>
                        </p:par>
                        <p:par>
                          <p:cTn id="42" fill="hold">
                            <p:stCondLst>
                              <p:cond delay="1549"/>
                            </p:stCondLst>
                            <p:childTnLst>
                              <p:par>
                                <p:cTn id="43" presetID="22" presetClass="entr" presetSubtype="1" fill="hold" nodeType="afterEffect">
                                  <p:stCondLst>
                                    <p:cond delay="0"/>
                                  </p:stCondLst>
                                  <p:childTnLst>
                                    <p:set>
                                      <p:cBhvr>
                                        <p:cTn id="44" dur="1" fill="hold">
                                          <p:stCondLst>
                                            <p:cond delay="0"/>
                                          </p:stCondLst>
                                        </p:cTn>
                                        <p:tgtEl>
                                          <p:spTgt spid="30722"/>
                                        </p:tgtEl>
                                        <p:attrNameLst>
                                          <p:attrName>style.visibility</p:attrName>
                                        </p:attrNameLst>
                                      </p:cBhvr>
                                      <p:to>
                                        <p:strVal val="visible"/>
                                      </p:to>
                                    </p:set>
                                    <p:animEffect transition="in" filter="wipe(up)">
                                      <p:cBhvr>
                                        <p:cTn id="45" dur="500"/>
                                        <p:tgtEl>
                                          <p:spTgt spid="30722"/>
                                        </p:tgtEl>
                                      </p:cBhvr>
                                    </p:animEffect>
                                  </p:childTnLst>
                                </p:cTn>
                              </p:par>
                            </p:childTnLst>
                          </p:cTn>
                        </p:par>
                        <p:par>
                          <p:cTn id="46" fill="hold">
                            <p:stCondLst>
                              <p:cond delay="2049"/>
                            </p:stCondLst>
                            <p:childTnLst>
                              <p:par>
                                <p:cTn id="47" presetID="22" presetClass="entr" presetSubtype="1" fill="hold" nodeType="afterEffect">
                                  <p:stCondLst>
                                    <p:cond delay="0"/>
                                  </p:stCondLst>
                                  <p:childTnLst>
                                    <p:set>
                                      <p:cBhvr>
                                        <p:cTn id="48" dur="1" fill="hold">
                                          <p:stCondLst>
                                            <p:cond delay="0"/>
                                          </p:stCondLst>
                                        </p:cTn>
                                        <p:tgtEl>
                                          <p:spTgt spid="30741"/>
                                        </p:tgtEl>
                                        <p:attrNameLst>
                                          <p:attrName>style.visibility</p:attrName>
                                        </p:attrNameLst>
                                      </p:cBhvr>
                                      <p:to>
                                        <p:strVal val="visible"/>
                                      </p:to>
                                    </p:set>
                                    <p:animEffect transition="in" filter="wipe(up)">
                                      <p:cBhvr>
                                        <p:cTn id="49" dur="500"/>
                                        <p:tgtEl>
                                          <p:spTgt spid="30741"/>
                                        </p:tgtEl>
                                      </p:cBhvr>
                                    </p:animEffect>
                                  </p:childTnLst>
                                </p:cTn>
                              </p:par>
                            </p:childTnLst>
                          </p:cTn>
                        </p:par>
                        <p:par>
                          <p:cTn id="50" fill="hold">
                            <p:stCondLst>
                              <p:cond delay="2549"/>
                            </p:stCondLst>
                            <p:childTnLst>
                              <p:par>
                                <p:cTn id="51" presetID="22" presetClass="entr" presetSubtype="1" fill="hold" nodeType="afterEffect">
                                  <p:stCondLst>
                                    <p:cond delay="0"/>
                                  </p:stCondLst>
                                  <p:childTnLst>
                                    <p:set>
                                      <p:cBhvr>
                                        <p:cTn id="52" dur="1" fill="hold">
                                          <p:stCondLst>
                                            <p:cond delay="0"/>
                                          </p:stCondLst>
                                        </p:cTn>
                                        <p:tgtEl>
                                          <p:spTgt spid="30723"/>
                                        </p:tgtEl>
                                        <p:attrNameLst>
                                          <p:attrName>style.visibility</p:attrName>
                                        </p:attrNameLst>
                                      </p:cBhvr>
                                      <p:to>
                                        <p:strVal val="visible"/>
                                      </p:to>
                                    </p:set>
                                    <p:animEffect transition="in" filter="wipe(up)">
                                      <p:cBhvr>
                                        <p:cTn id="53" dur="500"/>
                                        <p:tgtEl>
                                          <p:spTgt spid="30723"/>
                                        </p:tgtEl>
                                      </p:cBhvr>
                                    </p:animEffect>
                                  </p:childTnLst>
                                </p:cTn>
                              </p:par>
                            </p:childTnLst>
                          </p:cTn>
                        </p:par>
                        <p:par>
                          <p:cTn id="54" fill="hold">
                            <p:stCondLst>
                              <p:cond delay="3049"/>
                            </p:stCondLst>
                            <p:childTnLst>
                              <p:par>
                                <p:cTn id="55" presetID="16" presetClass="entr" presetSubtype="21" fill="hold" nodeType="afterEffect">
                                  <p:stCondLst>
                                    <p:cond delay="0"/>
                                  </p:stCondLst>
                                  <p:childTnLst>
                                    <p:set>
                                      <p:cBhvr>
                                        <p:cTn id="56" dur="1" fill="hold">
                                          <p:stCondLst>
                                            <p:cond delay="0"/>
                                          </p:stCondLst>
                                        </p:cTn>
                                        <p:tgtEl>
                                          <p:spTgt spid="30750"/>
                                        </p:tgtEl>
                                        <p:attrNameLst>
                                          <p:attrName>style.visibility</p:attrName>
                                        </p:attrNameLst>
                                      </p:cBhvr>
                                      <p:to>
                                        <p:strVal val="visible"/>
                                      </p:to>
                                    </p:set>
                                    <p:animEffect transition="in" filter="barn(inVertical)">
                                      <p:cBhvr>
                                        <p:cTn id="57" dur="500"/>
                                        <p:tgtEl>
                                          <p:spTgt spid="30750"/>
                                        </p:tgtEl>
                                      </p:cBhvr>
                                    </p:animEffect>
                                  </p:childTnLst>
                                </p:cTn>
                              </p:par>
                            </p:childTnLst>
                          </p:cTn>
                        </p:par>
                        <p:par>
                          <p:cTn id="58" fill="hold">
                            <p:stCondLst>
                              <p:cond delay="3549"/>
                            </p:stCondLst>
                            <p:childTnLst>
                              <p:par>
                                <p:cTn id="59" presetID="22" presetClass="entr" presetSubtype="4" fill="hold" nodeType="afterEffect">
                                  <p:stCondLst>
                                    <p:cond delay="0"/>
                                  </p:stCondLst>
                                  <p:childTnLst>
                                    <p:set>
                                      <p:cBhvr>
                                        <p:cTn id="60" dur="1" fill="hold">
                                          <p:stCondLst>
                                            <p:cond delay="0"/>
                                          </p:stCondLst>
                                        </p:cTn>
                                        <p:tgtEl>
                                          <p:spTgt spid="30725"/>
                                        </p:tgtEl>
                                        <p:attrNameLst>
                                          <p:attrName>style.visibility</p:attrName>
                                        </p:attrNameLst>
                                      </p:cBhvr>
                                      <p:to>
                                        <p:strVal val="visible"/>
                                      </p:to>
                                    </p:set>
                                    <p:animEffect transition="in" filter="wipe(down)">
                                      <p:cBhvr>
                                        <p:cTn id="61" dur="500"/>
                                        <p:tgtEl>
                                          <p:spTgt spid="30725"/>
                                        </p:tgtEl>
                                      </p:cBhvr>
                                    </p:animEffect>
                                  </p:childTnLst>
                                </p:cTn>
                              </p:par>
                            </p:childTnLst>
                          </p:cTn>
                        </p:par>
                        <p:par>
                          <p:cTn id="62" fill="hold">
                            <p:stCondLst>
                              <p:cond delay="4049"/>
                            </p:stCondLst>
                            <p:childTnLst>
                              <p:par>
                                <p:cTn id="63" presetID="16" presetClass="entr" presetSubtype="21" fill="hold" nodeType="afterEffect">
                                  <p:stCondLst>
                                    <p:cond delay="0"/>
                                  </p:stCondLst>
                                  <p:childTnLst>
                                    <p:set>
                                      <p:cBhvr>
                                        <p:cTn id="64" dur="1" fill="hold">
                                          <p:stCondLst>
                                            <p:cond delay="0"/>
                                          </p:stCondLst>
                                        </p:cTn>
                                        <p:tgtEl>
                                          <p:spTgt spid="30744"/>
                                        </p:tgtEl>
                                        <p:attrNameLst>
                                          <p:attrName>style.visibility</p:attrName>
                                        </p:attrNameLst>
                                      </p:cBhvr>
                                      <p:to>
                                        <p:strVal val="visible"/>
                                      </p:to>
                                    </p:set>
                                    <p:animEffect transition="in" filter="barn(inVertical)">
                                      <p:cBhvr>
                                        <p:cTn id="65" dur="500"/>
                                        <p:tgtEl>
                                          <p:spTgt spid="30744"/>
                                        </p:tgtEl>
                                      </p:cBhvr>
                                    </p:animEffect>
                                  </p:childTnLst>
                                </p:cTn>
                              </p:par>
                            </p:childTnLst>
                          </p:cTn>
                        </p:par>
                        <p:par>
                          <p:cTn id="66" fill="hold">
                            <p:stCondLst>
                              <p:cond delay="4549"/>
                            </p:stCondLst>
                            <p:childTnLst>
                              <p:par>
                                <p:cTn id="67" presetID="22" presetClass="entr" presetSubtype="8" fill="hold" nodeType="afterEffect">
                                  <p:stCondLst>
                                    <p:cond delay="0"/>
                                  </p:stCondLst>
                                  <p:childTnLst>
                                    <p:set>
                                      <p:cBhvr>
                                        <p:cTn id="68" dur="1" fill="hold">
                                          <p:stCondLst>
                                            <p:cond delay="0"/>
                                          </p:stCondLst>
                                        </p:cTn>
                                        <p:tgtEl>
                                          <p:spTgt spid="30724"/>
                                        </p:tgtEl>
                                        <p:attrNameLst>
                                          <p:attrName>style.visibility</p:attrName>
                                        </p:attrNameLst>
                                      </p:cBhvr>
                                      <p:to>
                                        <p:strVal val="visible"/>
                                      </p:to>
                                    </p:set>
                                    <p:animEffect transition="in" filter="wipe(left)">
                                      <p:cBhvr>
                                        <p:cTn id="69" dur="500"/>
                                        <p:tgtEl>
                                          <p:spTgt spid="30724"/>
                                        </p:tgtEl>
                                      </p:cBhvr>
                                    </p:animEffect>
                                  </p:childTnLst>
                                </p:cTn>
                              </p:par>
                            </p:childTnLst>
                          </p:cTn>
                        </p:par>
                        <p:par>
                          <p:cTn id="70" fill="hold">
                            <p:stCondLst>
                              <p:cond delay="5049"/>
                            </p:stCondLst>
                            <p:childTnLst>
                              <p:par>
                                <p:cTn id="71" presetID="16" presetClass="entr" presetSubtype="21" fill="hold" nodeType="afterEffect">
                                  <p:stCondLst>
                                    <p:cond delay="0"/>
                                  </p:stCondLst>
                                  <p:childTnLst>
                                    <p:set>
                                      <p:cBhvr>
                                        <p:cTn id="72" dur="1" fill="hold">
                                          <p:stCondLst>
                                            <p:cond delay="0"/>
                                          </p:stCondLst>
                                        </p:cTn>
                                        <p:tgtEl>
                                          <p:spTgt spid="30747"/>
                                        </p:tgtEl>
                                        <p:attrNameLst>
                                          <p:attrName>style.visibility</p:attrName>
                                        </p:attrNameLst>
                                      </p:cBhvr>
                                      <p:to>
                                        <p:strVal val="visible"/>
                                      </p:to>
                                    </p:set>
                                    <p:animEffect transition="in" filter="barn(inVertical)">
                                      <p:cBhvr>
                                        <p:cTn id="73" dur="500"/>
                                        <p:tgtEl>
                                          <p:spTgt spid="30747"/>
                                        </p:tgtEl>
                                      </p:cBhvr>
                                    </p:animEffect>
                                  </p:childTnLst>
                                </p:cTn>
                              </p:par>
                            </p:childTnLst>
                          </p:cTn>
                        </p:par>
                        <p:par>
                          <p:cTn id="74" fill="hold">
                            <p:stCondLst>
                              <p:cond delay="5549"/>
                            </p:stCondLst>
                            <p:childTnLst>
                              <p:par>
                                <p:cTn id="75" presetID="22" presetClass="entr" presetSubtype="1" fill="hold" nodeType="afterEffect">
                                  <p:stCondLst>
                                    <p:cond delay="0"/>
                                  </p:stCondLst>
                                  <p:childTnLst>
                                    <p:set>
                                      <p:cBhvr>
                                        <p:cTn id="76" dur="1" fill="hold">
                                          <p:stCondLst>
                                            <p:cond delay="0"/>
                                          </p:stCondLst>
                                        </p:cTn>
                                        <p:tgtEl>
                                          <p:spTgt spid="30726"/>
                                        </p:tgtEl>
                                        <p:attrNameLst>
                                          <p:attrName>style.visibility</p:attrName>
                                        </p:attrNameLst>
                                      </p:cBhvr>
                                      <p:to>
                                        <p:strVal val="visible"/>
                                      </p:to>
                                    </p:set>
                                    <p:animEffect transition="in" filter="wipe(up)">
                                      <p:cBhvr>
                                        <p:cTn id="77" dur="500"/>
                                        <p:tgtEl>
                                          <p:spTgt spid="30726"/>
                                        </p:tgtEl>
                                      </p:cBhvr>
                                    </p:animEffect>
                                  </p:childTnLst>
                                </p:cTn>
                              </p:par>
                            </p:childTnLst>
                          </p:cTn>
                        </p:par>
                        <p:par>
                          <p:cTn id="78" fill="hold">
                            <p:stCondLst>
                              <p:cond delay="6049"/>
                            </p:stCondLst>
                            <p:childTnLst>
                              <p:par>
                                <p:cTn id="79" presetID="16" presetClass="entr" presetSubtype="21" fill="hold" nodeType="afterEffect">
                                  <p:stCondLst>
                                    <p:cond delay="0"/>
                                  </p:stCondLst>
                                  <p:childTnLst>
                                    <p:set>
                                      <p:cBhvr>
                                        <p:cTn id="80" dur="1" fill="hold">
                                          <p:stCondLst>
                                            <p:cond delay="0"/>
                                          </p:stCondLst>
                                        </p:cTn>
                                        <p:tgtEl>
                                          <p:spTgt spid="30753"/>
                                        </p:tgtEl>
                                        <p:attrNameLst>
                                          <p:attrName>style.visibility</p:attrName>
                                        </p:attrNameLst>
                                      </p:cBhvr>
                                      <p:to>
                                        <p:strVal val="visible"/>
                                      </p:to>
                                    </p:set>
                                    <p:animEffect transition="in" filter="barn(inVertical)">
                                      <p:cBhvr>
                                        <p:cTn id="81" dur="500"/>
                                        <p:tgtEl>
                                          <p:spTgt spid="30753"/>
                                        </p:tgtEl>
                                      </p:cBhvr>
                                    </p:animEffect>
                                  </p:childTnLst>
                                </p:cTn>
                              </p:par>
                            </p:childTnLst>
                          </p:cTn>
                        </p:par>
                        <p:par>
                          <p:cTn id="82" fill="hold">
                            <p:stCondLst>
                              <p:cond delay="6549"/>
                            </p:stCondLst>
                            <p:childTnLst>
                              <p:par>
                                <p:cTn id="83" presetID="31" presetClass="entr" presetSubtype="0" fill="hold" nodeType="afterEffect">
                                  <p:stCondLst>
                                    <p:cond delay="0"/>
                                  </p:stCondLst>
                                  <p:childTnLst>
                                    <p:set>
                                      <p:cBhvr>
                                        <p:cTn id="84" dur="1" fill="hold">
                                          <p:stCondLst>
                                            <p:cond delay="0"/>
                                          </p:stCondLst>
                                        </p:cTn>
                                        <p:tgtEl>
                                          <p:spTgt spid="30756"/>
                                        </p:tgtEl>
                                        <p:attrNameLst>
                                          <p:attrName>style.visibility</p:attrName>
                                        </p:attrNameLst>
                                      </p:cBhvr>
                                      <p:to>
                                        <p:strVal val="visible"/>
                                      </p:to>
                                    </p:set>
                                    <p:anim calcmode="lin" valueType="num">
                                      <p:cBhvr>
                                        <p:cTn id="85" dur="500" fill="hold"/>
                                        <p:tgtEl>
                                          <p:spTgt spid="30756"/>
                                        </p:tgtEl>
                                        <p:attrNameLst>
                                          <p:attrName>ppt_w</p:attrName>
                                        </p:attrNameLst>
                                      </p:cBhvr>
                                      <p:tavLst>
                                        <p:tav tm="0">
                                          <p:val>
                                            <p:fltVal val="0"/>
                                          </p:val>
                                        </p:tav>
                                        <p:tav tm="100000">
                                          <p:val>
                                            <p:strVal val="#ppt_w"/>
                                          </p:val>
                                        </p:tav>
                                      </p:tavLst>
                                    </p:anim>
                                    <p:anim calcmode="lin" valueType="num">
                                      <p:cBhvr>
                                        <p:cTn id="86" dur="500" fill="hold"/>
                                        <p:tgtEl>
                                          <p:spTgt spid="30756"/>
                                        </p:tgtEl>
                                        <p:attrNameLst>
                                          <p:attrName>ppt_h</p:attrName>
                                        </p:attrNameLst>
                                      </p:cBhvr>
                                      <p:tavLst>
                                        <p:tav tm="0">
                                          <p:val>
                                            <p:fltVal val="0"/>
                                          </p:val>
                                        </p:tav>
                                        <p:tav tm="100000">
                                          <p:val>
                                            <p:strVal val="#ppt_h"/>
                                          </p:val>
                                        </p:tav>
                                      </p:tavLst>
                                    </p:anim>
                                    <p:anim calcmode="lin" valueType="num">
                                      <p:cBhvr>
                                        <p:cTn id="87" dur="500" fill="hold"/>
                                        <p:tgtEl>
                                          <p:spTgt spid="30756"/>
                                        </p:tgtEl>
                                        <p:attrNameLst>
                                          <p:attrName>style.rotation</p:attrName>
                                        </p:attrNameLst>
                                      </p:cBhvr>
                                      <p:tavLst>
                                        <p:tav tm="0">
                                          <p:val>
                                            <p:fltVal val="90"/>
                                          </p:val>
                                        </p:tav>
                                        <p:tav tm="100000">
                                          <p:val>
                                            <p:fltVal val="0"/>
                                          </p:val>
                                        </p:tav>
                                      </p:tavLst>
                                    </p:anim>
                                    <p:animEffect transition="in" filter="fade">
                                      <p:cBhvr>
                                        <p:cTn id="88" dur="500"/>
                                        <p:tgtEl>
                                          <p:spTgt spid="30756"/>
                                        </p:tgtEl>
                                      </p:cBhvr>
                                    </p:animEffect>
                                  </p:childTnLst>
                                </p:cTn>
                              </p:par>
                              <p:par>
                                <p:cTn id="89" presetID="8" presetClass="emph" presetSubtype="0" fill="hold" nodeType="withEffect">
                                  <p:stCondLst>
                                    <p:cond delay="0"/>
                                  </p:stCondLst>
                                  <p:childTnLst>
                                    <p:animRot by="21600000">
                                      <p:cBhvr>
                                        <p:cTn id="90" dur="500" fill="hold"/>
                                        <p:tgtEl>
                                          <p:spTgt spid="30756"/>
                                        </p:tgtEl>
                                        <p:attrNameLst>
                                          <p:attrName>r</p:attrName>
                                        </p:attrNameLst>
                                      </p:cBhvr>
                                    </p:animRot>
                                  </p:childTnLst>
                                </p:cTn>
                              </p:par>
                            </p:childTnLst>
                          </p:cTn>
                        </p:par>
                        <p:par>
                          <p:cTn id="91" fill="hold">
                            <p:stCondLst>
                              <p:cond delay="7049"/>
                            </p:stCondLst>
                            <p:childTnLst>
                              <p:par>
                                <p:cTn id="92" presetID="22" presetClass="entr" presetSubtype="1" fill="hold" nodeType="afterEffect">
                                  <p:stCondLst>
                                    <p:cond delay="0"/>
                                  </p:stCondLst>
                                  <p:childTnLst>
                                    <p:set>
                                      <p:cBhvr>
                                        <p:cTn id="93" dur="1" fill="hold">
                                          <p:stCondLst>
                                            <p:cond delay="0"/>
                                          </p:stCondLst>
                                        </p:cTn>
                                        <p:tgtEl>
                                          <p:spTgt spid="30727"/>
                                        </p:tgtEl>
                                        <p:attrNameLst>
                                          <p:attrName>style.visibility</p:attrName>
                                        </p:attrNameLst>
                                      </p:cBhvr>
                                      <p:to>
                                        <p:strVal val="visible"/>
                                      </p:to>
                                    </p:set>
                                    <p:animEffect transition="in" filter="wipe(up)">
                                      <p:cBhvr>
                                        <p:cTn id="94" dur="500"/>
                                        <p:tgtEl>
                                          <p:spTgt spid="30727"/>
                                        </p:tgtEl>
                                      </p:cBhvr>
                                    </p:animEffect>
                                  </p:childTnLst>
                                </p:cTn>
                              </p:par>
                            </p:childTnLst>
                          </p:cTn>
                        </p:par>
                        <p:par>
                          <p:cTn id="95" fill="hold">
                            <p:stCondLst>
                              <p:cond delay="7549"/>
                            </p:stCondLst>
                            <p:childTnLst>
                              <p:par>
                                <p:cTn id="96" presetID="22" presetClass="entr" presetSubtype="1" fill="hold" nodeType="afterEffect">
                                  <p:stCondLst>
                                    <p:cond delay="0"/>
                                  </p:stCondLst>
                                  <p:childTnLst>
                                    <p:set>
                                      <p:cBhvr>
                                        <p:cTn id="97" dur="1" fill="hold">
                                          <p:stCondLst>
                                            <p:cond delay="0"/>
                                          </p:stCondLst>
                                        </p:cTn>
                                        <p:tgtEl>
                                          <p:spTgt spid="30759"/>
                                        </p:tgtEl>
                                        <p:attrNameLst>
                                          <p:attrName>style.visibility</p:attrName>
                                        </p:attrNameLst>
                                      </p:cBhvr>
                                      <p:to>
                                        <p:strVal val="visible"/>
                                      </p:to>
                                    </p:set>
                                    <p:animEffect transition="in" filter="wipe(up)">
                                      <p:cBhvr>
                                        <p:cTn id="98" dur="500"/>
                                        <p:tgtEl>
                                          <p:spTgt spid="30759"/>
                                        </p:tgtEl>
                                      </p:cBhvr>
                                    </p:animEffect>
                                  </p:childTnLst>
                                </p:cTn>
                              </p:par>
                            </p:childTnLst>
                          </p:cTn>
                        </p:par>
                        <p:par>
                          <p:cTn id="99" fill="hold">
                            <p:stCondLst>
                              <p:cond delay="8049"/>
                            </p:stCondLst>
                            <p:childTnLst>
                              <p:par>
                                <p:cTn id="100" presetID="22" presetClass="entr" presetSubtype="1" fill="hold" nodeType="afterEffect">
                                  <p:stCondLst>
                                    <p:cond delay="0"/>
                                  </p:stCondLst>
                                  <p:childTnLst>
                                    <p:set>
                                      <p:cBhvr>
                                        <p:cTn id="101" dur="1" fill="hold">
                                          <p:stCondLst>
                                            <p:cond delay="0"/>
                                          </p:stCondLst>
                                        </p:cTn>
                                        <p:tgtEl>
                                          <p:spTgt spid="30732"/>
                                        </p:tgtEl>
                                        <p:attrNameLst>
                                          <p:attrName>style.visibility</p:attrName>
                                        </p:attrNameLst>
                                      </p:cBhvr>
                                      <p:to>
                                        <p:strVal val="visible"/>
                                      </p:to>
                                    </p:set>
                                    <p:animEffect transition="in" filter="wipe(up)">
                                      <p:cBhvr>
                                        <p:cTn id="102" dur="500"/>
                                        <p:tgtEl>
                                          <p:spTgt spid="30732"/>
                                        </p:tgtEl>
                                      </p:cBhvr>
                                    </p:animEffect>
                                  </p:childTnLst>
                                </p:cTn>
                              </p:par>
                              <p:par>
                                <p:cTn id="103" presetID="22" presetClass="entr" presetSubtype="1" fill="hold" nodeType="withEffect">
                                  <p:stCondLst>
                                    <p:cond delay="0"/>
                                  </p:stCondLst>
                                  <p:childTnLst>
                                    <p:set>
                                      <p:cBhvr>
                                        <p:cTn id="104" dur="1" fill="hold">
                                          <p:stCondLst>
                                            <p:cond delay="0"/>
                                          </p:stCondLst>
                                        </p:cTn>
                                        <p:tgtEl>
                                          <p:spTgt spid="30733"/>
                                        </p:tgtEl>
                                        <p:attrNameLst>
                                          <p:attrName>style.visibility</p:attrName>
                                        </p:attrNameLst>
                                      </p:cBhvr>
                                      <p:to>
                                        <p:strVal val="visible"/>
                                      </p:to>
                                    </p:set>
                                    <p:animEffect transition="in" filter="wipe(up)">
                                      <p:cBhvr>
                                        <p:cTn id="105" dur="500"/>
                                        <p:tgtEl>
                                          <p:spTgt spid="30733"/>
                                        </p:tgtEl>
                                      </p:cBhvr>
                                    </p:animEffect>
                                  </p:childTnLst>
                                </p:cTn>
                              </p:par>
                              <p:par>
                                <p:cTn id="106" presetID="22" presetClass="entr" presetSubtype="1" fill="hold" nodeType="withEffect">
                                  <p:stCondLst>
                                    <p:cond delay="0"/>
                                  </p:stCondLst>
                                  <p:childTnLst>
                                    <p:set>
                                      <p:cBhvr>
                                        <p:cTn id="107" dur="1" fill="hold">
                                          <p:stCondLst>
                                            <p:cond delay="0"/>
                                          </p:stCondLst>
                                        </p:cTn>
                                        <p:tgtEl>
                                          <p:spTgt spid="30728"/>
                                        </p:tgtEl>
                                        <p:attrNameLst>
                                          <p:attrName>style.visibility</p:attrName>
                                        </p:attrNameLst>
                                      </p:cBhvr>
                                      <p:to>
                                        <p:strVal val="visible"/>
                                      </p:to>
                                    </p:set>
                                    <p:animEffect transition="in" filter="wipe(up)">
                                      <p:cBhvr>
                                        <p:cTn id="108" dur="500"/>
                                        <p:tgtEl>
                                          <p:spTgt spid="30728"/>
                                        </p:tgtEl>
                                      </p:cBhvr>
                                    </p:animEffect>
                                  </p:childTnLst>
                                </p:cTn>
                              </p:par>
                            </p:childTnLst>
                          </p:cTn>
                        </p:par>
                        <p:par>
                          <p:cTn id="109" fill="hold">
                            <p:stCondLst>
                              <p:cond delay="8549"/>
                            </p:stCondLst>
                            <p:childTnLst>
                              <p:par>
                                <p:cTn id="110" presetID="42" presetClass="entr" presetSubtype="0" fill="hold" nodeType="afterEffect">
                                  <p:stCondLst>
                                    <p:cond delay="0"/>
                                  </p:stCondLst>
                                  <p:childTnLst>
                                    <p:set>
                                      <p:cBhvr>
                                        <p:cTn id="111" dur="1" fill="hold">
                                          <p:stCondLst>
                                            <p:cond delay="0"/>
                                          </p:stCondLst>
                                        </p:cTn>
                                        <p:tgtEl>
                                          <p:spTgt spid="30762"/>
                                        </p:tgtEl>
                                        <p:attrNameLst>
                                          <p:attrName>style.visibility</p:attrName>
                                        </p:attrNameLst>
                                      </p:cBhvr>
                                      <p:to>
                                        <p:strVal val="visible"/>
                                      </p:to>
                                    </p:set>
                                    <p:animEffect transition="in" filter="fade">
                                      <p:cBhvr>
                                        <p:cTn id="112" dur="500"/>
                                        <p:tgtEl>
                                          <p:spTgt spid="30762"/>
                                        </p:tgtEl>
                                      </p:cBhvr>
                                    </p:animEffect>
                                    <p:anim calcmode="lin" valueType="num">
                                      <p:cBhvr>
                                        <p:cTn id="113" dur="500" fill="hold"/>
                                        <p:tgtEl>
                                          <p:spTgt spid="30762"/>
                                        </p:tgtEl>
                                        <p:attrNameLst>
                                          <p:attrName>ppt_x</p:attrName>
                                        </p:attrNameLst>
                                      </p:cBhvr>
                                      <p:tavLst>
                                        <p:tav tm="0">
                                          <p:val>
                                            <p:strVal val="#ppt_x"/>
                                          </p:val>
                                        </p:tav>
                                        <p:tav tm="100000">
                                          <p:val>
                                            <p:strVal val="#ppt_x"/>
                                          </p:val>
                                        </p:tav>
                                      </p:tavLst>
                                    </p:anim>
                                    <p:anim calcmode="lin" valueType="num">
                                      <p:cBhvr>
                                        <p:cTn id="114" dur="500" fill="hold"/>
                                        <p:tgtEl>
                                          <p:spTgt spid="30762"/>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100"/>
                                  </p:stCondLst>
                                  <p:childTnLst>
                                    <p:set>
                                      <p:cBhvr>
                                        <p:cTn id="116" dur="1" fill="hold">
                                          <p:stCondLst>
                                            <p:cond delay="0"/>
                                          </p:stCondLst>
                                        </p:cTn>
                                        <p:tgtEl>
                                          <p:spTgt spid="30765"/>
                                        </p:tgtEl>
                                        <p:attrNameLst>
                                          <p:attrName>style.visibility</p:attrName>
                                        </p:attrNameLst>
                                      </p:cBhvr>
                                      <p:to>
                                        <p:strVal val="visible"/>
                                      </p:to>
                                    </p:set>
                                    <p:animEffect transition="in" filter="fade">
                                      <p:cBhvr>
                                        <p:cTn id="117" dur="500"/>
                                        <p:tgtEl>
                                          <p:spTgt spid="30765"/>
                                        </p:tgtEl>
                                      </p:cBhvr>
                                    </p:animEffect>
                                    <p:anim calcmode="lin" valueType="num">
                                      <p:cBhvr>
                                        <p:cTn id="118" dur="500" fill="hold"/>
                                        <p:tgtEl>
                                          <p:spTgt spid="30765"/>
                                        </p:tgtEl>
                                        <p:attrNameLst>
                                          <p:attrName>ppt_x</p:attrName>
                                        </p:attrNameLst>
                                      </p:cBhvr>
                                      <p:tavLst>
                                        <p:tav tm="0">
                                          <p:val>
                                            <p:strVal val="#ppt_x"/>
                                          </p:val>
                                        </p:tav>
                                        <p:tav tm="100000">
                                          <p:val>
                                            <p:strVal val="#ppt_x"/>
                                          </p:val>
                                        </p:tav>
                                      </p:tavLst>
                                    </p:anim>
                                    <p:anim calcmode="lin" valueType="num">
                                      <p:cBhvr>
                                        <p:cTn id="119" dur="500" fill="hold"/>
                                        <p:tgtEl>
                                          <p:spTgt spid="30765"/>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200"/>
                                  </p:stCondLst>
                                  <p:childTnLst>
                                    <p:set>
                                      <p:cBhvr>
                                        <p:cTn id="121" dur="1" fill="hold">
                                          <p:stCondLst>
                                            <p:cond delay="0"/>
                                          </p:stCondLst>
                                        </p:cTn>
                                        <p:tgtEl>
                                          <p:spTgt spid="30768"/>
                                        </p:tgtEl>
                                        <p:attrNameLst>
                                          <p:attrName>style.visibility</p:attrName>
                                        </p:attrNameLst>
                                      </p:cBhvr>
                                      <p:to>
                                        <p:strVal val="visible"/>
                                      </p:to>
                                    </p:set>
                                    <p:animEffect transition="in" filter="fade">
                                      <p:cBhvr>
                                        <p:cTn id="122" dur="500"/>
                                        <p:tgtEl>
                                          <p:spTgt spid="30768"/>
                                        </p:tgtEl>
                                      </p:cBhvr>
                                    </p:animEffect>
                                    <p:anim calcmode="lin" valueType="num">
                                      <p:cBhvr>
                                        <p:cTn id="123" dur="500" fill="hold"/>
                                        <p:tgtEl>
                                          <p:spTgt spid="30768"/>
                                        </p:tgtEl>
                                        <p:attrNameLst>
                                          <p:attrName>ppt_x</p:attrName>
                                        </p:attrNameLst>
                                      </p:cBhvr>
                                      <p:tavLst>
                                        <p:tav tm="0">
                                          <p:val>
                                            <p:strVal val="#ppt_x"/>
                                          </p:val>
                                        </p:tav>
                                        <p:tav tm="100000">
                                          <p:val>
                                            <p:strVal val="#ppt_x"/>
                                          </p:val>
                                        </p:tav>
                                      </p:tavLst>
                                    </p:anim>
                                    <p:anim calcmode="lin" valueType="num">
                                      <p:cBhvr>
                                        <p:cTn id="124" dur="500" fill="hold"/>
                                        <p:tgtEl>
                                          <p:spTgt spid="30768"/>
                                        </p:tgtEl>
                                        <p:attrNameLst>
                                          <p:attrName>ppt_y</p:attrName>
                                        </p:attrNameLst>
                                      </p:cBhvr>
                                      <p:tavLst>
                                        <p:tav tm="0">
                                          <p:val>
                                            <p:strVal val="#ppt_y+.1"/>
                                          </p:val>
                                        </p:tav>
                                        <p:tav tm="100000">
                                          <p:val>
                                            <p:strVal val="#ppt_y"/>
                                          </p:val>
                                        </p:tav>
                                      </p:tavLst>
                                    </p:anim>
                                  </p:childTnLst>
                                </p:cTn>
                              </p:par>
                            </p:childTnLst>
                          </p:cTn>
                        </p:par>
                        <p:par>
                          <p:cTn id="125" fill="hold">
                            <p:stCondLst>
                              <p:cond delay="9049"/>
                            </p:stCondLst>
                            <p:childTnLst>
                              <p:par>
                                <p:cTn id="126" presetID="22" presetClass="entr" presetSubtype="1" fill="hold" nodeType="afterEffect">
                                  <p:stCondLst>
                                    <p:cond delay="0"/>
                                  </p:stCondLst>
                                  <p:childTnLst>
                                    <p:set>
                                      <p:cBhvr>
                                        <p:cTn id="127" dur="1" fill="hold">
                                          <p:stCondLst>
                                            <p:cond delay="0"/>
                                          </p:stCondLst>
                                        </p:cTn>
                                        <p:tgtEl>
                                          <p:spTgt spid="30734"/>
                                        </p:tgtEl>
                                        <p:attrNameLst>
                                          <p:attrName>style.visibility</p:attrName>
                                        </p:attrNameLst>
                                      </p:cBhvr>
                                      <p:to>
                                        <p:strVal val="visible"/>
                                      </p:to>
                                    </p:set>
                                    <p:animEffect transition="in" filter="wipe(up)">
                                      <p:cBhvr>
                                        <p:cTn id="128" dur="500"/>
                                        <p:tgtEl>
                                          <p:spTgt spid="30734"/>
                                        </p:tgtEl>
                                      </p:cBhvr>
                                    </p:animEffect>
                                  </p:childTnLst>
                                </p:cTn>
                              </p:par>
                              <p:par>
                                <p:cTn id="129" presetID="22" presetClass="entr" presetSubtype="1" fill="hold" nodeType="withEffect">
                                  <p:stCondLst>
                                    <p:cond delay="0"/>
                                  </p:stCondLst>
                                  <p:childTnLst>
                                    <p:set>
                                      <p:cBhvr>
                                        <p:cTn id="130" dur="1" fill="hold">
                                          <p:stCondLst>
                                            <p:cond delay="0"/>
                                          </p:stCondLst>
                                        </p:cTn>
                                        <p:tgtEl>
                                          <p:spTgt spid="30729"/>
                                        </p:tgtEl>
                                        <p:attrNameLst>
                                          <p:attrName>style.visibility</p:attrName>
                                        </p:attrNameLst>
                                      </p:cBhvr>
                                      <p:to>
                                        <p:strVal val="visible"/>
                                      </p:to>
                                    </p:set>
                                    <p:animEffect transition="in" filter="wipe(up)">
                                      <p:cBhvr>
                                        <p:cTn id="131" dur="500"/>
                                        <p:tgtEl>
                                          <p:spTgt spid="30729"/>
                                        </p:tgtEl>
                                      </p:cBhvr>
                                    </p:animEffect>
                                  </p:childTnLst>
                                </p:cTn>
                              </p:par>
                              <p:par>
                                <p:cTn id="132" presetID="22" presetClass="entr" presetSubtype="1" fill="hold" nodeType="withEffect">
                                  <p:stCondLst>
                                    <p:cond delay="0"/>
                                  </p:stCondLst>
                                  <p:childTnLst>
                                    <p:set>
                                      <p:cBhvr>
                                        <p:cTn id="133" dur="1" fill="hold">
                                          <p:stCondLst>
                                            <p:cond delay="0"/>
                                          </p:stCondLst>
                                        </p:cTn>
                                        <p:tgtEl>
                                          <p:spTgt spid="30735"/>
                                        </p:tgtEl>
                                        <p:attrNameLst>
                                          <p:attrName>style.visibility</p:attrName>
                                        </p:attrNameLst>
                                      </p:cBhvr>
                                      <p:to>
                                        <p:strVal val="visible"/>
                                      </p:to>
                                    </p:set>
                                    <p:animEffect transition="in" filter="wipe(up)">
                                      <p:cBhvr>
                                        <p:cTn id="134" dur="500"/>
                                        <p:tgtEl>
                                          <p:spTgt spid="30735"/>
                                        </p:tgtEl>
                                      </p:cBhvr>
                                    </p:animEffect>
                                  </p:childTnLst>
                                </p:cTn>
                              </p:par>
                            </p:childTnLst>
                          </p:cTn>
                        </p:par>
                        <p:par>
                          <p:cTn id="135" fill="hold">
                            <p:stCondLst>
                              <p:cond delay="9549"/>
                            </p:stCondLst>
                            <p:childTnLst>
                              <p:par>
                                <p:cTn id="136" presetID="42" presetClass="entr" presetSubtype="0" fill="hold" nodeType="afterEffect">
                                  <p:stCondLst>
                                    <p:cond delay="0"/>
                                  </p:stCondLst>
                                  <p:childTnLst>
                                    <p:set>
                                      <p:cBhvr>
                                        <p:cTn id="137" dur="1" fill="hold">
                                          <p:stCondLst>
                                            <p:cond delay="0"/>
                                          </p:stCondLst>
                                        </p:cTn>
                                        <p:tgtEl>
                                          <p:spTgt spid="30771"/>
                                        </p:tgtEl>
                                        <p:attrNameLst>
                                          <p:attrName>style.visibility</p:attrName>
                                        </p:attrNameLst>
                                      </p:cBhvr>
                                      <p:to>
                                        <p:strVal val="visible"/>
                                      </p:to>
                                    </p:set>
                                    <p:animEffect transition="in" filter="fade">
                                      <p:cBhvr>
                                        <p:cTn id="138" dur="500"/>
                                        <p:tgtEl>
                                          <p:spTgt spid="30771"/>
                                        </p:tgtEl>
                                      </p:cBhvr>
                                    </p:animEffect>
                                    <p:anim calcmode="lin" valueType="num">
                                      <p:cBhvr>
                                        <p:cTn id="139" dur="500" fill="hold"/>
                                        <p:tgtEl>
                                          <p:spTgt spid="30771"/>
                                        </p:tgtEl>
                                        <p:attrNameLst>
                                          <p:attrName>ppt_x</p:attrName>
                                        </p:attrNameLst>
                                      </p:cBhvr>
                                      <p:tavLst>
                                        <p:tav tm="0">
                                          <p:val>
                                            <p:strVal val="#ppt_x"/>
                                          </p:val>
                                        </p:tav>
                                        <p:tav tm="100000">
                                          <p:val>
                                            <p:strVal val="#ppt_x"/>
                                          </p:val>
                                        </p:tav>
                                      </p:tavLst>
                                    </p:anim>
                                    <p:anim calcmode="lin" valueType="num">
                                      <p:cBhvr>
                                        <p:cTn id="140" dur="500" fill="hold"/>
                                        <p:tgtEl>
                                          <p:spTgt spid="30771"/>
                                        </p:tgtEl>
                                        <p:attrNameLst>
                                          <p:attrName>ppt_y</p:attrName>
                                        </p:attrNameLst>
                                      </p:cBhvr>
                                      <p:tavLst>
                                        <p:tav tm="0">
                                          <p:val>
                                            <p:strVal val="#ppt_y+.1"/>
                                          </p:val>
                                        </p:tav>
                                        <p:tav tm="100000">
                                          <p:val>
                                            <p:strVal val="#ppt_y"/>
                                          </p:val>
                                        </p:tav>
                                      </p:tavLst>
                                    </p:anim>
                                  </p:childTnLst>
                                </p:cTn>
                              </p:par>
                              <p:par>
                                <p:cTn id="141" presetID="42" presetClass="entr" presetSubtype="0" fill="hold" nodeType="withEffect">
                                  <p:stCondLst>
                                    <p:cond delay="0"/>
                                  </p:stCondLst>
                                  <p:childTnLst>
                                    <p:set>
                                      <p:cBhvr>
                                        <p:cTn id="142" dur="1" fill="hold">
                                          <p:stCondLst>
                                            <p:cond delay="0"/>
                                          </p:stCondLst>
                                        </p:cTn>
                                        <p:tgtEl>
                                          <p:spTgt spid="30774"/>
                                        </p:tgtEl>
                                        <p:attrNameLst>
                                          <p:attrName>style.visibility</p:attrName>
                                        </p:attrNameLst>
                                      </p:cBhvr>
                                      <p:to>
                                        <p:strVal val="visible"/>
                                      </p:to>
                                    </p:set>
                                    <p:animEffect transition="in" filter="fade">
                                      <p:cBhvr>
                                        <p:cTn id="143" dur="500"/>
                                        <p:tgtEl>
                                          <p:spTgt spid="30774"/>
                                        </p:tgtEl>
                                      </p:cBhvr>
                                    </p:animEffect>
                                    <p:anim calcmode="lin" valueType="num">
                                      <p:cBhvr>
                                        <p:cTn id="144" dur="500" fill="hold"/>
                                        <p:tgtEl>
                                          <p:spTgt spid="30774"/>
                                        </p:tgtEl>
                                        <p:attrNameLst>
                                          <p:attrName>ppt_x</p:attrName>
                                        </p:attrNameLst>
                                      </p:cBhvr>
                                      <p:tavLst>
                                        <p:tav tm="0">
                                          <p:val>
                                            <p:strVal val="#ppt_x"/>
                                          </p:val>
                                        </p:tav>
                                        <p:tav tm="100000">
                                          <p:val>
                                            <p:strVal val="#ppt_x"/>
                                          </p:val>
                                        </p:tav>
                                      </p:tavLst>
                                    </p:anim>
                                    <p:anim calcmode="lin" valueType="num">
                                      <p:cBhvr>
                                        <p:cTn id="145" dur="500" fill="hold"/>
                                        <p:tgtEl>
                                          <p:spTgt spid="30774"/>
                                        </p:tgtEl>
                                        <p:attrNameLst>
                                          <p:attrName>ppt_y</p:attrName>
                                        </p:attrNameLst>
                                      </p:cBhvr>
                                      <p:tavLst>
                                        <p:tav tm="0">
                                          <p:val>
                                            <p:strVal val="#ppt_y+.1"/>
                                          </p:val>
                                        </p:tav>
                                        <p:tav tm="100000">
                                          <p:val>
                                            <p:strVal val="#ppt_y"/>
                                          </p:val>
                                        </p:tav>
                                      </p:tavLst>
                                    </p:anim>
                                  </p:childTnLst>
                                </p:cTn>
                              </p:par>
                              <p:par>
                                <p:cTn id="146" presetID="42" presetClass="entr" presetSubtype="0" fill="hold" nodeType="withEffect">
                                  <p:stCondLst>
                                    <p:cond delay="0"/>
                                  </p:stCondLst>
                                  <p:childTnLst>
                                    <p:set>
                                      <p:cBhvr>
                                        <p:cTn id="147" dur="1" fill="hold">
                                          <p:stCondLst>
                                            <p:cond delay="0"/>
                                          </p:stCondLst>
                                        </p:cTn>
                                        <p:tgtEl>
                                          <p:spTgt spid="30777"/>
                                        </p:tgtEl>
                                        <p:attrNameLst>
                                          <p:attrName>style.visibility</p:attrName>
                                        </p:attrNameLst>
                                      </p:cBhvr>
                                      <p:to>
                                        <p:strVal val="visible"/>
                                      </p:to>
                                    </p:set>
                                    <p:animEffect transition="in" filter="fade">
                                      <p:cBhvr>
                                        <p:cTn id="148" dur="500"/>
                                        <p:tgtEl>
                                          <p:spTgt spid="30777"/>
                                        </p:tgtEl>
                                      </p:cBhvr>
                                    </p:animEffect>
                                    <p:anim calcmode="lin" valueType="num">
                                      <p:cBhvr>
                                        <p:cTn id="149" dur="500" fill="hold"/>
                                        <p:tgtEl>
                                          <p:spTgt spid="30777"/>
                                        </p:tgtEl>
                                        <p:attrNameLst>
                                          <p:attrName>ppt_x</p:attrName>
                                        </p:attrNameLst>
                                      </p:cBhvr>
                                      <p:tavLst>
                                        <p:tav tm="0">
                                          <p:val>
                                            <p:strVal val="#ppt_x"/>
                                          </p:val>
                                        </p:tav>
                                        <p:tav tm="100000">
                                          <p:val>
                                            <p:strVal val="#ppt_x"/>
                                          </p:val>
                                        </p:tav>
                                      </p:tavLst>
                                    </p:anim>
                                    <p:anim calcmode="lin" valueType="num">
                                      <p:cBhvr>
                                        <p:cTn id="150" dur="500" fill="hold"/>
                                        <p:tgtEl>
                                          <p:spTgt spid="30777"/>
                                        </p:tgtEl>
                                        <p:attrNameLst>
                                          <p:attrName>ppt_y</p:attrName>
                                        </p:attrNameLst>
                                      </p:cBhvr>
                                      <p:tavLst>
                                        <p:tav tm="0">
                                          <p:val>
                                            <p:strVal val="#ppt_y+.1"/>
                                          </p:val>
                                        </p:tav>
                                        <p:tav tm="100000">
                                          <p:val>
                                            <p:strVal val="#ppt_y"/>
                                          </p:val>
                                        </p:tav>
                                      </p:tavLst>
                                    </p:anim>
                                  </p:childTnLst>
                                </p:cTn>
                              </p:par>
                            </p:childTnLst>
                          </p:cTn>
                        </p:par>
                        <p:par>
                          <p:cTn id="151" fill="hold">
                            <p:stCondLst>
                              <p:cond delay="10049"/>
                            </p:stCondLst>
                            <p:childTnLst>
                              <p:par>
                                <p:cTn id="152" presetID="22" presetClass="entr" presetSubtype="1" fill="hold" nodeType="afterEffect">
                                  <p:stCondLst>
                                    <p:cond delay="0"/>
                                  </p:stCondLst>
                                  <p:childTnLst>
                                    <p:set>
                                      <p:cBhvr>
                                        <p:cTn id="153" dur="1" fill="hold">
                                          <p:stCondLst>
                                            <p:cond delay="0"/>
                                          </p:stCondLst>
                                        </p:cTn>
                                        <p:tgtEl>
                                          <p:spTgt spid="30736"/>
                                        </p:tgtEl>
                                        <p:attrNameLst>
                                          <p:attrName>style.visibility</p:attrName>
                                        </p:attrNameLst>
                                      </p:cBhvr>
                                      <p:to>
                                        <p:strVal val="visible"/>
                                      </p:to>
                                    </p:set>
                                    <p:animEffect transition="in" filter="wipe(up)">
                                      <p:cBhvr>
                                        <p:cTn id="154" dur="500"/>
                                        <p:tgtEl>
                                          <p:spTgt spid="30736"/>
                                        </p:tgtEl>
                                      </p:cBhvr>
                                    </p:animEffect>
                                  </p:childTnLst>
                                </p:cTn>
                              </p:par>
                              <p:par>
                                <p:cTn id="155" presetID="22" presetClass="entr" presetSubtype="1" fill="hold" nodeType="withEffect">
                                  <p:stCondLst>
                                    <p:cond delay="0"/>
                                  </p:stCondLst>
                                  <p:childTnLst>
                                    <p:set>
                                      <p:cBhvr>
                                        <p:cTn id="156" dur="1" fill="hold">
                                          <p:stCondLst>
                                            <p:cond delay="0"/>
                                          </p:stCondLst>
                                        </p:cTn>
                                        <p:tgtEl>
                                          <p:spTgt spid="30730"/>
                                        </p:tgtEl>
                                        <p:attrNameLst>
                                          <p:attrName>style.visibility</p:attrName>
                                        </p:attrNameLst>
                                      </p:cBhvr>
                                      <p:to>
                                        <p:strVal val="visible"/>
                                      </p:to>
                                    </p:set>
                                    <p:animEffect transition="in" filter="wipe(up)">
                                      <p:cBhvr>
                                        <p:cTn id="157" dur="500"/>
                                        <p:tgtEl>
                                          <p:spTgt spid="30730"/>
                                        </p:tgtEl>
                                      </p:cBhvr>
                                    </p:animEffect>
                                  </p:childTnLst>
                                </p:cTn>
                              </p:par>
                              <p:par>
                                <p:cTn id="158" presetID="22" presetClass="entr" presetSubtype="1" fill="hold" nodeType="withEffect">
                                  <p:stCondLst>
                                    <p:cond delay="0"/>
                                  </p:stCondLst>
                                  <p:childTnLst>
                                    <p:set>
                                      <p:cBhvr>
                                        <p:cTn id="159" dur="1" fill="hold">
                                          <p:stCondLst>
                                            <p:cond delay="0"/>
                                          </p:stCondLst>
                                        </p:cTn>
                                        <p:tgtEl>
                                          <p:spTgt spid="30737"/>
                                        </p:tgtEl>
                                        <p:attrNameLst>
                                          <p:attrName>style.visibility</p:attrName>
                                        </p:attrNameLst>
                                      </p:cBhvr>
                                      <p:to>
                                        <p:strVal val="visible"/>
                                      </p:to>
                                    </p:set>
                                    <p:animEffect transition="in" filter="wipe(up)">
                                      <p:cBhvr>
                                        <p:cTn id="160" dur="500"/>
                                        <p:tgtEl>
                                          <p:spTgt spid="30737"/>
                                        </p:tgtEl>
                                      </p:cBhvr>
                                    </p:animEffect>
                                  </p:childTnLst>
                                </p:cTn>
                              </p:par>
                            </p:childTnLst>
                          </p:cTn>
                        </p:par>
                        <p:par>
                          <p:cTn id="161" fill="hold">
                            <p:stCondLst>
                              <p:cond delay="10549"/>
                            </p:stCondLst>
                            <p:childTnLst>
                              <p:par>
                                <p:cTn id="162" presetID="31" presetClass="entr" presetSubtype="0" fill="hold" nodeType="afterEffect">
                                  <p:stCondLst>
                                    <p:cond delay="0"/>
                                  </p:stCondLst>
                                  <p:childTnLst>
                                    <p:set>
                                      <p:cBhvr>
                                        <p:cTn id="163" dur="1" fill="hold">
                                          <p:stCondLst>
                                            <p:cond delay="0"/>
                                          </p:stCondLst>
                                        </p:cTn>
                                        <p:tgtEl>
                                          <p:spTgt spid="30780"/>
                                        </p:tgtEl>
                                        <p:attrNameLst>
                                          <p:attrName>style.visibility</p:attrName>
                                        </p:attrNameLst>
                                      </p:cBhvr>
                                      <p:to>
                                        <p:strVal val="visible"/>
                                      </p:to>
                                    </p:set>
                                    <p:anim calcmode="lin" valueType="num">
                                      <p:cBhvr>
                                        <p:cTn id="164" dur="500" fill="hold"/>
                                        <p:tgtEl>
                                          <p:spTgt spid="30780"/>
                                        </p:tgtEl>
                                        <p:attrNameLst>
                                          <p:attrName>ppt_w</p:attrName>
                                        </p:attrNameLst>
                                      </p:cBhvr>
                                      <p:tavLst>
                                        <p:tav tm="0">
                                          <p:val>
                                            <p:fltVal val="0"/>
                                          </p:val>
                                        </p:tav>
                                        <p:tav tm="100000">
                                          <p:val>
                                            <p:strVal val="#ppt_w"/>
                                          </p:val>
                                        </p:tav>
                                      </p:tavLst>
                                    </p:anim>
                                    <p:anim calcmode="lin" valueType="num">
                                      <p:cBhvr>
                                        <p:cTn id="165" dur="500" fill="hold"/>
                                        <p:tgtEl>
                                          <p:spTgt spid="30780"/>
                                        </p:tgtEl>
                                        <p:attrNameLst>
                                          <p:attrName>ppt_h</p:attrName>
                                        </p:attrNameLst>
                                      </p:cBhvr>
                                      <p:tavLst>
                                        <p:tav tm="0">
                                          <p:val>
                                            <p:fltVal val="0"/>
                                          </p:val>
                                        </p:tav>
                                        <p:tav tm="100000">
                                          <p:val>
                                            <p:strVal val="#ppt_h"/>
                                          </p:val>
                                        </p:tav>
                                      </p:tavLst>
                                    </p:anim>
                                    <p:anim calcmode="lin" valueType="num">
                                      <p:cBhvr>
                                        <p:cTn id="166" dur="500" fill="hold"/>
                                        <p:tgtEl>
                                          <p:spTgt spid="30780"/>
                                        </p:tgtEl>
                                        <p:attrNameLst>
                                          <p:attrName>style.rotation</p:attrName>
                                        </p:attrNameLst>
                                      </p:cBhvr>
                                      <p:tavLst>
                                        <p:tav tm="0">
                                          <p:val>
                                            <p:fltVal val="90"/>
                                          </p:val>
                                        </p:tav>
                                        <p:tav tm="100000">
                                          <p:val>
                                            <p:fltVal val="0"/>
                                          </p:val>
                                        </p:tav>
                                      </p:tavLst>
                                    </p:anim>
                                    <p:animEffect transition="in" filter="fade">
                                      <p:cBhvr>
                                        <p:cTn id="167" dur="500"/>
                                        <p:tgtEl>
                                          <p:spTgt spid="30780"/>
                                        </p:tgtEl>
                                      </p:cBhvr>
                                    </p:animEffect>
                                  </p:childTnLst>
                                </p:cTn>
                              </p:par>
                              <p:par>
                                <p:cTn id="168" presetID="8" presetClass="emph" presetSubtype="0" fill="hold" nodeType="withEffect">
                                  <p:stCondLst>
                                    <p:cond delay="0"/>
                                  </p:stCondLst>
                                  <p:childTnLst>
                                    <p:animRot by="21600000">
                                      <p:cBhvr>
                                        <p:cTn id="169" dur="500" fill="hold"/>
                                        <p:tgtEl>
                                          <p:spTgt spid="30780"/>
                                        </p:tgtEl>
                                        <p:attrNameLst>
                                          <p:attrName>r</p:attrName>
                                        </p:attrNameLst>
                                      </p:cBhvr>
                                    </p:animRot>
                                  </p:childTnLst>
                                </p:cTn>
                              </p:par>
                            </p:childTnLst>
                          </p:cTn>
                        </p:par>
                        <p:par>
                          <p:cTn id="170" fill="hold">
                            <p:stCondLst>
                              <p:cond delay="11049"/>
                            </p:stCondLst>
                            <p:childTnLst>
                              <p:par>
                                <p:cTn id="171" presetID="22" presetClass="entr" presetSubtype="1" fill="hold" nodeType="afterEffect">
                                  <p:stCondLst>
                                    <p:cond delay="0"/>
                                  </p:stCondLst>
                                  <p:childTnLst>
                                    <p:set>
                                      <p:cBhvr>
                                        <p:cTn id="172" dur="1" fill="hold">
                                          <p:stCondLst>
                                            <p:cond delay="0"/>
                                          </p:stCondLst>
                                        </p:cTn>
                                        <p:tgtEl>
                                          <p:spTgt spid="30731"/>
                                        </p:tgtEl>
                                        <p:attrNameLst>
                                          <p:attrName>style.visibility</p:attrName>
                                        </p:attrNameLst>
                                      </p:cBhvr>
                                      <p:to>
                                        <p:strVal val="visible"/>
                                      </p:to>
                                    </p:set>
                                    <p:animEffect transition="in" filter="wipe(up)">
                                      <p:cBhvr>
                                        <p:cTn id="173" dur="500"/>
                                        <p:tgtEl>
                                          <p:spTgt spid="30731"/>
                                        </p:tgtEl>
                                      </p:cBhvr>
                                    </p:animEffect>
                                  </p:childTnLst>
                                </p:cTn>
                              </p:par>
                            </p:childTnLst>
                          </p:cTn>
                        </p:par>
                        <p:par>
                          <p:cTn id="174" fill="hold">
                            <p:stCondLst>
                              <p:cond delay="11549"/>
                            </p:stCondLst>
                            <p:childTnLst>
                              <p:par>
                                <p:cTn id="175" presetID="31" presetClass="entr" presetSubtype="0" fill="hold" nodeType="afterEffect">
                                  <p:stCondLst>
                                    <p:cond delay="0"/>
                                  </p:stCondLst>
                                  <p:childTnLst>
                                    <p:set>
                                      <p:cBhvr>
                                        <p:cTn id="176" dur="1" fill="hold">
                                          <p:stCondLst>
                                            <p:cond delay="0"/>
                                          </p:stCondLst>
                                        </p:cTn>
                                        <p:tgtEl>
                                          <p:spTgt spid="30783"/>
                                        </p:tgtEl>
                                        <p:attrNameLst>
                                          <p:attrName>style.visibility</p:attrName>
                                        </p:attrNameLst>
                                      </p:cBhvr>
                                      <p:to>
                                        <p:strVal val="visible"/>
                                      </p:to>
                                    </p:set>
                                    <p:anim calcmode="lin" valueType="num">
                                      <p:cBhvr>
                                        <p:cTn id="177" dur="500" fill="hold"/>
                                        <p:tgtEl>
                                          <p:spTgt spid="30783"/>
                                        </p:tgtEl>
                                        <p:attrNameLst>
                                          <p:attrName>ppt_w</p:attrName>
                                        </p:attrNameLst>
                                      </p:cBhvr>
                                      <p:tavLst>
                                        <p:tav tm="0">
                                          <p:val>
                                            <p:fltVal val="0"/>
                                          </p:val>
                                        </p:tav>
                                        <p:tav tm="100000">
                                          <p:val>
                                            <p:strVal val="#ppt_w"/>
                                          </p:val>
                                        </p:tav>
                                      </p:tavLst>
                                    </p:anim>
                                    <p:anim calcmode="lin" valueType="num">
                                      <p:cBhvr>
                                        <p:cTn id="178" dur="500" fill="hold"/>
                                        <p:tgtEl>
                                          <p:spTgt spid="30783"/>
                                        </p:tgtEl>
                                        <p:attrNameLst>
                                          <p:attrName>ppt_h</p:attrName>
                                        </p:attrNameLst>
                                      </p:cBhvr>
                                      <p:tavLst>
                                        <p:tav tm="0">
                                          <p:val>
                                            <p:fltVal val="0"/>
                                          </p:val>
                                        </p:tav>
                                        <p:tav tm="100000">
                                          <p:val>
                                            <p:strVal val="#ppt_h"/>
                                          </p:val>
                                        </p:tav>
                                      </p:tavLst>
                                    </p:anim>
                                    <p:anim calcmode="lin" valueType="num">
                                      <p:cBhvr>
                                        <p:cTn id="179" dur="500" fill="hold"/>
                                        <p:tgtEl>
                                          <p:spTgt spid="30783"/>
                                        </p:tgtEl>
                                        <p:attrNameLst>
                                          <p:attrName>style.rotation</p:attrName>
                                        </p:attrNameLst>
                                      </p:cBhvr>
                                      <p:tavLst>
                                        <p:tav tm="0">
                                          <p:val>
                                            <p:fltVal val="90"/>
                                          </p:val>
                                        </p:tav>
                                        <p:tav tm="100000">
                                          <p:val>
                                            <p:fltVal val="0"/>
                                          </p:val>
                                        </p:tav>
                                      </p:tavLst>
                                    </p:anim>
                                    <p:animEffect transition="in" filter="fade">
                                      <p:cBhvr>
                                        <p:cTn id="180" dur="500"/>
                                        <p:tgtEl>
                                          <p:spTgt spid="30783"/>
                                        </p:tgtEl>
                                      </p:cBhvr>
                                    </p:animEffect>
                                  </p:childTnLst>
                                </p:cTn>
                              </p:par>
                              <p:par>
                                <p:cTn id="181" presetID="8" presetClass="emph" presetSubtype="0" fill="hold" nodeType="withEffect">
                                  <p:stCondLst>
                                    <p:cond delay="0"/>
                                  </p:stCondLst>
                                  <p:childTnLst>
                                    <p:animRot by="21600000">
                                      <p:cBhvr>
                                        <p:cTn id="182" dur="500" fill="hold"/>
                                        <p:tgtEl>
                                          <p:spTgt spid="307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86" grpId="0"/>
      <p:bldP spid="30790" grpId="0" animBg="1"/>
      <p:bldP spid="30790"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65"/>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优惠政策</a:t>
            </a:r>
          </a:p>
        </p:txBody>
      </p:sp>
      <p:sp>
        <p:nvSpPr>
          <p:cNvPr id="31747"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1748"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1749"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1750" name="矩形 69"/>
          <p:cNvSpPr/>
          <p:nvPr/>
        </p:nvSpPr>
        <p:spPr>
          <a:xfrm>
            <a:off x="6170613" y="1125538"/>
            <a:ext cx="4679950" cy="1943100"/>
          </a:xfrm>
          <a:prstGeom prst="rect">
            <a:avLst/>
          </a:prstGeom>
          <a:solidFill>
            <a:srgbClr val="F2F2F2"/>
          </a:solidFill>
          <a:ln w="9525"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51" name="矩形 70"/>
          <p:cNvSpPr/>
          <p:nvPr/>
        </p:nvSpPr>
        <p:spPr>
          <a:xfrm>
            <a:off x="985838" y="1125538"/>
            <a:ext cx="4679950" cy="1943100"/>
          </a:xfrm>
          <a:prstGeom prst="rect">
            <a:avLst/>
          </a:prstGeom>
          <a:solidFill>
            <a:srgbClr val="F2F2F2"/>
          </a:solidFill>
          <a:ln w="9525"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52" name="矩形 71"/>
          <p:cNvSpPr/>
          <p:nvPr/>
        </p:nvSpPr>
        <p:spPr>
          <a:xfrm>
            <a:off x="6170613" y="4510088"/>
            <a:ext cx="4679950" cy="1943100"/>
          </a:xfrm>
          <a:prstGeom prst="rect">
            <a:avLst/>
          </a:prstGeom>
          <a:solidFill>
            <a:srgbClr val="F2F2F2"/>
          </a:solidFill>
          <a:ln w="9525"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53" name="矩形 72"/>
          <p:cNvSpPr/>
          <p:nvPr/>
        </p:nvSpPr>
        <p:spPr>
          <a:xfrm>
            <a:off x="985838" y="4510088"/>
            <a:ext cx="4679950" cy="1943100"/>
          </a:xfrm>
          <a:prstGeom prst="rect">
            <a:avLst/>
          </a:prstGeom>
          <a:solidFill>
            <a:srgbClr val="F2F2F2"/>
          </a:solidFill>
          <a:ln w="9525" cap="flat" cmpd="sng">
            <a:solidFill>
              <a:srgbClr val="B5B5B7"/>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54" name="Oval 12"/>
          <p:cNvSpPr/>
          <p:nvPr/>
        </p:nvSpPr>
        <p:spPr>
          <a:xfrm>
            <a:off x="1117600" y="1471613"/>
            <a:ext cx="1236663" cy="1238250"/>
          </a:xfrm>
          <a:prstGeom prst="ellipse">
            <a:avLst/>
          </a:prstGeom>
          <a:solidFill>
            <a:srgbClr val="DADADB"/>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55" name="Oval 13"/>
          <p:cNvSpPr/>
          <p:nvPr/>
        </p:nvSpPr>
        <p:spPr>
          <a:xfrm>
            <a:off x="1230313" y="1585913"/>
            <a:ext cx="1011237" cy="1011237"/>
          </a:xfrm>
          <a:prstGeom prst="ellipse">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56" name="TextBox 75"/>
          <p:cNvSpPr txBox="1"/>
          <p:nvPr/>
        </p:nvSpPr>
        <p:spPr>
          <a:xfrm>
            <a:off x="1282700" y="1717675"/>
            <a:ext cx="868363" cy="708025"/>
          </a:xfrm>
          <a:prstGeom prst="rect">
            <a:avLst/>
          </a:prstGeom>
          <a:noFill/>
          <a:ln w="9525">
            <a:noFill/>
          </a:ln>
        </p:spPr>
        <p:txBody>
          <a:bodyPr>
            <a:spAutoFit/>
          </a:bodyPr>
          <a:lstStyle/>
          <a:p>
            <a:pPr lvl="0" algn="ctr" eaLnBrk="1" hangingPunct="1"/>
            <a:r>
              <a:rPr lang="en-US" altLang="x-none" sz="4000" dirty="0">
                <a:solidFill>
                  <a:schemeClr val="accent2"/>
                </a:solidFill>
                <a:latin typeface="微软雅黑" panose="020B0503020204020204" pitchFamily="2" charset="-122"/>
                <a:ea typeface="微软雅黑" panose="020B0503020204020204" pitchFamily="2" charset="-122"/>
              </a:rPr>
              <a:t>01</a:t>
            </a:r>
            <a:endParaRPr lang="zh-CN" altLang="en-US" sz="4000" dirty="0">
              <a:solidFill>
                <a:schemeClr val="accent2"/>
              </a:solidFill>
              <a:latin typeface="微软雅黑" panose="020B0503020204020204" pitchFamily="2" charset="-122"/>
              <a:ea typeface="微软雅黑" panose="020B0503020204020204" pitchFamily="2" charset="-122"/>
            </a:endParaRPr>
          </a:p>
        </p:txBody>
      </p:sp>
      <p:sp>
        <p:nvSpPr>
          <p:cNvPr id="31757" name="TextBox 76"/>
          <p:cNvSpPr txBox="1"/>
          <p:nvPr/>
        </p:nvSpPr>
        <p:spPr>
          <a:xfrm>
            <a:off x="2498725" y="1341438"/>
            <a:ext cx="1758950" cy="400050"/>
          </a:xfrm>
          <a:prstGeom prst="rect">
            <a:avLst/>
          </a:prstGeom>
          <a:noFill/>
          <a:ln w="9525">
            <a:noFill/>
          </a:ln>
        </p:spPr>
        <p:txBody>
          <a:bodyPr>
            <a:spAutoFit/>
          </a:bodyPr>
          <a:lstStyle/>
          <a:p>
            <a:pPr lvl="0" eaLnBrk="1" hangingPunct="1"/>
            <a:r>
              <a:rPr lang="zh-CN" altLang="en-US" sz="2000" b="1" dirty="0">
                <a:solidFill>
                  <a:schemeClr val="accent1"/>
                </a:solidFill>
                <a:latin typeface="微软雅黑" panose="020B0503020204020204" pitchFamily="2" charset="-122"/>
                <a:ea typeface="微软雅黑" panose="020B0503020204020204" pitchFamily="2" charset="-122"/>
              </a:rPr>
              <a:t>开办奖励</a:t>
            </a:r>
          </a:p>
        </p:txBody>
      </p:sp>
      <p:sp>
        <p:nvSpPr>
          <p:cNvPr id="31758" name="TextBox 77"/>
          <p:cNvSpPr txBox="1"/>
          <p:nvPr/>
        </p:nvSpPr>
        <p:spPr>
          <a:xfrm>
            <a:off x="2513013" y="1744663"/>
            <a:ext cx="2936875" cy="923925"/>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在</a:t>
            </a:r>
            <a:r>
              <a:rPr lang="zh-CN" altLang="en-US" dirty="0">
                <a:latin typeface="微软雅黑" panose="020B0503020204020204" pitchFamily="2" charset="-122"/>
                <a:ea typeface="微软雅黑" panose="020B0503020204020204" pitchFamily="2" charset="-122"/>
              </a:rPr>
              <a:t>注册企业、创设总部、房租、购房等方面均有相应奖励政策。</a:t>
            </a:r>
          </a:p>
        </p:txBody>
      </p:sp>
      <p:sp>
        <p:nvSpPr>
          <p:cNvPr id="31759" name="Oval 12"/>
          <p:cNvSpPr/>
          <p:nvPr/>
        </p:nvSpPr>
        <p:spPr>
          <a:xfrm>
            <a:off x="6357938" y="1471613"/>
            <a:ext cx="1236662" cy="1238250"/>
          </a:xfrm>
          <a:prstGeom prst="ellipse">
            <a:avLst/>
          </a:prstGeom>
          <a:solidFill>
            <a:srgbClr val="DADADB"/>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60" name="Oval 13"/>
          <p:cNvSpPr/>
          <p:nvPr/>
        </p:nvSpPr>
        <p:spPr>
          <a:xfrm>
            <a:off x="6470650" y="1585913"/>
            <a:ext cx="1011238" cy="1011237"/>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61" name="TextBox 80"/>
          <p:cNvSpPr txBox="1"/>
          <p:nvPr/>
        </p:nvSpPr>
        <p:spPr>
          <a:xfrm>
            <a:off x="6523038" y="1717675"/>
            <a:ext cx="868362" cy="708025"/>
          </a:xfrm>
          <a:prstGeom prst="rect">
            <a:avLst/>
          </a:prstGeom>
          <a:noFill/>
          <a:ln w="9525">
            <a:noFill/>
          </a:ln>
        </p:spPr>
        <p:txBody>
          <a:bodyPr>
            <a:spAutoFit/>
          </a:bodyPr>
          <a:lstStyle/>
          <a:p>
            <a:pPr lvl="0" algn="ctr" eaLnBrk="1" hangingPunct="1"/>
            <a:r>
              <a:rPr lang="en-US" altLang="x-none" sz="4000" dirty="0">
                <a:solidFill>
                  <a:schemeClr val="accent2"/>
                </a:solidFill>
                <a:latin typeface="微软雅黑" panose="020B0503020204020204" pitchFamily="2" charset="-122"/>
                <a:ea typeface="微软雅黑" panose="020B0503020204020204" pitchFamily="2" charset="-122"/>
              </a:rPr>
              <a:t>02</a:t>
            </a:r>
            <a:endParaRPr lang="zh-CN" altLang="en-US" sz="4000" dirty="0">
              <a:solidFill>
                <a:schemeClr val="accent2"/>
              </a:solidFill>
              <a:latin typeface="微软雅黑" panose="020B0503020204020204" pitchFamily="2" charset="-122"/>
              <a:ea typeface="微软雅黑" panose="020B0503020204020204" pitchFamily="2" charset="-122"/>
            </a:endParaRPr>
          </a:p>
        </p:txBody>
      </p:sp>
      <p:sp>
        <p:nvSpPr>
          <p:cNvPr id="31762" name="TextBox 81"/>
          <p:cNvSpPr txBox="1"/>
          <p:nvPr/>
        </p:nvSpPr>
        <p:spPr>
          <a:xfrm>
            <a:off x="7739063" y="1341438"/>
            <a:ext cx="1760537" cy="400050"/>
          </a:xfrm>
          <a:prstGeom prst="rect">
            <a:avLst/>
          </a:prstGeom>
          <a:noFill/>
          <a:ln w="9525">
            <a:noFill/>
          </a:ln>
        </p:spPr>
        <p:txBody>
          <a:bodyPr>
            <a:spAutoFit/>
          </a:bodyPr>
          <a:lstStyle/>
          <a:p>
            <a:pPr lvl="0" eaLnBrk="1" hangingPunct="1"/>
            <a:r>
              <a:rPr lang="zh-CN" altLang="en-US" sz="2000" b="1" dirty="0">
                <a:solidFill>
                  <a:schemeClr val="accent1"/>
                </a:solidFill>
                <a:latin typeface="微软雅黑" panose="020B0503020204020204" pitchFamily="2" charset="-122"/>
                <a:ea typeface="微软雅黑" panose="020B0503020204020204" pitchFamily="2" charset="-122"/>
              </a:rPr>
              <a:t>发展扶持</a:t>
            </a:r>
            <a:endParaRPr lang="en-US" altLang="x-none" sz="2000" b="1" dirty="0">
              <a:solidFill>
                <a:schemeClr val="accent1"/>
              </a:solidFill>
              <a:latin typeface="微软雅黑" panose="020B0503020204020204" pitchFamily="2" charset="-122"/>
              <a:ea typeface="微软雅黑" panose="020B0503020204020204" pitchFamily="2" charset="-122"/>
            </a:endParaRPr>
          </a:p>
        </p:txBody>
      </p:sp>
      <p:sp>
        <p:nvSpPr>
          <p:cNvPr id="31763" name="TextBox 82"/>
          <p:cNvSpPr txBox="1"/>
          <p:nvPr/>
        </p:nvSpPr>
        <p:spPr>
          <a:xfrm>
            <a:off x="7754938" y="1744663"/>
            <a:ext cx="2936875" cy="1201737"/>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在企业纳税、服务费用、宣传推广、搭建平台、服务采购、特色电商等方面有发展扶持政策。</a:t>
            </a:r>
          </a:p>
        </p:txBody>
      </p:sp>
      <p:sp>
        <p:nvSpPr>
          <p:cNvPr id="31764" name="Oval 12"/>
          <p:cNvSpPr/>
          <p:nvPr/>
        </p:nvSpPr>
        <p:spPr>
          <a:xfrm>
            <a:off x="1117600" y="4856163"/>
            <a:ext cx="1236663" cy="1238250"/>
          </a:xfrm>
          <a:prstGeom prst="ellipse">
            <a:avLst/>
          </a:prstGeom>
          <a:solidFill>
            <a:srgbClr val="DADADB"/>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65" name="Oval 13"/>
          <p:cNvSpPr/>
          <p:nvPr/>
        </p:nvSpPr>
        <p:spPr>
          <a:xfrm>
            <a:off x="1230313" y="4970463"/>
            <a:ext cx="1011237" cy="1011237"/>
          </a:xfrm>
          <a:prstGeom prst="ellipse">
            <a:avLst/>
          </a:prstGeom>
          <a:solidFill>
            <a:schemeClr val="bg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66" name="TextBox 85"/>
          <p:cNvSpPr txBox="1"/>
          <p:nvPr/>
        </p:nvSpPr>
        <p:spPr>
          <a:xfrm>
            <a:off x="1282700" y="5102225"/>
            <a:ext cx="868363" cy="708025"/>
          </a:xfrm>
          <a:prstGeom prst="rect">
            <a:avLst/>
          </a:prstGeom>
          <a:noFill/>
          <a:ln w="9525">
            <a:noFill/>
          </a:ln>
        </p:spPr>
        <p:txBody>
          <a:bodyPr>
            <a:spAutoFit/>
          </a:bodyPr>
          <a:lstStyle/>
          <a:p>
            <a:pPr lvl="0" algn="ctr" eaLnBrk="1" hangingPunct="1"/>
            <a:r>
              <a:rPr lang="en-US" altLang="x-none" sz="4000" dirty="0">
                <a:solidFill>
                  <a:schemeClr val="accent2"/>
                </a:solidFill>
                <a:latin typeface="微软雅黑" panose="020B0503020204020204" pitchFamily="2" charset="-122"/>
                <a:ea typeface="微软雅黑" panose="020B0503020204020204" pitchFamily="2" charset="-122"/>
              </a:rPr>
              <a:t>03</a:t>
            </a:r>
            <a:endParaRPr lang="zh-CN" altLang="en-US" sz="4000" dirty="0">
              <a:solidFill>
                <a:schemeClr val="accent2"/>
              </a:solidFill>
              <a:latin typeface="微软雅黑" panose="020B0503020204020204" pitchFamily="2" charset="-122"/>
              <a:ea typeface="微软雅黑" panose="020B0503020204020204" pitchFamily="2" charset="-122"/>
            </a:endParaRPr>
          </a:p>
        </p:txBody>
      </p:sp>
      <p:sp>
        <p:nvSpPr>
          <p:cNvPr id="31767" name="TextBox 86"/>
          <p:cNvSpPr txBox="1"/>
          <p:nvPr/>
        </p:nvSpPr>
        <p:spPr>
          <a:xfrm>
            <a:off x="2498725" y="4725988"/>
            <a:ext cx="1758950" cy="400050"/>
          </a:xfrm>
          <a:prstGeom prst="rect">
            <a:avLst/>
          </a:prstGeom>
          <a:noFill/>
          <a:ln w="9525">
            <a:noFill/>
          </a:ln>
        </p:spPr>
        <p:txBody>
          <a:bodyPr>
            <a:spAutoFit/>
          </a:bodyPr>
          <a:lstStyle/>
          <a:p>
            <a:pPr lvl="0" eaLnBrk="1" hangingPunct="1"/>
            <a:r>
              <a:rPr lang="zh-CN" altLang="en-US" sz="2000" b="1" dirty="0">
                <a:solidFill>
                  <a:schemeClr val="accent1"/>
                </a:solidFill>
                <a:latin typeface="微软雅黑" panose="020B0503020204020204" pitchFamily="2" charset="-122"/>
                <a:ea typeface="微软雅黑" panose="020B0503020204020204" pitchFamily="2" charset="-122"/>
              </a:rPr>
              <a:t>规模奖励</a:t>
            </a:r>
          </a:p>
        </p:txBody>
      </p:sp>
      <p:sp>
        <p:nvSpPr>
          <p:cNvPr id="31768" name="TextBox 87"/>
          <p:cNvSpPr txBox="1"/>
          <p:nvPr/>
        </p:nvSpPr>
        <p:spPr>
          <a:xfrm>
            <a:off x="2513013" y="5129213"/>
            <a:ext cx="2936875" cy="923925"/>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设置有平台建设奖励、规模奖励、支付流量奖励、企业上市奖励等政策。</a:t>
            </a:r>
          </a:p>
        </p:txBody>
      </p:sp>
      <p:sp>
        <p:nvSpPr>
          <p:cNvPr id="31769" name="Oval 12"/>
          <p:cNvSpPr/>
          <p:nvPr/>
        </p:nvSpPr>
        <p:spPr>
          <a:xfrm>
            <a:off x="6357938" y="4856163"/>
            <a:ext cx="1236662" cy="1238250"/>
          </a:xfrm>
          <a:prstGeom prst="ellipse">
            <a:avLst/>
          </a:prstGeom>
          <a:solidFill>
            <a:srgbClr val="DADADB"/>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70" name="Oval 13"/>
          <p:cNvSpPr/>
          <p:nvPr/>
        </p:nvSpPr>
        <p:spPr>
          <a:xfrm>
            <a:off x="6470650" y="4970463"/>
            <a:ext cx="1011238" cy="1011237"/>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71" name="TextBox 90"/>
          <p:cNvSpPr txBox="1"/>
          <p:nvPr/>
        </p:nvSpPr>
        <p:spPr>
          <a:xfrm>
            <a:off x="6523038" y="5102225"/>
            <a:ext cx="868362" cy="708025"/>
          </a:xfrm>
          <a:prstGeom prst="rect">
            <a:avLst/>
          </a:prstGeom>
          <a:noFill/>
          <a:ln w="9525">
            <a:noFill/>
          </a:ln>
        </p:spPr>
        <p:txBody>
          <a:bodyPr>
            <a:spAutoFit/>
          </a:bodyPr>
          <a:lstStyle/>
          <a:p>
            <a:pPr lvl="0" algn="ctr" eaLnBrk="1" hangingPunct="1"/>
            <a:r>
              <a:rPr lang="en-US" altLang="x-none" sz="4000" dirty="0">
                <a:solidFill>
                  <a:schemeClr val="accent2"/>
                </a:solidFill>
                <a:latin typeface="微软雅黑" panose="020B0503020204020204" pitchFamily="2" charset="-122"/>
                <a:ea typeface="微软雅黑" panose="020B0503020204020204" pitchFamily="2" charset="-122"/>
              </a:rPr>
              <a:t>04</a:t>
            </a:r>
            <a:endParaRPr lang="zh-CN" altLang="en-US" sz="4000" dirty="0">
              <a:solidFill>
                <a:schemeClr val="accent2"/>
              </a:solidFill>
              <a:latin typeface="微软雅黑" panose="020B0503020204020204" pitchFamily="2" charset="-122"/>
              <a:ea typeface="微软雅黑" panose="020B0503020204020204" pitchFamily="2" charset="-122"/>
            </a:endParaRPr>
          </a:p>
        </p:txBody>
      </p:sp>
      <p:sp>
        <p:nvSpPr>
          <p:cNvPr id="31772" name="TextBox 91"/>
          <p:cNvSpPr txBox="1"/>
          <p:nvPr/>
        </p:nvSpPr>
        <p:spPr>
          <a:xfrm>
            <a:off x="7739063" y="4725988"/>
            <a:ext cx="1760537" cy="400050"/>
          </a:xfrm>
          <a:prstGeom prst="rect">
            <a:avLst/>
          </a:prstGeom>
          <a:noFill/>
          <a:ln w="9525">
            <a:noFill/>
          </a:ln>
        </p:spPr>
        <p:txBody>
          <a:bodyPr>
            <a:spAutoFit/>
          </a:bodyPr>
          <a:lstStyle/>
          <a:p>
            <a:pPr lvl="0" eaLnBrk="1" hangingPunct="1"/>
            <a:r>
              <a:rPr lang="zh-CN" altLang="en-US" sz="2000" b="1" dirty="0">
                <a:solidFill>
                  <a:schemeClr val="accent1"/>
                </a:solidFill>
                <a:latin typeface="微软雅黑" panose="020B0503020204020204" pitchFamily="2" charset="-122"/>
                <a:ea typeface="微软雅黑" panose="020B0503020204020204" pitchFamily="2" charset="-122"/>
              </a:rPr>
              <a:t>人才支持</a:t>
            </a:r>
            <a:endParaRPr lang="en-US" altLang="x-none" sz="2000" b="1" dirty="0">
              <a:solidFill>
                <a:schemeClr val="accent1"/>
              </a:solidFill>
              <a:latin typeface="微软雅黑" panose="020B0503020204020204" pitchFamily="2" charset="-122"/>
              <a:ea typeface="微软雅黑" panose="020B0503020204020204" pitchFamily="2" charset="-122"/>
            </a:endParaRPr>
          </a:p>
        </p:txBody>
      </p:sp>
      <p:sp>
        <p:nvSpPr>
          <p:cNvPr id="31773" name="TextBox 92"/>
          <p:cNvSpPr txBox="1"/>
          <p:nvPr/>
        </p:nvSpPr>
        <p:spPr>
          <a:xfrm>
            <a:off x="7754938" y="5129213"/>
            <a:ext cx="2936875" cy="923925"/>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对引进专业人才设有社保补助、个人所得税方面的奖励扶持政策。</a:t>
            </a:r>
          </a:p>
        </p:txBody>
      </p:sp>
      <p:sp>
        <p:nvSpPr>
          <p:cNvPr id="31774" name="矩形 93"/>
          <p:cNvSpPr/>
          <p:nvPr/>
        </p:nvSpPr>
        <p:spPr>
          <a:xfrm>
            <a:off x="0" y="3213100"/>
            <a:ext cx="12196763" cy="1152525"/>
          </a:xfrm>
          <a:prstGeom prst="rect">
            <a:avLst/>
          </a:prstGeom>
          <a:solidFill>
            <a:schemeClr val="accent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1775" name="TextBox 94"/>
          <p:cNvSpPr txBox="1"/>
          <p:nvPr/>
        </p:nvSpPr>
        <p:spPr>
          <a:xfrm>
            <a:off x="3351213" y="3541713"/>
            <a:ext cx="4800600" cy="554037"/>
          </a:xfrm>
          <a:prstGeom prst="rect">
            <a:avLst/>
          </a:prstGeom>
          <a:noFill/>
          <a:ln w="9525">
            <a:noFill/>
          </a:ln>
        </p:spPr>
        <p:txBody>
          <a:bodyPr wrap="none">
            <a:spAutoFit/>
          </a:bodyPr>
          <a:lstStyle/>
          <a:p>
            <a:pPr lvl="0" eaLnBrk="1" hangingPunct="1"/>
            <a:r>
              <a:rPr lang="zh-CN" altLang="en-US" sz="3000" dirty="0">
                <a:solidFill>
                  <a:schemeClr val="accent2"/>
                </a:solidFill>
                <a:latin typeface="微软雅黑" panose="020B0503020204020204" pitchFamily="2" charset="-122"/>
                <a:ea typeface="微软雅黑" panose="020B0503020204020204" pitchFamily="2" charset="-122"/>
              </a:rPr>
              <a:t>详细制定了四方面招商政策</a:t>
            </a:r>
          </a:p>
        </p:txBody>
      </p:sp>
      <p:sp>
        <p:nvSpPr>
          <p:cNvPr id="31776" name="TextBox 31"/>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26</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additive="base">
                                        <p:cTn id="7" dur="300" fill="hold"/>
                                        <p:tgtEl>
                                          <p:spTgt spid="31747"/>
                                        </p:tgtEl>
                                        <p:attrNameLst>
                                          <p:attrName>ppt_x</p:attrName>
                                        </p:attrNameLst>
                                      </p:cBhvr>
                                      <p:tavLst>
                                        <p:tav tm="0">
                                          <p:val>
                                            <p:strVal val="0-#ppt_w/2"/>
                                          </p:val>
                                        </p:tav>
                                        <p:tav tm="100000">
                                          <p:val>
                                            <p:strVal val="#ppt_x"/>
                                          </p:val>
                                        </p:tav>
                                      </p:tavLst>
                                    </p:anim>
                                    <p:anim calcmode="lin" valueType="num">
                                      <p:cBhvr additive="base">
                                        <p:cTn id="8" dur="300" fill="hold"/>
                                        <p:tgtEl>
                                          <p:spTgt spid="3174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1748"/>
                                        </p:tgtEl>
                                        <p:attrNameLst>
                                          <p:attrName>style.visibility</p:attrName>
                                        </p:attrNameLst>
                                      </p:cBhvr>
                                      <p:to>
                                        <p:strVal val="visible"/>
                                      </p:to>
                                    </p:set>
                                    <p:anim calcmode="lin" valueType="num">
                                      <p:cBhvr additive="base">
                                        <p:cTn id="11" dur="300" fill="hold"/>
                                        <p:tgtEl>
                                          <p:spTgt spid="31748"/>
                                        </p:tgtEl>
                                        <p:attrNameLst>
                                          <p:attrName>ppt_x</p:attrName>
                                        </p:attrNameLst>
                                      </p:cBhvr>
                                      <p:tavLst>
                                        <p:tav tm="0">
                                          <p:val>
                                            <p:strVal val="0-#ppt_w/2"/>
                                          </p:val>
                                        </p:tav>
                                        <p:tav tm="100000">
                                          <p:val>
                                            <p:strVal val="#ppt_x"/>
                                          </p:val>
                                        </p:tav>
                                      </p:tavLst>
                                    </p:anim>
                                    <p:anim calcmode="lin" valueType="num">
                                      <p:cBhvr additive="base">
                                        <p:cTn id="12" dur="300" fill="hold"/>
                                        <p:tgtEl>
                                          <p:spTgt spid="3174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31749"/>
                                        </p:tgtEl>
                                        <p:attrNameLst>
                                          <p:attrName>style.visibility</p:attrName>
                                        </p:attrNameLst>
                                      </p:cBhvr>
                                      <p:to>
                                        <p:strVal val="visible"/>
                                      </p:to>
                                    </p:set>
                                    <p:anim calcmode="lin" valueType="num">
                                      <p:cBhvr additive="base">
                                        <p:cTn id="15" dur="300" fill="hold"/>
                                        <p:tgtEl>
                                          <p:spTgt spid="31749"/>
                                        </p:tgtEl>
                                        <p:attrNameLst>
                                          <p:attrName>ppt_x</p:attrName>
                                        </p:attrNameLst>
                                      </p:cBhvr>
                                      <p:tavLst>
                                        <p:tav tm="0">
                                          <p:val>
                                            <p:strVal val="0-#ppt_w/2"/>
                                          </p:val>
                                        </p:tav>
                                        <p:tav tm="100000">
                                          <p:val>
                                            <p:strVal val="#ppt_x"/>
                                          </p:val>
                                        </p:tav>
                                      </p:tavLst>
                                    </p:anim>
                                    <p:anim calcmode="lin" valueType="num">
                                      <p:cBhvr additive="base">
                                        <p:cTn id="16" dur="300" fill="hold"/>
                                        <p:tgtEl>
                                          <p:spTgt spid="3174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1746"/>
                                        </p:tgtEl>
                                        <p:attrNameLst>
                                          <p:attrName>style.visibility</p:attrName>
                                        </p:attrNameLst>
                                      </p:cBhvr>
                                      <p:to>
                                        <p:strVal val="visible"/>
                                      </p:to>
                                    </p:set>
                                    <p:anim calcmode="lin" valueType="num">
                                      <p:cBhvr>
                                        <p:cTn id="20"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1746"/>
                                        </p:tgtEl>
                                        <p:attrNameLst>
                                          <p:attrName>ppt_y</p:attrName>
                                        </p:attrNameLst>
                                      </p:cBhvr>
                                      <p:tavLst>
                                        <p:tav tm="0">
                                          <p:val>
                                            <p:strVal val="#ppt_y"/>
                                          </p:val>
                                        </p:tav>
                                        <p:tav tm="100000">
                                          <p:val>
                                            <p:strVal val="#ppt_y"/>
                                          </p:val>
                                        </p:tav>
                                      </p:tavLst>
                                    </p:anim>
                                    <p:anim calcmode="lin" valueType="num">
                                      <p:cBhvr>
                                        <p:cTn id="22"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1746"/>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1776"/>
                                        </p:tgtEl>
                                        <p:attrNameLst>
                                          <p:attrName>style.visibility</p:attrName>
                                        </p:attrNameLst>
                                      </p:cBhvr>
                                      <p:to>
                                        <p:strVal val="visible"/>
                                      </p:to>
                                    </p:set>
                                    <p:anim calcmode="lin" valueType="num">
                                      <p:cBhvr>
                                        <p:cTn id="27" dur="400" fill="hold"/>
                                        <p:tgtEl>
                                          <p:spTgt spid="31776"/>
                                        </p:tgtEl>
                                        <p:attrNameLst>
                                          <p:attrName>ppt_w</p:attrName>
                                        </p:attrNameLst>
                                      </p:cBhvr>
                                      <p:tavLst>
                                        <p:tav tm="0">
                                          <p:val>
                                            <p:fltVal val="0"/>
                                          </p:val>
                                        </p:tav>
                                        <p:tav tm="100000">
                                          <p:val>
                                            <p:strVal val="#ppt_w"/>
                                          </p:val>
                                        </p:tav>
                                      </p:tavLst>
                                    </p:anim>
                                    <p:anim calcmode="lin" valueType="num">
                                      <p:cBhvr>
                                        <p:cTn id="28" dur="400" fill="hold"/>
                                        <p:tgtEl>
                                          <p:spTgt spid="31776"/>
                                        </p:tgtEl>
                                        <p:attrNameLst>
                                          <p:attrName>ppt_h</p:attrName>
                                        </p:attrNameLst>
                                      </p:cBhvr>
                                      <p:tavLst>
                                        <p:tav tm="0">
                                          <p:val>
                                            <p:fltVal val="0"/>
                                          </p:val>
                                        </p:tav>
                                        <p:tav tm="100000">
                                          <p:val>
                                            <p:strVal val="#ppt_h"/>
                                          </p:val>
                                        </p:tav>
                                      </p:tavLst>
                                    </p:anim>
                                    <p:anim calcmode="lin" valueType="num">
                                      <p:cBhvr>
                                        <p:cTn id="29" dur="400" fill="hold"/>
                                        <p:tgtEl>
                                          <p:spTgt spid="31776"/>
                                        </p:tgtEl>
                                        <p:attrNameLst>
                                          <p:attrName>style.rotation</p:attrName>
                                        </p:attrNameLst>
                                      </p:cBhvr>
                                      <p:tavLst>
                                        <p:tav tm="0">
                                          <p:val>
                                            <p:fltVal val="90"/>
                                          </p:val>
                                        </p:tav>
                                        <p:tav tm="100000">
                                          <p:val>
                                            <p:fltVal val="0"/>
                                          </p:val>
                                        </p:tav>
                                      </p:tavLst>
                                    </p:anim>
                                    <p:animEffect transition="in" filter="fade">
                                      <p:cBhvr>
                                        <p:cTn id="30" dur="400"/>
                                        <p:tgtEl>
                                          <p:spTgt spid="31776"/>
                                        </p:tgtEl>
                                      </p:cBhvr>
                                    </p:animEffect>
                                  </p:childTnLst>
                                </p:cTn>
                              </p:par>
                              <p:par>
                                <p:cTn id="31" presetID="8" presetClass="emph" presetSubtype="0" fill="hold" grpId="1" nodeType="withEffect">
                                  <p:stCondLst>
                                    <p:cond delay="0"/>
                                  </p:stCondLst>
                                  <p:childTnLst>
                                    <p:animRot by="21600000">
                                      <p:cBhvr>
                                        <p:cTn id="32" dur="400" fill="hold"/>
                                        <p:tgtEl>
                                          <p:spTgt spid="31776"/>
                                        </p:tgtEl>
                                        <p:attrNameLst>
                                          <p:attrName>r</p:attrName>
                                        </p:attrNameLst>
                                      </p:cBhvr>
                                    </p:animRot>
                                  </p:childTnLst>
                                </p:cTn>
                              </p:par>
                            </p:childTnLst>
                          </p:cTn>
                        </p:par>
                        <p:par>
                          <p:cTn id="33" fill="hold">
                            <p:stCondLst>
                              <p:cond delay="1049"/>
                            </p:stCondLst>
                            <p:childTnLst>
                              <p:par>
                                <p:cTn id="34" presetID="22" presetClass="entr" presetSubtype="8" fill="hold" grpId="0" nodeType="afterEffect">
                                  <p:stCondLst>
                                    <p:cond delay="0"/>
                                  </p:stCondLst>
                                  <p:childTnLst>
                                    <p:set>
                                      <p:cBhvr>
                                        <p:cTn id="35" dur="1" fill="hold">
                                          <p:stCondLst>
                                            <p:cond delay="0"/>
                                          </p:stCondLst>
                                        </p:cTn>
                                        <p:tgtEl>
                                          <p:spTgt spid="31774"/>
                                        </p:tgtEl>
                                        <p:attrNameLst>
                                          <p:attrName>style.visibility</p:attrName>
                                        </p:attrNameLst>
                                      </p:cBhvr>
                                      <p:to>
                                        <p:strVal val="visible"/>
                                      </p:to>
                                    </p:set>
                                    <p:animEffect transition="in" filter="wipe(left)">
                                      <p:cBhvr>
                                        <p:cTn id="36" dur="500"/>
                                        <p:tgtEl>
                                          <p:spTgt spid="31774"/>
                                        </p:tgtEl>
                                      </p:cBhvr>
                                    </p:animEffect>
                                  </p:childTnLst>
                                </p:cTn>
                              </p:par>
                            </p:childTnLst>
                          </p:cTn>
                        </p:par>
                        <p:par>
                          <p:cTn id="37" fill="hold">
                            <p:stCondLst>
                              <p:cond delay="1549"/>
                            </p:stCondLst>
                            <p:childTnLst>
                              <p:par>
                                <p:cTn id="38" presetID="31" presetClass="entr" presetSubtype="0" fill="hold" grpId="0" nodeType="afterEffect">
                                  <p:stCondLst>
                                    <p:cond delay="0"/>
                                  </p:stCondLst>
                                  <p:childTnLst>
                                    <p:set>
                                      <p:cBhvr>
                                        <p:cTn id="39" dur="1" fill="hold">
                                          <p:stCondLst>
                                            <p:cond delay="0"/>
                                          </p:stCondLst>
                                        </p:cTn>
                                        <p:tgtEl>
                                          <p:spTgt spid="31775"/>
                                        </p:tgtEl>
                                        <p:attrNameLst>
                                          <p:attrName>style.visibility</p:attrName>
                                        </p:attrNameLst>
                                      </p:cBhvr>
                                      <p:to>
                                        <p:strVal val="visible"/>
                                      </p:to>
                                    </p:set>
                                    <p:anim calcmode="lin" valueType="num">
                                      <p:cBhvr>
                                        <p:cTn id="40" dur="1000" fill="hold"/>
                                        <p:tgtEl>
                                          <p:spTgt spid="31775"/>
                                        </p:tgtEl>
                                        <p:attrNameLst>
                                          <p:attrName>ppt_w</p:attrName>
                                        </p:attrNameLst>
                                      </p:cBhvr>
                                      <p:tavLst>
                                        <p:tav tm="0">
                                          <p:val>
                                            <p:fltVal val="0"/>
                                          </p:val>
                                        </p:tav>
                                        <p:tav tm="100000">
                                          <p:val>
                                            <p:strVal val="#ppt_w"/>
                                          </p:val>
                                        </p:tav>
                                      </p:tavLst>
                                    </p:anim>
                                    <p:anim calcmode="lin" valueType="num">
                                      <p:cBhvr>
                                        <p:cTn id="41" dur="1000" fill="hold"/>
                                        <p:tgtEl>
                                          <p:spTgt spid="31775"/>
                                        </p:tgtEl>
                                        <p:attrNameLst>
                                          <p:attrName>ppt_h</p:attrName>
                                        </p:attrNameLst>
                                      </p:cBhvr>
                                      <p:tavLst>
                                        <p:tav tm="0">
                                          <p:val>
                                            <p:fltVal val="0"/>
                                          </p:val>
                                        </p:tav>
                                        <p:tav tm="100000">
                                          <p:val>
                                            <p:strVal val="#ppt_h"/>
                                          </p:val>
                                        </p:tav>
                                      </p:tavLst>
                                    </p:anim>
                                    <p:anim calcmode="lin" valueType="num">
                                      <p:cBhvr>
                                        <p:cTn id="42" dur="1000" fill="hold"/>
                                        <p:tgtEl>
                                          <p:spTgt spid="31775"/>
                                        </p:tgtEl>
                                        <p:attrNameLst>
                                          <p:attrName>style.rotation</p:attrName>
                                        </p:attrNameLst>
                                      </p:cBhvr>
                                      <p:tavLst>
                                        <p:tav tm="0">
                                          <p:val>
                                            <p:fltVal val="90"/>
                                          </p:val>
                                        </p:tav>
                                        <p:tav tm="100000">
                                          <p:val>
                                            <p:fltVal val="0"/>
                                          </p:val>
                                        </p:tav>
                                      </p:tavLst>
                                    </p:anim>
                                    <p:animEffect transition="in" filter="fade">
                                      <p:cBhvr>
                                        <p:cTn id="43" dur="1000"/>
                                        <p:tgtEl>
                                          <p:spTgt spid="31775"/>
                                        </p:tgtEl>
                                      </p:cBhvr>
                                    </p:animEffect>
                                  </p:childTnLst>
                                </p:cTn>
                              </p:par>
                            </p:childTnLst>
                          </p:cTn>
                        </p:par>
                        <p:par>
                          <p:cTn id="44" fill="hold">
                            <p:stCondLst>
                              <p:cond delay="2549"/>
                            </p:stCondLst>
                            <p:childTnLst>
                              <p:par>
                                <p:cTn id="45" presetID="10" presetClass="entr" presetSubtype="0" fill="hold" grpId="0" nodeType="afterEffect">
                                  <p:stCondLst>
                                    <p:cond delay="0"/>
                                  </p:stCondLst>
                                  <p:childTnLst>
                                    <p:set>
                                      <p:cBhvr>
                                        <p:cTn id="46" dur="1" fill="hold">
                                          <p:stCondLst>
                                            <p:cond delay="0"/>
                                          </p:stCondLst>
                                        </p:cTn>
                                        <p:tgtEl>
                                          <p:spTgt spid="31751"/>
                                        </p:tgtEl>
                                        <p:attrNameLst>
                                          <p:attrName>style.visibility</p:attrName>
                                        </p:attrNameLst>
                                      </p:cBhvr>
                                      <p:to>
                                        <p:strVal val="visible"/>
                                      </p:to>
                                    </p:set>
                                    <p:anim calcmode="lin" valueType="num">
                                      <p:cBhvr>
                                        <p:cTn id="47" dur="1000" fill="hold"/>
                                        <p:tgtEl>
                                          <p:spTgt spid="31751"/>
                                        </p:tgtEl>
                                        <p:attrNameLst>
                                          <p:attrName>ppt_w</p:attrName>
                                        </p:attrNameLst>
                                      </p:cBhvr>
                                      <p:tavLst>
                                        <p:tav tm="0">
                                          <p:val>
                                            <p:fltVal val="0"/>
                                          </p:val>
                                        </p:tav>
                                        <p:tav tm="100000">
                                          <p:val>
                                            <p:strVal val="#ppt_w"/>
                                          </p:val>
                                        </p:tav>
                                      </p:tavLst>
                                    </p:anim>
                                    <p:anim calcmode="lin" valueType="num">
                                      <p:cBhvr>
                                        <p:cTn id="48" dur="1000" fill="hold"/>
                                        <p:tgtEl>
                                          <p:spTgt spid="31751"/>
                                        </p:tgtEl>
                                        <p:attrNameLst>
                                          <p:attrName>ppt_h</p:attrName>
                                        </p:attrNameLst>
                                      </p:cBhvr>
                                      <p:tavLst>
                                        <p:tav tm="0">
                                          <p:val>
                                            <p:fltVal val="0"/>
                                          </p:val>
                                        </p:tav>
                                        <p:tav tm="100000">
                                          <p:val>
                                            <p:strVal val="#ppt_h"/>
                                          </p:val>
                                        </p:tav>
                                      </p:tavLst>
                                    </p:anim>
                                    <p:animEffect transition="in" filter="fade">
                                      <p:cBhvr>
                                        <p:cTn id="49" dur="1000"/>
                                        <p:tgtEl>
                                          <p:spTgt spid="31751"/>
                                        </p:tgtEl>
                                      </p:cBhvr>
                                    </p:animEffect>
                                    <p:anim calcmode="lin" valueType="num">
                                      <p:cBhvr>
                                        <p:cTn id="50" dur="1000" fill="hold"/>
                                        <p:tgtEl>
                                          <p:spTgt spid="31751"/>
                                        </p:tgtEl>
                                        <p:attrNameLst>
                                          <p:attrName>ppt_x</p:attrName>
                                        </p:attrNameLst>
                                      </p:cBhvr>
                                      <p:tavLst>
                                        <p:tav tm="0">
                                          <p:val>
                                            <p:fltVal val="0.5"/>
                                          </p:val>
                                        </p:tav>
                                        <p:tav tm="100000">
                                          <p:val>
                                            <p:strVal val="#ppt_x"/>
                                          </p:val>
                                        </p:tav>
                                      </p:tavLst>
                                    </p:anim>
                                    <p:anim calcmode="lin" valueType="num">
                                      <p:cBhvr>
                                        <p:cTn id="51" dur="1000" fill="hold"/>
                                        <p:tgtEl>
                                          <p:spTgt spid="31751"/>
                                        </p:tgtEl>
                                        <p:attrNameLst>
                                          <p:attrName>ppt_y</p:attrName>
                                        </p:attrNameLst>
                                      </p:cBhvr>
                                      <p:tavLst>
                                        <p:tav tm="0">
                                          <p:val>
                                            <p:fltVal val="0.5"/>
                                          </p:val>
                                        </p:tav>
                                        <p:tav tm="100000">
                                          <p:val>
                                            <p:strVal val="#ppt_y"/>
                                          </p:val>
                                        </p:tav>
                                      </p:tavLst>
                                    </p:anim>
                                  </p:childTnLst>
                                </p:cTn>
                              </p:par>
                              <p:par>
                                <p:cTn id="52" presetID="10" presetClass="entr" presetSubtype="0" fill="hold" grpId="0" nodeType="withEffect">
                                  <p:stCondLst>
                                    <p:cond delay="0"/>
                                  </p:stCondLst>
                                  <p:childTnLst>
                                    <p:set>
                                      <p:cBhvr>
                                        <p:cTn id="53" dur="1" fill="hold">
                                          <p:stCondLst>
                                            <p:cond delay="0"/>
                                          </p:stCondLst>
                                        </p:cTn>
                                        <p:tgtEl>
                                          <p:spTgt spid="31750"/>
                                        </p:tgtEl>
                                        <p:attrNameLst>
                                          <p:attrName>style.visibility</p:attrName>
                                        </p:attrNameLst>
                                      </p:cBhvr>
                                      <p:to>
                                        <p:strVal val="visible"/>
                                      </p:to>
                                    </p:set>
                                    <p:anim calcmode="lin" valueType="num">
                                      <p:cBhvr>
                                        <p:cTn id="54" dur="1000" fill="hold"/>
                                        <p:tgtEl>
                                          <p:spTgt spid="31750"/>
                                        </p:tgtEl>
                                        <p:attrNameLst>
                                          <p:attrName>ppt_w</p:attrName>
                                        </p:attrNameLst>
                                      </p:cBhvr>
                                      <p:tavLst>
                                        <p:tav tm="0">
                                          <p:val>
                                            <p:fltVal val="0"/>
                                          </p:val>
                                        </p:tav>
                                        <p:tav tm="100000">
                                          <p:val>
                                            <p:strVal val="#ppt_w"/>
                                          </p:val>
                                        </p:tav>
                                      </p:tavLst>
                                    </p:anim>
                                    <p:anim calcmode="lin" valueType="num">
                                      <p:cBhvr>
                                        <p:cTn id="55" dur="1000" fill="hold"/>
                                        <p:tgtEl>
                                          <p:spTgt spid="31750"/>
                                        </p:tgtEl>
                                        <p:attrNameLst>
                                          <p:attrName>ppt_h</p:attrName>
                                        </p:attrNameLst>
                                      </p:cBhvr>
                                      <p:tavLst>
                                        <p:tav tm="0">
                                          <p:val>
                                            <p:fltVal val="0"/>
                                          </p:val>
                                        </p:tav>
                                        <p:tav tm="100000">
                                          <p:val>
                                            <p:strVal val="#ppt_h"/>
                                          </p:val>
                                        </p:tav>
                                      </p:tavLst>
                                    </p:anim>
                                    <p:animEffect transition="in" filter="fade">
                                      <p:cBhvr>
                                        <p:cTn id="56" dur="1000"/>
                                        <p:tgtEl>
                                          <p:spTgt spid="31750"/>
                                        </p:tgtEl>
                                      </p:cBhvr>
                                    </p:animEffect>
                                    <p:anim calcmode="lin" valueType="num">
                                      <p:cBhvr>
                                        <p:cTn id="57" dur="1000" fill="hold"/>
                                        <p:tgtEl>
                                          <p:spTgt spid="31750"/>
                                        </p:tgtEl>
                                        <p:attrNameLst>
                                          <p:attrName>ppt_x</p:attrName>
                                        </p:attrNameLst>
                                      </p:cBhvr>
                                      <p:tavLst>
                                        <p:tav tm="0">
                                          <p:val>
                                            <p:fltVal val="0.5"/>
                                          </p:val>
                                        </p:tav>
                                        <p:tav tm="100000">
                                          <p:val>
                                            <p:strVal val="#ppt_x"/>
                                          </p:val>
                                        </p:tav>
                                      </p:tavLst>
                                    </p:anim>
                                    <p:anim calcmode="lin" valueType="num">
                                      <p:cBhvr>
                                        <p:cTn id="58" dur="1000" fill="hold"/>
                                        <p:tgtEl>
                                          <p:spTgt spid="31750"/>
                                        </p:tgtEl>
                                        <p:attrNameLst>
                                          <p:attrName>ppt_y</p:attrName>
                                        </p:attrNameLst>
                                      </p:cBhvr>
                                      <p:tavLst>
                                        <p:tav tm="0">
                                          <p:val>
                                            <p:fltVal val="0.5"/>
                                          </p:val>
                                        </p:tav>
                                        <p:tav tm="100000">
                                          <p:val>
                                            <p:strVal val="#ppt_y"/>
                                          </p:val>
                                        </p:tav>
                                      </p:tavLst>
                                    </p:anim>
                                  </p:childTnLst>
                                </p:cTn>
                              </p:par>
                              <p:par>
                                <p:cTn id="59" presetID="10" presetClass="entr" presetSubtype="0" fill="hold" grpId="0" nodeType="withEffect">
                                  <p:stCondLst>
                                    <p:cond delay="0"/>
                                  </p:stCondLst>
                                  <p:childTnLst>
                                    <p:set>
                                      <p:cBhvr>
                                        <p:cTn id="60" dur="1" fill="hold">
                                          <p:stCondLst>
                                            <p:cond delay="0"/>
                                          </p:stCondLst>
                                        </p:cTn>
                                        <p:tgtEl>
                                          <p:spTgt spid="31753"/>
                                        </p:tgtEl>
                                        <p:attrNameLst>
                                          <p:attrName>style.visibility</p:attrName>
                                        </p:attrNameLst>
                                      </p:cBhvr>
                                      <p:to>
                                        <p:strVal val="visible"/>
                                      </p:to>
                                    </p:set>
                                    <p:anim calcmode="lin" valueType="num">
                                      <p:cBhvr>
                                        <p:cTn id="61" dur="1000" fill="hold"/>
                                        <p:tgtEl>
                                          <p:spTgt spid="31753"/>
                                        </p:tgtEl>
                                        <p:attrNameLst>
                                          <p:attrName>ppt_w</p:attrName>
                                        </p:attrNameLst>
                                      </p:cBhvr>
                                      <p:tavLst>
                                        <p:tav tm="0">
                                          <p:val>
                                            <p:fltVal val="0"/>
                                          </p:val>
                                        </p:tav>
                                        <p:tav tm="100000">
                                          <p:val>
                                            <p:strVal val="#ppt_w"/>
                                          </p:val>
                                        </p:tav>
                                      </p:tavLst>
                                    </p:anim>
                                    <p:anim calcmode="lin" valueType="num">
                                      <p:cBhvr>
                                        <p:cTn id="62" dur="1000" fill="hold"/>
                                        <p:tgtEl>
                                          <p:spTgt spid="31753"/>
                                        </p:tgtEl>
                                        <p:attrNameLst>
                                          <p:attrName>ppt_h</p:attrName>
                                        </p:attrNameLst>
                                      </p:cBhvr>
                                      <p:tavLst>
                                        <p:tav tm="0">
                                          <p:val>
                                            <p:fltVal val="0"/>
                                          </p:val>
                                        </p:tav>
                                        <p:tav tm="100000">
                                          <p:val>
                                            <p:strVal val="#ppt_h"/>
                                          </p:val>
                                        </p:tav>
                                      </p:tavLst>
                                    </p:anim>
                                    <p:animEffect transition="in" filter="fade">
                                      <p:cBhvr>
                                        <p:cTn id="63" dur="1000"/>
                                        <p:tgtEl>
                                          <p:spTgt spid="31753"/>
                                        </p:tgtEl>
                                      </p:cBhvr>
                                    </p:animEffect>
                                    <p:anim calcmode="lin" valueType="num">
                                      <p:cBhvr>
                                        <p:cTn id="64" dur="1000" fill="hold"/>
                                        <p:tgtEl>
                                          <p:spTgt spid="31753"/>
                                        </p:tgtEl>
                                        <p:attrNameLst>
                                          <p:attrName>ppt_x</p:attrName>
                                        </p:attrNameLst>
                                      </p:cBhvr>
                                      <p:tavLst>
                                        <p:tav tm="0">
                                          <p:val>
                                            <p:fltVal val="0.5"/>
                                          </p:val>
                                        </p:tav>
                                        <p:tav tm="100000">
                                          <p:val>
                                            <p:strVal val="#ppt_x"/>
                                          </p:val>
                                        </p:tav>
                                      </p:tavLst>
                                    </p:anim>
                                    <p:anim calcmode="lin" valueType="num">
                                      <p:cBhvr>
                                        <p:cTn id="65" dur="1000" fill="hold"/>
                                        <p:tgtEl>
                                          <p:spTgt spid="31753"/>
                                        </p:tgtEl>
                                        <p:attrNameLst>
                                          <p:attrName>ppt_y</p:attrName>
                                        </p:attrNameLst>
                                      </p:cBhvr>
                                      <p:tavLst>
                                        <p:tav tm="0">
                                          <p:val>
                                            <p:fltVal val="0.5"/>
                                          </p:val>
                                        </p:tav>
                                        <p:tav tm="100000">
                                          <p:val>
                                            <p:strVal val="#ppt_y"/>
                                          </p:val>
                                        </p:tav>
                                      </p:tavLst>
                                    </p:anim>
                                  </p:childTnLst>
                                </p:cTn>
                              </p:par>
                              <p:par>
                                <p:cTn id="66" presetID="10" presetClass="entr" presetSubtype="0" fill="hold" grpId="0" nodeType="withEffect">
                                  <p:stCondLst>
                                    <p:cond delay="0"/>
                                  </p:stCondLst>
                                  <p:childTnLst>
                                    <p:set>
                                      <p:cBhvr>
                                        <p:cTn id="67" dur="1" fill="hold">
                                          <p:stCondLst>
                                            <p:cond delay="0"/>
                                          </p:stCondLst>
                                        </p:cTn>
                                        <p:tgtEl>
                                          <p:spTgt spid="31752"/>
                                        </p:tgtEl>
                                        <p:attrNameLst>
                                          <p:attrName>style.visibility</p:attrName>
                                        </p:attrNameLst>
                                      </p:cBhvr>
                                      <p:to>
                                        <p:strVal val="visible"/>
                                      </p:to>
                                    </p:set>
                                    <p:anim calcmode="lin" valueType="num">
                                      <p:cBhvr>
                                        <p:cTn id="68" dur="1000" fill="hold"/>
                                        <p:tgtEl>
                                          <p:spTgt spid="31752"/>
                                        </p:tgtEl>
                                        <p:attrNameLst>
                                          <p:attrName>ppt_w</p:attrName>
                                        </p:attrNameLst>
                                      </p:cBhvr>
                                      <p:tavLst>
                                        <p:tav tm="0">
                                          <p:val>
                                            <p:fltVal val="0"/>
                                          </p:val>
                                        </p:tav>
                                        <p:tav tm="100000">
                                          <p:val>
                                            <p:strVal val="#ppt_w"/>
                                          </p:val>
                                        </p:tav>
                                      </p:tavLst>
                                    </p:anim>
                                    <p:anim calcmode="lin" valueType="num">
                                      <p:cBhvr>
                                        <p:cTn id="69" dur="1000" fill="hold"/>
                                        <p:tgtEl>
                                          <p:spTgt spid="31752"/>
                                        </p:tgtEl>
                                        <p:attrNameLst>
                                          <p:attrName>ppt_h</p:attrName>
                                        </p:attrNameLst>
                                      </p:cBhvr>
                                      <p:tavLst>
                                        <p:tav tm="0">
                                          <p:val>
                                            <p:fltVal val="0"/>
                                          </p:val>
                                        </p:tav>
                                        <p:tav tm="100000">
                                          <p:val>
                                            <p:strVal val="#ppt_h"/>
                                          </p:val>
                                        </p:tav>
                                      </p:tavLst>
                                    </p:anim>
                                    <p:animEffect transition="in" filter="fade">
                                      <p:cBhvr>
                                        <p:cTn id="70" dur="1000"/>
                                        <p:tgtEl>
                                          <p:spTgt spid="31752"/>
                                        </p:tgtEl>
                                      </p:cBhvr>
                                    </p:animEffect>
                                    <p:anim calcmode="lin" valueType="num">
                                      <p:cBhvr>
                                        <p:cTn id="71" dur="1000" fill="hold"/>
                                        <p:tgtEl>
                                          <p:spTgt spid="31752"/>
                                        </p:tgtEl>
                                        <p:attrNameLst>
                                          <p:attrName>ppt_x</p:attrName>
                                        </p:attrNameLst>
                                      </p:cBhvr>
                                      <p:tavLst>
                                        <p:tav tm="0">
                                          <p:val>
                                            <p:fltVal val="0.5"/>
                                          </p:val>
                                        </p:tav>
                                        <p:tav tm="100000">
                                          <p:val>
                                            <p:strVal val="#ppt_x"/>
                                          </p:val>
                                        </p:tav>
                                      </p:tavLst>
                                    </p:anim>
                                    <p:anim calcmode="lin" valueType="num">
                                      <p:cBhvr>
                                        <p:cTn id="72" dur="1000" fill="hold"/>
                                        <p:tgtEl>
                                          <p:spTgt spid="31752"/>
                                        </p:tgtEl>
                                        <p:attrNameLst>
                                          <p:attrName>ppt_y</p:attrName>
                                        </p:attrNameLst>
                                      </p:cBhvr>
                                      <p:tavLst>
                                        <p:tav tm="0">
                                          <p:val>
                                            <p:fltVal val="0.5"/>
                                          </p:val>
                                        </p:tav>
                                        <p:tav tm="100000">
                                          <p:val>
                                            <p:strVal val="#ppt_y"/>
                                          </p:val>
                                        </p:tav>
                                      </p:tavLst>
                                    </p:anim>
                                  </p:childTnLst>
                                </p:cTn>
                              </p:par>
                            </p:childTnLst>
                          </p:cTn>
                        </p:par>
                        <p:par>
                          <p:cTn id="73" fill="hold">
                            <p:stCondLst>
                              <p:cond delay="3549"/>
                            </p:stCondLst>
                            <p:childTnLst>
                              <p:par>
                                <p:cTn id="74" presetID="2" presetClass="entr" presetSubtype="6" fill="hold" grpId="0" nodeType="afterEffect">
                                  <p:stCondLst>
                                    <p:cond delay="0"/>
                                  </p:stCondLst>
                                  <p:childTnLst>
                                    <p:set>
                                      <p:cBhvr>
                                        <p:cTn id="75" dur="1" fill="hold">
                                          <p:stCondLst>
                                            <p:cond delay="0"/>
                                          </p:stCondLst>
                                        </p:cTn>
                                        <p:tgtEl>
                                          <p:spTgt spid="31754"/>
                                        </p:tgtEl>
                                        <p:attrNameLst>
                                          <p:attrName>style.visibility</p:attrName>
                                        </p:attrNameLst>
                                      </p:cBhvr>
                                      <p:to>
                                        <p:strVal val="visible"/>
                                      </p:to>
                                    </p:set>
                                    <p:anim calcmode="lin" valueType="num">
                                      <p:cBhvr additive="base">
                                        <p:cTn id="76" dur="500" fill="hold"/>
                                        <p:tgtEl>
                                          <p:spTgt spid="31754"/>
                                        </p:tgtEl>
                                        <p:attrNameLst>
                                          <p:attrName>ppt_x</p:attrName>
                                        </p:attrNameLst>
                                      </p:cBhvr>
                                      <p:tavLst>
                                        <p:tav tm="0">
                                          <p:val>
                                            <p:strVal val="1+#ppt_w/2"/>
                                          </p:val>
                                        </p:tav>
                                        <p:tav tm="100000">
                                          <p:val>
                                            <p:strVal val="#ppt_x"/>
                                          </p:val>
                                        </p:tav>
                                      </p:tavLst>
                                    </p:anim>
                                    <p:anim calcmode="lin" valueType="num">
                                      <p:cBhvr additive="base">
                                        <p:cTn id="77" dur="500" fill="hold"/>
                                        <p:tgtEl>
                                          <p:spTgt spid="31754"/>
                                        </p:tgtEl>
                                        <p:attrNameLst>
                                          <p:attrName>ppt_y</p:attrName>
                                        </p:attrNameLst>
                                      </p:cBhvr>
                                      <p:tavLst>
                                        <p:tav tm="0">
                                          <p:val>
                                            <p:strVal val="1+#ppt_h/2"/>
                                          </p:val>
                                        </p:tav>
                                        <p:tav tm="100000">
                                          <p:val>
                                            <p:strVal val="#ppt_y"/>
                                          </p:val>
                                        </p:tav>
                                      </p:tavLst>
                                    </p:anim>
                                  </p:childTnLst>
                                </p:cTn>
                              </p:par>
                              <p:par>
                                <p:cTn id="78" presetID="2" presetClass="entr" presetSubtype="6" fill="hold" grpId="0" nodeType="withEffect">
                                  <p:stCondLst>
                                    <p:cond delay="0"/>
                                  </p:stCondLst>
                                  <p:childTnLst>
                                    <p:set>
                                      <p:cBhvr>
                                        <p:cTn id="79" dur="1" fill="hold">
                                          <p:stCondLst>
                                            <p:cond delay="0"/>
                                          </p:stCondLst>
                                        </p:cTn>
                                        <p:tgtEl>
                                          <p:spTgt spid="31755"/>
                                        </p:tgtEl>
                                        <p:attrNameLst>
                                          <p:attrName>style.visibility</p:attrName>
                                        </p:attrNameLst>
                                      </p:cBhvr>
                                      <p:to>
                                        <p:strVal val="visible"/>
                                      </p:to>
                                    </p:set>
                                    <p:anim calcmode="lin" valueType="num">
                                      <p:cBhvr additive="base">
                                        <p:cTn id="80" dur="500" fill="hold"/>
                                        <p:tgtEl>
                                          <p:spTgt spid="31755"/>
                                        </p:tgtEl>
                                        <p:attrNameLst>
                                          <p:attrName>ppt_x</p:attrName>
                                        </p:attrNameLst>
                                      </p:cBhvr>
                                      <p:tavLst>
                                        <p:tav tm="0">
                                          <p:val>
                                            <p:strVal val="1+#ppt_w/2"/>
                                          </p:val>
                                        </p:tav>
                                        <p:tav tm="100000">
                                          <p:val>
                                            <p:strVal val="#ppt_x"/>
                                          </p:val>
                                        </p:tav>
                                      </p:tavLst>
                                    </p:anim>
                                    <p:anim calcmode="lin" valueType="num">
                                      <p:cBhvr additive="base">
                                        <p:cTn id="81" dur="500" fill="hold"/>
                                        <p:tgtEl>
                                          <p:spTgt spid="31755"/>
                                        </p:tgtEl>
                                        <p:attrNameLst>
                                          <p:attrName>ppt_y</p:attrName>
                                        </p:attrNameLst>
                                      </p:cBhvr>
                                      <p:tavLst>
                                        <p:tav tm="0">
                                          <p:val>
                                            <p:strVal val="1+#ppt_h/2"/>
                                          </p:val>
                                        </p:tav>
                                        <p:tav tm="100000">
                                          <p:val>
                                            <p:strVal val="#ppt_y"/>
                                          </p:val>
                                        </p:tav>
                                      </p:tavLst>
                                    </p:anim>
                                  </p:childTnLst>
                                </p:cTn>
                              </p:par>
                              <p:par>
                                <p:cTn id="82" presetID="2" presetClass="entr" presetSubtype="6" fill="hold" grpId="0" nodeType="withEffect">
                                  <p:stCondLst>
                                    <p:cond delay="0"/>
                                  </p:stCondLst>
                                  <p:childTnLst>
                                    <p:set>
                                      <p:cBhvr>
                                        <p:cTn id="83" dur="1" fill="hold">
                                          <p:stCondLst>
                                            <p:cond delay="0"/>
                                          </p:stCondLst>
                                        </p:cTn>
                                        <p:tgtEl>
                                          <p:spTgt spid="31756"/>
                                        </p:tgtEl>
                                        <p:attrNameLst>
                                          <p:attrName>style.visibility</p:attrName>
                                        </p:attrNameLst>
                                      </p:cBhvr>
                                      <p:to>
                                        <p:strVal val="visible"/>
                                      </p:to>
                                    </p:set>
                                    <p:anim calcmode="lin" valueType="num">
                                      <p:cBhvr additive="base">
                                        <p:cTn id="84" dur="500" fill="hold"/>
                                        <p:tgtEl>
                                          <p:spTgt spid="31756"/>
                                        </p:tgtEl>
                                        <p:attrNameLst>
                                          <p:attrName>ppt_x</p:attrName>
                                        </p:attrNameLst>
                                      </p:cBhvr>
                                      <p:tavLst>
                                        <p:tav tm="0">
                                          <p:val>
                                            <p:strVal val="1+#ppt_w/2"/>
                                          </p:val>
                                        </p:tav>
                                        <p:tav tm="100000">
                                          <p:val>
                                            <p:strVal val="#ppt_x"/>
                                          </p:val>
                                        </p:tav>
                                      </p:tavLst>
                                    </p:anim>
                                    <p:anim calcmode="lin" valueType="num">
                                      <p:cBhvr additive="base">
                                        <p:cTn id="85" dur="500" fill="hold"/>
                                        <p:tgtEl>
                                          <p:spTgt spid="31756"/>
                                        </p:tgtEl>
                                        <p:attrNameLst>
                                          <p:attrName>ppt_y</p:attrName>
                                        </p:attrNameLst>
                                      </p:cBhvr>
                                      <p:tavLst>
                                        <p:tav tm="0">
                                          <p:val>
                                            <p:strVal val="1+#ppt_h/2"/>
                                          </p:val>
                                        </p:tav>
                                        <p:tav tm="100000">
                                          <p:val>
                                            <p:strVal val="#ppt_y"/>
                                          </p:val>
                                        </p:tav>
                                      </p:tavLst>
                                    </p:anim>
                                  </p:childTnLst>
                                </p:cTn>
                              </p:par>
                              <p:par>
                                <p:cTn id="86" presetID="2" presetClass="entr" presetSubtype="6" fill="hold" grpId="0" nodeType="withEffect">
                                  <p:stCondLst>
                                    <p:cond delay="0"/>
                                  </p:stCondLst>
                                  <p:childTnLst>
                                    <p:set>
                                      <p:cBhvr>
                                        <p:cTn id="87" dur="1" fill="hold">
                                          <p:stCondLst>
                                            <p:cond delay="0"/>
                                          </p:stCondLst>
                                        </p:cTn>
                                        <p:tgtEl>
                                          <p:spTgt spid="31759"/>
                                        </p:tgtEl>
                                        <p:attrNameLst>
                                          <p:attrName>style.visibility</p:attrName>
                                        </p:attrNameLst>
                                      </p:cBhvr>
                                      <p:to>
                                        <p:strVal val="visible"/>
                                      </p:to>
                                    </p:set>
                                    <p:anim calcmode="lin" valueType="num">
                                      <p:cBhvr additive="base">
                                        <p:cTn id="88" dur="500" fill="hold"/>
                                        <p:tgtEl>
                                          <p:spTgt spid="31759"/>
                                        </p:tgtEl>
                                        <p:attrNameLst>
                                          <p:attrName>ppt_x</p:attrName>
                                        </p:attrNameLst>
                                      </p:cBhvr>
                                      <p:tavLst>
                                        <p:tav tm="0">
                                          <p:val>
                                            <p:strVal val="1+#ppt_w/2"/>
                                          </p:val>
                                        </p:tav>
                                        <p:tav tm="100000">
                                          <p:val>
                                            <p:strVal val="#ppt_x"/>
                                          </p:val>
                                        </p:tav>
                                      </p:tavLst>
                                    </p:anim>
                                    <p:anim calcmode="lin" valueType="num">
                                      <p:cBhvr additive="base">
                                        <p:cTn id="89" dur="500" fill="hold"/>
                                        <p:tgtEl>
                                          <p:spTgt spid="31759"/>
                                        </p:tgtEl>
                                        <p:attrNameLst>
                                          <p:attrName>ppt_y</p:attrName>
                                        </p:attrNameLst>
                                      </p:cBhvr>
                                      <p:tavLst>
                                        <p:tav tm="0">
                                          <p:val>
                                            <p:strVal val="1+#ppt_h/2"/>
                                          </p:val>
                                        </p:tav>
                                        <p:tav tm="100000">
                                          <p:val>
                                            <p:strVal val="#ppt_y"/>
                                          </p:val>
                                        </p:tav>
                                      </p:tavLst>
                                    </p:anim>
                                  </p:childTnLst>
                                </p:cTn>
                              </p:par>
                              <p:par>
                                <p:cTn id="90" presetID="2" presetClass="entr" presetSubtype="6" fill="hold" grpId="0" nodeType="withEffect">
                                  <p:stCondLst>
                                    <p:cond delay="0"/>
                                  </p:stCondLst>
                                  <p:childTnLst>
                                    <p:set>
                                      <p:cBhvr>
                                        <p:cTn id="91" dur="1" fill="hold">
                                          <p:stCondLst>
                                            <p:cond delay="0"/>
                                          </p:stCondLst>
                                        </p:cTn>
                                        <p:tgtEl>
                                          <p:spTgt spid="31760"/>
                                        </p:tgtEl>
                                        <p:attrNameLst>
                                          <p:attrName>style.visibility</p:attrName>
                                        </p:attrNameLst>
                                      </p:cBhvr>
                                      <p:to>
                                        <p:strVal val="visible"/>
                                      </p:to>
                                    </p:set>
                                    <p:anim calcmode="lin" valueType="num">
                                      <p:cBhvr additive="base">
                                        <p:cTn id="92" dur="500" fill="hold"/>
                                        <p:tgtEl>
                                          <p:spTgt spid="31760"/>
                                        </p:tgtEl>
                                        <p:attrNameLst>
                                          <p:attrName>ppt_x</p:attrName>
                                        </p:attrNameLst>
                                      </p:cBhvr>
                                      <p:tavLst>
                                        <p:tav tm="0">
                                          <p:val>
                                            <p:strVal val="1+#ppt_w/2"/>
                                          </p:val>
                                        </p:tav>
                                        <p:tav tm="100000">
                                          <p:val>
                                            <p:strVal val="#ppt_x"/>
                                          </p:val>
                                        </p:tav>
                                      </p:tavLst>
                                    </p:anim>
                                    <p:anim calcmode="lin" valueType="num">
                                      <p:cBhvr additive="base">
                                        <p:cTn id="93" dur="500" fill="hold"/>
                                        <p:tgtEl>
                                          <p:spTgt spid="31760"/>
                                        </p:tgtEl>
                                        <p:attrNameLst>
                                          <p:attrName>ppt_y</p:attrName>
                                        </p:attrNameLst>
                                      </p:cBhvr>
                                      <p:tavLst>
                                        <p:tav tm="0">
                                          <p:val>
                                            <p:strVal val="1+#ppt_h/2"/>
                                          </p:val>
                                        </p:tav>
                                        <p:tav tm="100000">
                                          <p:val>
                                            <p:strVal val="#ppt_y"/>
                                          </p:val>
                                        </p:tav>
                                      </p:tavLst>
                                    </p:anim>
                                  </p:childTnLst>
                                </p:cTn>
                              </p:par>
                              <p:par>
                                <p:cTn id="94" presetID="2" presetClass="entr" presetSubtype="6" fill="hold" grpId="0" nodeType="withEffect">
                                  <p:stCondLst>
                                    <p:cond delay="0"/>
                                  </p:stCondLst>
                                  <p:childTnLst>
                                    <p:set>
                                      <p:cBhvr>
                                        <p:cTn id="95" dur="1" fill="hold">
                                          <p:stCondLst>
                                            <p:cond delay="0"/>
                                          </p:stCondLst>
                                        </p:cTn>
                                        <p:tgtEl>
                                          <p:spTgt spid="31761"/>
                                        </p:tgtEl>
                                        <p:attrNameLst>
                                          <p:attrName>style.visibility</p:attrName>
                                        </p:attrNameLst>
                                      </p:cBhvr>
                                      <p:to>
                                        <p:strVal val="visible"/>
                                      </p:to>
                                    </p:set>
                                    <p:anim calcmode="lin" valueType="num">
                                      <p:cBhvr additive="base">
                                        <p:cTn id="96" dur="500" fill="hold"/>
                                        <p:tgtEl>
                                          <p:spTgt spid="31761"/>
                                        </p:tgtEl>
                                        <p:attrNameLst>
                                          <p:attrName>ppt_x</p:attrName>
                                        </p:attrNameLst>
                                      </p:cBhvr>
                                      <p:tavLst>
                                        <p:tav tm="0">
                                          <p:val>
                                            <p:strVal val="1+#ppt_w/2"/>
                                          </p:val>
                                        </p:tav>
                                        <p:tav tm="100000">
                                          <p:val>
                                            <p:strVal val="#ppt_x"/>
                                          </p:val>
                                        </p:tav>
                                      </p:tavLst>
                                    </p:anim>
                                    <p:anim calcmode="lin" valueType="num">
                                      <p:cBhvr additive="base">
                                        <p:cTn id="97" dur="500" fill="hold"/>
                                        <p:tgtEl>
                                          <p:spTgt spid="31761"/>
                                        </p:tgtEl>
                                        <p:attrNameLst>
                                          <p:attrName>ppt_y</p:attrName>
                                        </p:attrNameLst>
                                      </p:cBhvr>
                                      <p:tavLst>
                                        <p:tav tm="0">
                                          <p:val>
                                            <p:strVal val="1+#ppt_h/2"/>
                                          </p:val>
                                        </p:tav>
                                        <p:tav tm="100000">
                                          <p:val>
                                            <p:strVal val="#ppt_y"/>
                                          </p:val>
                                        </p:tav>
                                      </p:tavLst>
                                    </p:anim>
                                  </p:childTnLst>
                                </p:cTn>
                              </p:par>
                              <p:par>
                                <p:cTn id="98" presetID="2" presetClass="entr" presetSubtype="6" fill="hold" grpId="0" nodeType="withEffect">
                                  <p:stCondLst>
                                    <p:cond delay="0"/>
                                  </p:stCondLst>
                                  <p:childTnLst>
                                    <p:set>
                                      <p:cBhvr>
                                        <p:cTn id="99" dur="1" fill="hold">
                                          <p:stCondLst>
                                            <p:cond delay="0"/>
                                          </p:stCondLst>
                                        </p:cTn>
                                        <p:tgtEl>
                                          <p:spTgt spid="31769"/>
                                        </p:tgtEl>
                                        <p:attrNameLst>
                                          <p:attrName>style.visibility</p:attrName>
                                        </p:attrNameLst>
                                      </p:cBhvr>
                                      <p:to>
                                        <p:strVal val="visible"/>
                                      </p:to>
                                    </p:set>
                                    <p:anim calcmode="lin" valueType="num">
                                      <p:cBhvr additive="base">
                                        <p:cTn id="100" dur="500" fill="hold"/>
                                        <p:tgtEl>
                                          <p:spTgt spid="31769"/>
                                        </p:tgtEl>
                                        <p:attrNameLst>
                                          <p:attrName>ppt_x</p:attrName>
                                        </p:attrNameLst>
                                      </p:cBhvr>
                                      <p:tavLst>
                                        <p:tav tm="0">
                                          <p:val>
                                            <p:strVal val="1+#ppt_w/2"/>
                                          </p:val>
                                        </p:tav>
                                        <p:tav tm="100000">
                                          <p:val>
                                            <p:strVal val="#ppt_x"/>
                                          </p:val>
                                        </p:tav>
                                      </p:tavLst>
                                    </p:anim>
                                    <p:anim calcmode="lin" valueType="num">
                                      <p:cBhvr additive="base">
                                        <p:cTn id="101" dur="500" fill="hold"/>
                                        <p:tgtEl>
                                          <p:spTgt spid="31769"/>
                                        </p:tgtEl>
                                        <p:attrNameLst>
                                          <p:attrName>ppt_y</p:attrName>
                                        </p:attrNameLst>
                                      </p:cBhvr>
                                      <p:tavLst>
                                        <p:tav tm="0">
                                          <p:val>
                                            <p:strVal val="1+#ppt_h/2"/>
                                          </p:val>
                                        </p:tav>
                                        <p:tav tm="100000">
                                          <p:val>
                                            <p:strVal val="#ppt_y"/>
                                          </p:val>
                                        </p:tav>
                                      </p:tavLst>
                                    </p:anim>
                                  </p:childTnLst>
                                </p:cTn>
                              </p:par>
                              <p:par>
                                <p:cTn id="102" presetID="2" presetClass="entr" presetSubtype="6" fill="hold" grpId="0" nodeType="withEffect">
                                  <p:stCondLst>
                                    <p:cond delay="0"/>
                                  </p:stCondLst>
                                  <p:childTnLst>
                                    <p:set>
                                      <p:cBhvr>
                                        <p:cTn id="103" dur="1" fill="hold">
                                          <p:stCondLst>
                                            <p:cond delay="0"/>
                                          </p:stCondLst>
                                        </p:cTn>
                                        <p:tgtEl>
                                          <p:spTgt spid="31770"/>
                                        </p:tgtEl>
                                        <p:attrNameLst>
                                          <p:attrName>style.visibility</p:attrName>
                                        </p:attrNameLst>
                                      </p:cBhvr>
                                      <p:to>
                                        <p:strVal val="visible"/>
                                      </p:to>
                                    </p:set>
                                    <p:anim calcmode="lin" valueType="num">
                                      <p:cBhvr additive="base">
                                        <p:cTn id="104" dur="500" fill="hold"/>
                                        <p:tgtEl>
                                          <p:spTgt spid="31770"/>
                                        </p:tgtEl>
                                        <p:attrNameLst>
                                          <p:attrName>ppt_x</p:attrName>
                                        </p:attrNameLst>
                                      </p:cBhvr>
                                      <p:tavLst>
                                        <p:tav tm="0">
                                          <p:val>
                                            <p:strVal val="1+#ppt_w/2"/>
                                          </p:val>
                                        </p:tav>
                                        <p:tav tm="100000">
                                          <p:val>
                                            <p:strVal val="#ppt_x"/>
                                          </p:val>
                                        </p:tav>
                                      </p:tavLst>
                                    </p:anim>
                                    <p:anim calcmode="lin" valueType="num">
                                      <p:cBhvr additive="base">
                                        <p:cTn id="105" dur="500" fill="hold"/>
                                        <p:tgtEl>
                                          <p:spTgt spid="31770"/>
                                        </p:tgtEl>
                                        <p:attrNameLst>
                                          <p:attrName>ppt_y</p:attrName>
                                        </p:attrNameLst>
                                      </p:cBhvr>
                                      <p:tavLst>
                                        <p:tav tm="0">
                                          <p:val>
                                            <p:strVal val="1+#ppt_h/2"/>
                                          </p:val>
                                        </p:tav>
                                        <p:tav tm="100000">
                                          <p:val>
                                            <p:strVal val="#ppt_y"/>
                                          </p:val>
                                        </p:tav>
                                      </p:tavLst>
                                    </p:anim>
                                  </p:childTnLst>
                                </p:cTn>
                              </p:par>
                              <p:par>
                                <p:cTn id="106" presetID="2" presetClass="entr" presetSubtype="6" fill="hold" grpId="0" nodeType="withEffect">
                                  <p:stCondLst>
                                    <p:cond delay="0"/>
                                  </p:stCondLst>
                                  <p:childTnLst>
                                    <p:set>
                                      <p:cBhvr>
                                        <p:cTn id="107" dur="1" fill="hold">
                                          <p:stCondLst>
                                            <p:cond delay="0"/>
                                          </p:stCondLst>
                                        </p:cTn>
                                        <p:tgtEl>
                                          <p:spTgt spid="31771"/>
                                        </p:tgtEl>
                                        <p:attrNameLst>
                                          <p:attrName>style.visibility</p:attrName>
                                        </p:attrNameLst>
                                      </p:cBhvr>
                                      <p:to>
                                        <p:strVal val="visible"/>
                                      </p:to>
                                    </p:set>
                                    <p:anim calcmode="lin" valueType="num">
                                      <p:cBhvr additive="base">
                                        <p:cTn id="108" dur="500" fill="hold"/>
                                        <p:tgtEl>
                                          <p:spTgt spid="31771"/>
                                        </p:tgtEl>
                                        <p:attrNameLst>
                                          <p:attrName>ppt_x</p:attrName>
                                        </p:attrNameLst>
                                      </p:cBhvr>
                                      <p:tavLst>
                                        <p:tav tm="0">
                                          <p:val>
                                            <p:strVal val="1+#ppt_w/2"/>
                                          </p:val>
                                        </p:tav>
                                        <p:tav tm="100000">
                                          <p:val>
                                            <p:strVal val="#ppt_x"/>
                                          </p:val>
                                        </p:tav>
                                      </p:tavLst>
                                    </p:anim>
                                    <p:anim calcmode="lin" valueType="num">
                                      <p:cBhvr additive="base">
                                        <p:cTn id="109" dur="500" fill="hold"/>
                                        <p:tgtEl>
                                          <p:spTgt spid="31771"/>
                                        </p:tgtEl>
                                        <p:attrNameLst>
                                          <p:attrName>ppt_y</p:attrName>
                                        </p:attrNameLst>
                                      </p:cBhvr>
                                      <p:tavLst>
                                        <p:tav tm="0">
                                          <p:val>
                                            <p:strVal val="1+#ppt_h/2"/>
                                          </p:val>
                                        </p:tav>
                                        <p:tav tm="100000">
                                          <p:val>
                                            <p:strVal val="#ppt_y"/>
                                          </p:val>
                                        </p:tav>
                                      </p:tavLst>
                                    </p:anim>
                                  </p:childTnLst>
                                </p:cTn>
                              </p:par>
                              <p:par>
                                <p:cTn id="110" presetID="2" presetClass="entr" presetSubtype="6" fill="hold" grpId="0" nodeType="withEffect">
                                  <p:stCondLst>
                                    <p:cond delay="0"/>
                                  </p:stCondLst>
                                  <p:childTnLst>
                                    <p:set>
                                      <p:cBhvr>
                                        <p:cTn id="111" dur="1" fill="hold">
                                          <p:stCondLst>
                                            <p:cond delay="0"/>
                                          </p:stCondLst>
                                        </p:cTn>
                                        <p:tgtEl>
                                          <p:spTgt spid="31764"/>
                                        </p:tgtEl>
                                        <p:attrNameLst>
                                          <p:attrName>style.visibility</p:attrName>
                                        </p:attrNameLst>
                                      </p:cBhvr>
                                      <p:to>
                                        <p:strVal val="visible"/>
                                      </p:to>
                                    </p:set>
                                    <p:anim calcmode="lin" valueType="num">
                                      <p:cBhvr additive="base">
                                        <p:cTn id="112" dur="500" fill="hold"/>
                                        <p:tgtEl>
                                          <p:spTgt spid="31764"/>
                                        </p:tgtEl>
                                        <p:attrNameLst>
                                          <p:attrName>ppt_x</p:attrName>
                                        </p:attrNameLst>
                                      </p:cBhvr>
                                      <p:tavLst>
                                        <p:tav tm="0">
                                          <p:val>
                                            <p:strVal val="1+#ppt_w/2"/>
                                          </p:val>
                                        </p:tav>
                                        <p:tav tm="100000">
                                          <p:val>
                                            <p:strVal val="#ppt_x"/>
                                          </p:val>
                                        </p:tav>
                                      </p:tavLst>
                                    </p:anim>
                                    <p:anim calcmode="lin" valueType="num">
                                      <p:cBhvr additive="base">
                                        <p:cTn id="113" dur="500" fill="hold"/>
                                        <p:tgtEl>
                                          <p:spTgt spid="31764"/>
                                        </p:tgtEl>
                                        <p:attrNameLst>
                                          <p:attrName>ppt_y</p:attrName>
                                        </p:attrNameLst>
                                      </p:cBhvr>
                                      <p:tavLst>
                                        <p:tav tm="0">
                                          <p:val>
                                            <p:strVal val="1+#ppt_h/2"/>
                                          </p:val>
                                        </p:tav>
                                        <p:tav tm="100000">
                                          <p:val>
                                            <p:strVal val="#ppt_y"/>
                                          </p:val>
                                        </p:tav>
                                      </p:tavLst>
                                    </p:anim>
                                  </p:childTnLst>
                                </p:cTn>
                              </p:par>
                              <p:par>
                                <p:cTn id="114" presetID="2" presetClass="entr" presetSubtype="6" fill="hold" grpId="0" nodeType="withEffect">
                                  <p:stCondLst>
                                    <p:cond delay="0"/>
                                  </p:stCondLst>
                                  <p:childTnLst>
                                    <p:set>
                                      <p:cBhvr>
                                        <p:cTn id="115" dur="1" fill="hold">
                                          <p:stCondLst>
                                            <p:cond delay="0"/>
                                          </p:stCondLst>
                                        </p:cTn>
                                        <p:tgtEl>
                                          <p:spTgt spid="31765"/>
                                        </p:tgtEl>
                                        <p:attrNameLst>
                                          <p:attrName>style.visibility</p:attrName>
                                        </p:attrNameLst>
                                      </p:cBhvr>
                                      <p:to>
                                        <p:strVal val="visible"/>
                                      </p:to>
                                    </p:set>
                                    <p:anim calcmode="lin" valueType="num">
                                      <p:cBhvr additive="base">
                                        <p:cTn id="116" dur="500" fill="hold"/>
                                        <p:tgtEl>
                                          <p:spTgt spid="31765"/>
                                        </p:tgtEl>
                                        <p:attrNameLst>
                                          <p:attrName>ppt_x</p:attrName>
                                        </p:attrNameLst>
                                      </p:cBhvr>
                                      <p:tavLst>
                                        <p:tav tm="0">
                                          <p:val>
                                            <p:strVal val="1+#ppt_w/2"/>
                                          </p:val>
                                        </p:tav>
                                        <p:tav tm="100000">
                                          <p:val>
                                            <p:strVal val="#ppt_x"/>
                                          </p:val>
                                        </p:tav>
                                      </p:tavLst>
                                    </p:anim>
                                    <p:anim calcmode="lin" valueType="num">
                                      <p:cBhvr additive="base">
                                        <p:cTn id="117" dur="500" fill="hold"/>
                                        <p:tgtEl>
                                          <p:spTgt spid="31765"/>
                                        </p:tgtEl>
                                        <p:attrNameLst>
                                          <p:attrName>ppt_y</p:attrName>
                                        </p:attrNameLst>
                                      </p:cBhvr>
                                      <p:tavLst>
                                        <p:tav tm="0">
                                          <p:val>
                                            <p:strVal val="1+#ppt_h/2"/>
                                          </p:val>
                                        </p:tav>
                                        <p:tav tm="100000">
                                          <p:val>
                                            <p:strVal val="#ppt_y"/>
                                          </p:val>
                                        </p:tav>
                                      </p:tavLst>
                                    </p:anim>
                                  </p:childTnLst>
                                </p:cTn>
                              </p:par>
                              <p:par>
                                <p:cTn id="118" presetID="2" presetClass="entr" presetSubtype="6" fill="hold" grpId="0" nodeType="withEffect">
                                  <p:stCondLst>
                                    <p:cond delay="0"/>
                                  </p:stCondLst>
                                  <p:childTnLst>
                                    <p:set>
                                      <p:cBhvr>
                                        <p:cTn id="119" dur="1" fill="hold">
                                          <p:stCondLst>
                                            <p:cond delay="0"/>
                                          </p:stCondLst>
                                        </p:cTn>
                                        <p:tgtEl>
                                          <p:spTgt spid="31766"/>
                                        </p:tgtEl>
                                        <p:attrNameLst>
                                          <p:attrName>style.visibility</p:attrName>
                                        </p:attrNameLst>
                                      </p:cBhvr>
                                      <p:to>
                                        <p:strVal val="visible"/>
                                      </p:to>
                                    </p:set>
                                    <p:anim calcmode="lin" valueType="num">
                                      <p:cBhvr additive="base">
                                        <p:cTn id="120" dur="500" fill="hold"/>
                                        <p:tgtEl>
                                          <p:spTgt spid="31766"/>
                                        </p:tgtEl>
                                        <p:attrNameLst>
                                          <p:attrName>ppt_x</p:attrName>
                                        </p:attrNameLst>
                                      </p:cBhvr>
                                      <p:tavLst>
                                        <p:tav tm="0">
                                          <p:val>
                                            <p:strVal val="1+#ppt_w/2"/>
                                          </p:val>
                                        </p:tav>
                                        <p:tav tm="100000">
                                          <p:val>
                                            <p:strVal val="#ppt_x"/>
                                          </p:val>
                                        </p:tav>
                                      </p:tavLst>
                                    </p:anim>
                                    <p:anim calcmode="lin" valueType="num">
                                      <p:cBhvr additive="base">
                                        <p:cTn id="121" dur="500" fill="hold"/>
                                        <p:tgtEl>
                                          <p:spTgt spid="31766"/>
                                        </p:tgtEl>
                                        <p:attrNameLst>
                                          <p:attrName>ppt_y</p:attrName>
                                        </p:attrNameLst>
                                      </p:cBhvr>
                                      <p:tavLst>
                                        <p:tav tm="0">
                                          <p:val>
                                            <p:strVal val="1+#ppt_h/2"/>
                                          </p:val>
                                        </p:tav>
                                        <p:tav tm="100000">
                                          <p:val>
                                            <p:strVal val="#ppt_y"/>
                                          </p:val>
                                        </p:tav>
                                      </p:tavLst>
                                    </p:anim>
                                  </p:childTnLst>
                                </p:cTn>
                              </p:par>
                            </p:childTnLst>
                          </p:cTn>
                        </p:par>
                        <p:par>
                          <p:cTn id="122" fill="hold">
                            <p:stCondLst>
                              <p:cond delay="4049"/>
                            </p:stCondLst>
                            <p:childTnLst>
                              <p:par>
                                <p:cTn id="123" presetID="2" presetClass="entr" presetSubtype="6" fill="hold" grpId="0" nodeType="afterEffect">
                                  <p:stCondLst>
                                    <p:cond delay="0"/>
                                  </p:stCondLst>
                                  <p:childTnLst>
                                    <p:set>
                                      <p:cBhvr>
                                        <p:cTn id="124" dur="1" fill="hold">
                                          <p:stCondLst>
                                            <p:cond delay="0"/>
                                          </p:stCondLst>
                                        </p:cTn>
                                        <p:tgtEl>
                                          <p:spTgt spid="31757"/>
                                        </p:tgtEl>
                                        <p:attrNameLst>
                                          <p:attrName>style.visibility</p:attrName>
                                        </p:attrNameLst>
                                      </p:cBhvr>
                                      <p:to>
                                        <p:strVal val="visible"/>
                                      </p:to>
                                    </p:set>
                                    <p:anim calcmode="lin" valueType="num">
                                      <p:cBhvr additive="base">
                                        <p:cTn id="125" dur="500" fill="hold"/>
                                        <p:tgtEl>
                                          <p:spTgt spid="31757"/>
                                        </p:tgtEl>
                                        <p:attrNameLst>
                                          <p:attrName>ppt_x</p:attrName>
                                        </p:attrNameLst>
                                      </p:cBhvr>
                                      <p:tavLst>
                                        <p:tav tm="0">
                                          <p:val>
                                            <p:strVal val="1+#ppt_w/2"/>
                                          </p:val>
                                        </p:tav>
                                        <p:tav tm="100000">
                                          <p:val>
                                            <p:strVal val="#ppt_x"/>
                                          </p:val>
                                        </p:tav>
                                      </p:tavLst>
                                    </p:anim>
                                    <p:anim calcmode="lin" valueType="num">
                                      <p:cBhvr additive="base">
                                        <p:cTn id="126" dur="500" fill="hold"/>
                                        <p:tgtEl>
                                          <p:spTgt spid="31757"/>
                                        </p:tgtEl>
                                        <p:attrNameLst>
                                          <p:attrName>ppt_y</p:attrName>
                                        </p:attrNameLst>
                                      </p:cBhvr>
                                      <p:tavLst>
                                        <p:tav tm="0">
                                          <p:val>
                                            <p:strVal val="1+#ppt_h/2"/>
                                          </p:val>
                                        </p:tav>
                                        <p:tav tm="100000">
                                          <p:val>
                                            <p:strVal val="#ppt_y"/>
                                          </p:val>
                                        </p:tav>
                                      </p:tavLst>
                                    </p:anim>
                                  </p:childTnLst>
                                </p:cTn>
                              </p:par>
                              <p:par>
                                <p:cTn id="127" presetID="2" presetClass="entr" presetSubtype="6" fill="hold" grpId="0" nodeType="withEffect">
                                  <p:stCondLst>
                                    <p:cond delay="0"/>
                                  </p:stCondLst>
                                  <p:childTnLst>
                                    <p:set>
                                      <p:cBhvr>
                                        <p:cTn id="128" dur="1" fill="hold">
                                          <p:stCondLst>
                                            <p:cond delay="0"/>
                                          </p:stCondLst>
                                        </p:cTn>
                                        <p:tgtEl>
                                          <p:spTgt spid="31762"/>
                                        </p:tgtEl>
                                        <p:attrNameLst>
                                          <p:attrName>style.visibility</p:attrName>
                                        </p:attrNameLst>
                                      </p:cBhvr>
                                      <p:to>
                                        <p:strVal val="visible"/>
                                      </p:to>
                                    </p:set>
                                    <p:anim calcmode="lin" valueType="num">
                                      <p:cBhvr additive="base">
                                        <p:cTn id="129" dur="500" fill="hold"/>
                                        <p:tgtEl>
                                          <p:spTgt spid="31762"/>
                                        </p:tgtEl>
                                        <p:attrNameLst>
                                          <p:attrName>ppt_x</p:attrName>
                                        </p:attrNameLst>
                                      </p:cBhvr>
                                      <p:tavLst>
                                        <p:tav tm="0">
                                          <p:val>
                                            <p:strVal val="1+#ppt_w/2"/>
                                          </p:val>
                                        </p:tav>
                                        <p:tav tm="100000">
                                          <p:val>
                                            <p:strVal val="#ppt_x"/>
                                          </p:val>
                                        </p:tav>
                                      </p:tavLst>
                                    </p:anim>
                                    <p:anim calcmode="lin" valueType="num">
                                      <p:cBhvr additive="base">
                                        <p:cTn id="130" dur="500" fill="hold"/>
                                        <p:tgtEl>
                                          <p:spTgt spid="31762"/>
                                        </p:tgtEl>
                                        <p:attrNameLst>
                                          <p:attrName>ppt_y</p:attrName>
                                        </p:attrNameLst>
                                      </p:cBhvr>
                                      <p:tavLst>
                                        <p:tav tm="0">
                                          <p:val>
                                            <p:strVal val="1+#ppt_h/2"/>
                                          </p:val>
                                        </p:tav>
                                        <p:tav tm="100000">
                                          <p:val>
                                            <p:strVal val="#ppt_y"/>
                                          </p:val>
                                        </p:tav>
                                      </p:tavLst>
                                    </p:anim>
                                  </p:childTnLst>
                                </p:cTn>
                              </p:par>
                              <p:par>
                                <p:cTn id="131" presetID="2" presetClass="entr" presetSubtype="6" fill="hold" grpId="0" nodeType="withEffect">
                                  <p:stCondLst>
                                    <p:cond delay="0"/>
                                  </p:stCondLst>
                                  <p:childTnLst>
                                    <p:set>
                                      <p:cBhvr>
                                        <p:cTn id="132" dur="1" fill="hold">
                                          <p:stCondLst>
                                            <p:cond delay="0"/>
                                          </p:stCondLst>
                                        </p:cTn>
                                        <p:tgtEl>
                                          <p:spTgt spid="31767"/>
                                        </p:tgtEl>
                                        <p:attrNameLst>
                                          <p:attrName>style.visibility</p:attrName>
                                        </p:attrNameLst>
                                      </p:cBhvr>
                                      <p:to>
                                        <p:strVal val="visible"/>
                                      </p:to>
                                    </p:set>
                                    <p:anim calcmode="lin" valueType="num">
                                      <p:cBhvr additive="base">
                                        <p:cTn id="133" dur="500" fill="hold"/>
                                        <p:tgtEl>
                                          <p:spTgt spid="31767"/>
                                        </p:tgtEl>
                                        <p:attrNameLst>
                                          <p:attrName>ppt_x</p:attrName>
                                        </p:attrNameLst>
                                      </p:cBhvr>
                                      <p:tavLst>
                                        <p:tav tm="0">
                                          <p:val>
                                            <p:strVal val="1+#ppt_w/2"/>
                                          </p:val>
                                        </p:tav>
                                        <p:tav tm="100000">
                                          <p:val>
                                            <p:strVal val="#ppt_x"/>
                                          </p:val>
                                        </p:tav>
                                      </p:tavLst>
                                    </p:anim>
                                    <p:anim calcmode="lin" valueType="num">
                                      <p:cBhvr additive="base">
                                        <p:cTn id="134" dur="500" fill="hold"/>
                                        <p:tgtEl>
                                          <p:spTgt spid="31767"/>
                                        </p:tgtEl>
                                        <p:attrNameLst>
                                          <p:attrName>ppt_y</p:attrName>
                                        </p:attrNameLst>
                                      </p:cBhvr>
                                      <p:tavLst>
                                        <p:tav tm="0">
                                          <p:val>
                                            <p:strVal val="1+#ppt_h/2"/>
                                          </p:val>
                                        </p:tav>
                                        <p:tav tm="100000">
                                          <p:val>
                                            <p:strVal val="#ppt_y"/>
                                          </p:val>
                                        </p:tav>
                                      </p:tavLst>
                                    </p:anim>
                                  </p:childTnLst>
                                </p:cTn>
                              </p:par>
                              <p:par>
                                <p:cTn id="135" presetID="2" presetClass="entr" presetSubtype="6" fill="hold" grpId="0" nodeType="withEffect">
                                  <p:stCondLst>
                                    <p:cond delay="0"/>
                                  </p:stCondLst>
                                  <p:childTnLst>
                                    <p:set>
                                      <p:cBhvr>
                                        <p:cTn id="136" dur="1" fill="hold">
                                          <p:stCondLst>
                                            <p:cond delay="0"/>
                                          </p:stCondLst>
                                        </p:cTn>
                                        <p:tgtEl>
                                          <p:spTgt spid="31772"/>
                                        </p:tgtEl>
                                        <p:attrNameLst>
                                          <p:attrName>style.visibility</p:attrName>
                                        </p:attrNameLst>
                                      </p:cBhvr>
                                      <p:to>
                                        <p:strVal val="visible"/>
                                      </p:to>
                                    </p:set>
                                    <p:anim calcmode="lin" valueType="num">
                                      <p:cBhvr additive="base">
                                        <p:cTn id="137" dur="500" fill="hold"/>
                                        <p:tgtEl>
                                          <p:spTgt spid="31772"/>
                                        </p:tgtEl>
                                        <p:attrNameLst>
                                          <p:attrName>ppt_x</p:attrName>
                                        </p:attrNameLst>
                                      </p:cBhvr>
                                      <p:tavLst>
                                        <p:tav tm="0">
                                          <p:val>
                                            <p:strVal val="1+#ppt_w/2"/>
                                          </p:val>
                                        </p:tav>
                                        <p:tav tm="100000">
                                          <p:val>
                                            <p:strVal val="#ppt_x"/>
                                          </p:val>
                                        </p:tav>
                                      </p:tavLst>
                                    </p:anim>
                                    <p:anim calcmode="lin" valueType="num">
                                      <p:cBhvr additive="base">
                                        <p:cTn id="138" dur="500" fill="hold"/>
                                        <p:tgtEl>
                                          <p:spTgt spid="31772"/>
                                        </p:tgtEl>
                                        <p:attrNameLst>
                                          <p:attrName>ppt_y</p:attrName>
                                        </p:attrNameLst>
                                      </p:cBhvr>
                                      <p:tavLst>
                                        <p:tav tm="0">
                                          <p:val>
                                            <p:strVal val="1+#ppt_h/2"/>
                                          </p:val>
                                        </p:tav>
                                        <p:tav tm="100000">
                                          <p:val>
                                            <p:strVal val="#ppt_y"/>
                                          </p:val>
                                        </p:tav>
                                      </p:tavLst>
                                    </p:anim>
                                  </p:childTnLst>
                                </p:cTn>
                              </p:par>
                            </p:childTnLst>
                          </p:cTn>
                        </p:par>
                        <p:par>
                          <p:cTn id="139" fill="hold">
                            <p:stCondLst>
                              <p:cond delay="4549"/>
                            </p:stCondLst>
                            <p:childTnLst>
                              <p:par>
                                <p:cTn id="140" presetID="22" presetClass="entr" presetSubtype="1" fill="hold" grpId="0" nodeType="afterEffect">
                                  <p:stCondLst>
                                    <p:cond delay="0"/>
                                  </p:stCondLst>
                                  <p:childTnLst>
                                    <p:set>
                                      <p:cBhvr>
                                        <p:cTn id="141" dur="1" fill="hold">
                                          <p:stCondLst>
                                            <p:cond delay="0"/>
                                          </p:stCondLst>
                                        </p:cTn>
                                        <p:tgtEl>
                                          <p:spTgt spid="31758"/>
                                        </p:tgtEl>
                                        <p:attrNameLst>
                                          <p:attrName>style.visibility</p:attrName>
                                        </p:attrNameLst>
                                      </p:cBhvr>
                                      <p:to>
                                        <p:strVal val="visible"/>
                                      </p:to>
                                    </p:set>
                                    <p:animEffect transition="in" filter="wipe(up)">
                                      <p:cBhvr>
                                        <p:cTn id="142" dur="500"/>
                                        <p:tgtEl>
                                          <p:spTgt spid="31758"/>
                                        </p:tgtEl>
                                      </p:cBhvr>
                                    </p:animEffect>
                                  </p:childTnLst>
                                </p:cTn>
                              </p:par>
                              <p:par>
                                <p:cTn id="143" presetID="22" presetClass="entr" presetSubtype="1" fill="hold" grpId="0" nodeType="withEffect">
                                  <p:stCondLst>
                                    <p:cond delay="0"/>
                                  </p:stCondLst>
                                  <p:childTnLst>
                                    <p:set>
                                      <p:cBhvr>
                                        <p:cTn id="144" dur="1" fill="hold">
                                          <p:stCondLst>
                                            <p:cond delay="0"/>
                                          </p:stCondLst>
                                        </p:cTn>
                                        <p:tgtEl>
                                          <p:spTgt spid="31763"/>
                                        </p:tgtEl>
                                        <p:attrNameLst>
                                          <p:attrName>style.visibility</p:attrName>
                                        </p:attrNameLst>
                                      </p:cBhvr>
                                      <p:to>
                                        <p:strVal val="visible"/>
                                      </p:to>
                                    </p:set>
                                    <p:animEffect transition="in" filter="wipe(up)">
                                      <p:cBhvr>
                                        <p:cTn id="145" dur="500"/>
                                        <p:tgtEl>
                                          <p:spTgt spid="31763"/>
                                        </p:tgtEl>
                                      </p:cBhvr>
                                    </p:animEffect>
                                  </p:childTnLst>
                                </p:cTn>
                              </p:par>
                              <p:par>
                                <p:cTn id="146" presetID="22" presetClass="entr" presetSubtype="1" fill="hold" grpId="0" nodeType="withEffect">
                                  <p:stCondLst>
                                    <p:cond delay="0"/>
                                  </p:stCondLst>
                                  <p:childTnLst>
                                    <p:set>
                                      <p:cBhvr>
                                        <p:cTn id="147" dur="1" fill="hold">
                                          <p:stCondLst>
                                            <p:cond delay="0"/>
                                          </p:stCondLst>
                                        </p:cTn>
                                        <p:tgtEl>
                                          <p:spTgt spid="31768"/>
                                        </p:tgtEl>
                                        <p:attrNameLst>
                                          <p:attrName>style.visibility</p:attrName>
                                        </p:attrNameLst>
                                      </p:cBhvr>
                                      <p:to>
                                        <p:strVal val="visible"/>
                                      </p:to>
                                    </p:set>
                                    <p:animEffect transition="in" filter="wipe(up)">
                                      <p:cBhvr>
                                        <p:cTn id="148" dur="500"/>
                                        <p:tgtEl>
                                          <p:spTgt spid="31768"/>
                                        </p:tgtEl>
                                      </p:cBhvr>
                                    </p:animEffect>
                                  </p:childTnLst>
                                </p:cTn>
                              </p:par>
                              <p:par>
                                <p:cTn id="149" presetID="22" presetClass="entr" presetSubtype="1" fill="hold" grpId="0" nodeType="withEffect">
                                  <p:stCondLst>
                                    <p:cond delay="0"/>
                                  </p:stCondLst>
                                  <p:childTnLst>
                                    <p:set>
                                      <p:cBhvr>
                                        <p:cTn id="150" dur="1" fill="hold">
                                          <p:stCondLst>
                                            <p:cond delay="0"/>
                                          </p:stCondLst>
                                        </p:cTn>
                                        <p:tgtEl>
                                          <p:spTgt spid="31773"/>
                                        </p:tgtEl>
                                        <p:attrNameLst>
                                          <p:attrName>style.visibility</p:attrName>
                                        </p:attrNameLst>
                                      </p:cBhvr>
                                      <p:to>
                                        <p:strVal val="visible"/>
                                      </p:to>
                                    </p:set>
                                    <p:animEffect transition="in" filter="wipe(up)">
                                      <p:cBhvr>
                                        <p:cTn id="151" dur="500"/>
                                        <p:tgtEl>
                                          <p:spTgt spid="31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50" grpId="0" animBg="1"/>
      <p:bldP spid="31751" grpId="0" animBg="1"/>
      <p:bldP spid="31752" grpId="0" animBg="1"/>
      <p:bldP spid="31753" grpId="0" animBg="1"/>
      <p:bldP spid="31754" grpId="0" animBg="1"/>
      <p:bldP spid="31755" grpId="0" animBg="1"/>
      <p:bldP spid="31756" grpId="0"/>
      <p:bldP spid="31757" grpId="0"/>
      <p:bldP spid="31758" grpId="0"/>
      <p:bldP spid="31759" grpId="0" animBg="1"/>
      <p:bldP spid="31760" grpId="0" animBg="1"/>
      <p:bldP spid="31761" grpId="0"/>
      <p:bldP spid="31762" grpId="0"/>
      <p:bldP spid="31763" grpId="0"/>
      <p:bldP spid="31764" grpId="0" animBg="1"/>
      <p:bldP spid="31765" grpId="0" animBg="1"/>
      <p:bldP spid="31766" grpId="0"/>
      <p:bldP spid="31767" grpId="0"/>
      <p:bldP spid="31768" grpId="0"/>
      <p:bldP spid="31769" grpId="0" animBg="1"/>
      <p:bldP spid="31770" grpId="0" animBg="1"/>
      <p:bldP spid="31771" grpId="0"/>
      <p:bldP spid="31772" grpId="0"/>
      <p:bldP spid="31773" grpId="0"/>
      <p:bldP spid="31774" grpId="0" animBg="1"/>
      <p:bldP spid="31775" grpId="0"/>
      <p:bldP spid="31776" grpId="0" animBg="1"/>
      <p:bldP spid="31776"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65"/>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售后保障</a:t>
            </a:r>
          </a:p>
        </p:txBody>
      </p:sp>
      <p:sp>
        <p:nvSpPr>
          <p:cNvPr id="32771"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2772"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2773"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2774" name="Freeform 6"/>
          <p:cNvSpPr/>
          <p:nvPr/>
        </p:nvSpPr>
        <p:spPr>
          <a:xfrm>
            <a:off x="2354263" y="2038350"/>
            <a:ext cx="3317875" cy="3316288"/>
          </a:xfrm>
          <a:custGeom>
            <a:avLst/>
            <a:gdLst/>
            <a:ahLst/>
            <a:cxnLst>
              <a:cxn ang="0">
                <a:pos x="1658935" y="0"/>
              </a:cxn>
              <a:cxn ang="0">
                <a:pos x="1893111" y="1091840"/>
              </a:cxn>
              <a:cxn ang="0">
                <a:pos x="2832088" y="485683"/>
              </a:cxn>
              <a:cxn ang="0">
                <a:pos x="2225049" y="1423711"/>
              </a:cxn>
              <a:cxn ang="0">
                <a:pos x="3317870" y="1658596"/>
              </a:cxn>
              <a:cxn ang="0">
                <a:pos x="2225049" y="1892724"/>
              </a:cxn>
              <a:cxn ang="0">
                <a:pos x="2832088" y="2830752"/>
              </a:cxn>
              <a:cxn ang="0">
                <a:pos x="1893111" y="2224595"/>
              </a:cxn>
              <a:cxn ang="0">
                <a:pos x="1658935" y="3316435"/>
              </a:cxn>
              <a:cxn ang="0">
                <a:pos x="1424001" y="2224595"/>
              </a:cxn>
              <a:cxn ang="0">
                <a:pos x="485782" y="2830752"/>
              </a:cxn>
              <a:cxn ang="0">
                <a:pos x="1092821" y="1892724"/>
              </a:cxn>
              <a:cxn ang="0">
                <a:pos x="0" y="1658596"/>
              </a:cxn>
              <a:cxn ang="0">
                <a:pos x="1092821" y="1423711"/>
              </a:cxn>
              <a:cxn ang="0">
                <a:pos x="485782" y="485683"/>
              </a:cxn>
              <a:cxn ang="0">
                <a:pos x="1424001" y="1091840"/>
              </a:cxn>
              <a:cxn ang="0">
                <a:pos x="1658935" y="0"/>
              </a:cxn>
            </a:cxnLst>
            <a:rect l="0" t="0" r="0" b="0"/>
            <a:pathLst>
              <a:path w="4378" h="4377">
                <a:moveTo>
                  <a:pt x="2189" y="0"/>
                </a:moveTo>
                <a:lnTo>
                  <a:pt x="2498" y="1441"/>
                </a:lnTo>
                <a:lnTo>
                  <a:pt x="3737" y="641"/>
                </a:lnTo>
                <a:lnTo>
                  <a:pt x="2936" y="1879"/>
                </a:lnTo>
                <a:lnTo>
                  <a:pt x="4378" y="2189"/>
                </a:lnTo>
                <a:lnTo>
                  <a:pt x="2936" y="2498"/>
                </a:lnTo>
                <a:lnTo>
                  <a:pt x="3737" y="3736"/>
                </a:lnTo>
                <a:lnTo>
                  <a:pt x="2498" y="2936"/>
                </a:lnTo>
                <a:lnTo>
                  <a:pt x="2189" y="4377"/>
                </a:lnTo>
                <a:lnTo>
                  <a:pt x="1879" y="2936"/>
                </a:lnTo>
                <a:lnTo>
                  <a:pt x="641" y="3736"/>
                </a:lnTo>
                <a:lnTo>
                  <a:pt x="1442" y="2498"/>
                </a:lnTo>
                <a:lnTo>
                  <a:pt x="0" y="2189"/>
                </a:lnTo>
                <a:lnTo>
                  <a:pt x="1442" y="1879"/>
                </a:lnTo>
                <a:lnTo>
                  <a:pt x="641" y="641"/>
                </a:lnTo>
                <a:lnTo>
                  <a:pt x="1879" y="1441"/>
                </a:lnTo>
                <a:lnTo>
                  <a:pt x="2189" y="0"/>
                </a:lnTo>
                <a:close/>
              </a:path>
            </a:pathLst>
          </a:custGeom>
          <a:noFill/>
          <a:ln w="11" cap="flat" cmpd="sng">
            <a:solidFill>
              <a:schemeClr val="accent1"/>
            </a:solidFill>
            <a:prstDash val="dash"/>
            <a:headEnd type="none" w="med" len="med"/>
            <a:tailEnd type="none" w="med" len="med"/>
          </a:ln>
        </p:spPr>
        <p:txBody>
          <a:bodyPr/>
          <a:lstStyle/>
          <a:p>
            <a:endParaRPr lang="zh-CN" altLang="en-US"/>
          </a:p>
        </p:txBody>
      </p:sp>
      <p:sp>
        <p:nvSpPr>
          <p:cNvPr id="32775" name="Oval 7"/>
          <p:cNvSpPr/>
          <p:nvPr/>
        </p:nvSpPr>
        <p:spPr>
          <a:xfrm>
            <a:off x="2246313" y="1831975"/>
            <a:ext cx="3609975" cy="3609975"/>
          </a:xfrm>
          <a:prstGeom prst="ellipse">
            <a:avLst/>
          </a:prstGeom>
          <a:noFill/>
          <a:ln w="11" cap="flat" cmpd="sng">
            <a:solidFill>
              <a:schemeClr val="accent1"/>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776" name="Oval 8"/>
          <p:cNvSpPr/>
          <p:nvPr/>
        </p:nvSpPr>
        <p:spPr>
          <a:xfrm>
            <a:off x="3132138" y="2719388"/>
            <a:ext cx="1836737" cy="1835150"/>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grpSp>
        <p:nvGrpSpPr>
          <p:cNvPr id="32777" name="组合 8"/>
          <p:cNvGrpSpPr/>
          <p:nvPr/>
        </p:nvGrpSpPr>
        <p:grpSpPr>
          <a:xfrm>
            <a:off x="5084763" y="1901825"/>
            <a:ext cx="955675" cy="955675"/>
            <a:chOff x="0" y="0"/>
            <a:chExt cx="955340" cy="956775"/>
          </a:xfrm>
        </p:grpSpPr>
        <p:sp>
          <p:nvSpPr>
            <p:cNvPr id="32778" name="Oval 15"/>
            <p:cNvSpPr/>
            <p:nvPr/>
          </p:nvSpPr>
          <p:spPr>
            <a:xfrm>
              <a:off x="0" y="0"/>
              <a:ext cx="955340" cy="956775"/>
            </a:xfrm>
            <a:prstGeom prst="ellipse">
              <a:avLst/>
            </a:prstGeom>
            <a:solidFill>
              <a:schemeClr val="tx1"/>
            </a:solidFill>
            <a:ln w="11"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779" name="Freeform 19"/>
            <p:cNvSpPr>
              <a:spLocks noEditPoints="1"/>
            </p:cNvSpPr>
            <p:nvPr/>
          </p:nvSpPr>
          <p:spPr>
            <a:xfrm>
              <a:off x="185044" y="196519"/>
              <a:ext cx="555130" cy="547958"/>
            </a:xfrm>
            <a:custGeom>
              <a:avLst/>
              <a:gdLst/>
              <a:ahLst/>
              <a:cxnLst>
                <a:cxn ang="0">
                  <a:pos x="219929" y="33394"/>
                </a:cxn>
                <a:cxn ang="0">
                  <a:pos x="370087" y="33394"/>
                </a:cxn>
                <a:cxn ang="0">
                  <a:pos x="370087" y="183665"/>
                </a:cxn>
                <a:cxn ang="0">
                  <a:pos x="219929" y="183665"/>
                </a:cxn>
                <a:cxn ang="0">
                  <a:pos x="219929" y="33394"/>
                </a:cxn>
                <a:cxn ang="0">
                  <a:pos x="405730" y="33394"/>
                </a:cxn>
                <a:cxn ang="0">
                  <a:pos x="555130" y="33394"/>
                </a:cxn>
                <a:cxn ang="0">
                  <a:pos x="555130" y="183665"/>
                </a:cxn>
                <a:cxn ang="0">
                  <a:pos x="405730" y="183665"/>
                </a:cxn>
                <a:cxn ang="0">
                  <a:pos x="405730" y="33394"/>
                </a:cxn>
                <a:cxn ang="0">
                  <a:pos x="33368" y="216299"/>
                </a:cxn>
                <a:cxn ang="0">
                  <a:pos x="182768" y="216299"/>
                </a:cxn>
                <a:cxn ang="0">
                  <a:pos x="182768" y="365811"/>
                </a:cxn>
                <a:cxn ang="0">
                  <a:pos x="33368" y="365811"/>
                </a:cxn>
                <a:cxn ang="0">
                  <a:pos x="33368" y="216299"/>
                </a:cxn>
                <a:cxn ang="0">
                  <a:pos x="219929" y="216299"/>
                </a:cxn>
                <a:cxn ang="0">
                  <a:pos x="370087" y="216299"/>
                </a:cxn>
                <a:cxn ang="0">
                  <a:pos x="370087" y="365811"/>
                </a:cxn>
                <a:cxn ang="0">
                  <a:pos x="219929" y="365811"/>
                </a:cxn>
                <a:cxn ang="0">
                  <a:pos x="219929" y="216299"/>
                </a:cxn>
                <a:cxn ang="0">
                  <a:pos x="405730" y="216299"/>
                </a:cxn>
                <a:cxn ang="0">
                  <a:pos x="555130" y="216299"/>
                </a:cxn>
                <a:cxn ang="0">
                  <a:pos x="555130" y="365811"/>
                </a:cxn>
                <a:cxn ang="0">
                  <a:pos x="405730" y="365811"/>
                </a:cxn>
                <a:cxn ang="0">
                  <a:pos x="405730" y="216299"/>
                </a:cxn>
                <a:cxn ang="0">
                  <a:pos x="33368" y="397687"/>
                </a:cxn>
                <a:cxn ang="0">
                  <a:pos x="182768" y="397687"/>
                </a:cxn>
                <a:cxn ang="0">
                  <a:pos x="182768" y="547958"/>
                </a:cxn>
                <a:cxn ang="0">
                  <a:pos x="33368" y="547958"/>
                </a:cxn>
                <a:cxn ang="0">
                  <a:pos x="33368" y="397687"/>
                </a:cxn>
                <a:cxn ang="0">
                  <a:pos x="219929" y="397687"/>
                </a:cxn>
                <a:cxn ang="0">
                  <a:pos x="370087" y="397687"/>
                </a:cxn>
                <a:cxn ang="0">
                  <a:pos x="370087" y="547958"/>
                </a:cxn>
                <a:cxn ang="0">
                  <a:pos x="219929" y="547958"/>
                </a:cxn>
                <a:cxn ang="0">
                  <a:pos x="219929" y="397687"/>
                </a:cxn>
                <a:cxn ang="0">
                  <a:pos x="405730" y="397687"/>
                </a:cxn>
                <a:cxn ang="0">
                  <a:pos x="555130" y="397687"/>
                </a:cxn>
                <a:cxn ang="0">
                  <a:pos x="555130" y="547958"/>
                </a:cxn>
                <a:cxn ang="0">
                  <a:pos x="405730" y="547958"/>
                </a:cxn>
                <a:cxn ang="0">
                  <a:pos x="405730" y="397687"/>
                </a:cxn>
                <a:cxn ang="0">
                  <a:pos x="0" y="0"/>
                </a:cxn>
                <a:cxn ang="0">
                  <a:pos x="182768" y="0"/>
                </a:cxn>
                <a:cxn ang="0">
                  <a:pos x="182768" y="183665"/>
                </a:cxn>
                <a:cxn ang="0">
                  <a:pos x="0" y="183665"/>
                </a:cxn>
                <a:cxn ang="0">
                  <a:pos x="0" y="0"/>
                </a:cxn>
                <a:cxn ang="0">
                  <a:pos x="22751" y="22768"/>
                </a:cxn>
                <a:cxn ang="0">
                  <a:pos x="160017" y="22768"/>
                </a:cxn>
                <a:cxn ang="0">
                  <a:pos x="160017" y="160896"/>
                </a:cxn>
                <a:cxn ang="0">
                  <a:pos x="22751" y="160896"/>
                </a:cxn>
                <a:cxn ang="0">
                  <a:pos x="22751" y="22768"/>
                </a:cxn>
              </a:cxnLst>
              <a:rect l="0" t="0" r="0" b="0"/>
              <a:pathLst>
                <a:path w="732" h="722">
                  <a:moveTo>
                    <a:pt x="290" y="44"/>
                  </a:moveTo>
                  <a:lnTo>
                    <a:pt x="488" y="44"/>
                  </a:lnTo>
                  <a:lnTo>
                    <a:pt x="488" y="242"/>
                  </a:lnTo>
                  <a:lnTo>
                    <a:pt x="290" y="242"/>
                  </a:lnTo>
                  <a:lnTo>
                    <a:pt x="290" y="44"/>
                  </a:lnTo>
                  <a:close/>
                  <a:moveTo>
                    <a:pt x="535" y="44"/>
                  </a:moveTo>
                  <a:lnTo>
                    <a:pt x="732" y="44"/>
                  </a:lnTo>
                  <a:lnTo>
                    <a:pt x="732" y="242"/>
                  </a:lnTo>
                  <a:lnTo>
                    <a:pt x="535" y="242"/>
                  </a:lnTo>
                  <a:lnTo>
                    <a:pt x="535" y="44"/>
                  </a:lnTo>
                  <a:close/>
                  <a:moveTo>
                    <a:pt x="44" y="285"/>
                  </a:moveTo>
                  <a:lnTo>
                    <a:pt x="241" y="285"/>
                  </a:lnTo>
                  <a:lnTo>
                    <a:pt x="241" y="482"/>
                  </a:lnTo>
                  <a:lnTo>
                    <a:pt x="44" y="482"/>
                  </a:lnTo>
                  <a:lnTo>
                    <a:pt x="44" y="285"/>
                  </a:lnTo>
                  <a:close/>
                  <a:moveTo>
                    <a:pt x="290" y="285"/>
                  </a:moveTo>
                  <a:lnTo>
                    <a:pt x="488" y="285"/>
                  </a:lnTo>
                  <a:lnTo>
                    <a:pt x="488" y="482"/>
                  </a:lnTo>
                  <a:lnTo>
                    <a:pt x="290" y="482"/>
                  </a:lnTo>
                  <a:lnTo>
                    <a:pt x="290" y="285"/>
                  </a:lnTo>
                  <a:close/>
                  <a:moveTo>
                    <a:pt x="535" y="285"/>
                  </a:moveTo>
                  <a:lnTo>
                    <a:pt x="732" y="285"/>
                  </a:lnTo>
                  <a:lnTo>
                    <a:pt x="732" y="482"/>
                  </a:lnTo>
                  <a:lnTo>
                    <a:pt x="535" y="482"/>
                  </a:lnTo>
                  <a:lnTo>
                    <a:pt x="535" y="285"/>
                  </a:lnTo>
                  <a:close/>
                  <a:moveTo>
                    <a:pt x="44" y="524"/>
                  </a:moveTo>
                  <a:lnTo>
                    <a:pt x="241" y="524"/>
                  </a:lnTo>
                  <a:lnTo>
                    <a:pt x="241" y="722"/>
                  </a:lnTo>
                  <a:lnTo>
                    <a:pt x="44" y="722"/>
                  </a:lnTo>
                  <a:lnTo>
                    <a:pt x="44" y="524"/>
                  </a:lnTo>
                  <a:close/>
                  <a:moveTo>
                    <a:pt x="290" y="524"/>
                  </a:moveTo>
                  <a:lnTo>
                    <a:pt x="488" y="524"/>
                  </a:lnTo>
                  <a:lnTo>
                    <a:pt x="488" y="722"/>
                  </a:lnTo>
                  <a:lnTo>
                    <a:pt x="290" y="722"/>
                  </a:lnTo>
                  <a:lnTo>
                    <a:pt x="290" y="524"/>
                  </a:lnTo>
                  <a:close/>
                  <a:moveTo>
                    <a:pt x="535" y="524"/>
                  </a:moveTo>
                  <a:lnTo>
                    <a:pt x="732" y="524"/>
                  </a:lnTo>
                  <a:lnTo>
                    <a:pt x="732" y="722"/>
                  </a:lnTo>
                  <a:lnTo>
                    <a:pt x="535" y="722"/>
                  </a:lnTo>
                  <a:lnTo>
                    <a:pt x="535" y="524"/>
                  </a:lnTo>
                  <a:close/>
                  <a:moveTo>
                    <a:pt x="0" y="0"/>
                  </a:moveTo>
                  <a:lnTo>
                    <a:pt x="241" y="0"/>
                  </a:lnTo>
                  <a:lnTo>
                    <a:pt x="241" y="242"/>
                  </a:lnTo>
                  <a:lnTo>
                    <a:pt x="0" y="242"/>
                  </a:lnTo>
                  <a:lnTo>
                    <a:pt x="0" y="0"/>
                  </a:lnTo>
                  <a:close/>
                  <a:moveTo>
                    <a:pt x="30" y="30"/>
                  </a:moveTo>
                  <a:lnTo>
                    <a:pt x="211" y="30"/>
                  </a:lnTo>
                  <a:lnTo>
                    <a:pt x="211" y="212"/>
                  </a:lnTo>
                  <a:lnTo>
                    <a:pt x="30" y="212"/>
                  </a:lnTo>
                  <a:lnTo>
                    <a:pt x="30" y="30"/>
                  </a:lnTo>
                  <a:close/>
                </a:path>
              </a:pathLst>
            </a:custGeom>
            <a:solidFill>
              <a:schemeClr val="accent2">
                <a:alpha val="100000"/>
              </a:schemeClr>
            </a:solidFill>
            <a:ln w="9525">
              <a:noFill/>
            </a:ln>
          </p:spPr>
          <p:txBody>
            <a:bodyPr/>
            <a:lstStyle/>
            <a:p>
              <a:endParaRPr lang="zh-CN" altLang="en-US"/>
            </a:p>
          </p:txBody>
        </p:sp>
      </p:grpSp>
      <p:grpSp>
        <p:nvGrpSpPr>
          <p:cNvPr id="32780" name="组合 11"/>
          <p:cNvGrpSpPr/>
          <p:nvPr/>
        </p:nvGrpSpPr>
        <p:grpSpPr>
          <a:xfrm>
            <a:off x="3533775" y="1184275"/>
            <a:ext cx="957263" cy="957263"/>
            <a:chOff x="0" y="0"/>
            <a:chExt cx="956775" cy="956775"/>
          </a:xfrm>
        </p:grpSpPr>
        <p:sp>
          <p:nvSpPr>
            <p:cNvPr id="32781" name="Oval 16"/>
            <p:cNvSpPr/>
            <p:nvPr/>
          </p:nvSpPr>
          <p:spPr>
            <a:xfrm>
              <a:off x="0" y="0"/>
              <a:ext cx="956775" cy="956775"/>
            </a:xfrm>
            <a:prstGeom prst="ellipse">
              <a:avLst/>
            </a:prstGeom>
            <a:solidFill>
              <a:schemeClr val="tx1"/>
            </a:solidFill>
            <a:ln w="11"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782" name="Freeform 20"/>
            <p:cNvSpPr>
              <a:spLocks noEditPoints="1"/>
            </p:cNvSpPr>
            <p:nvPr/>
          </p:nvSpPr>
          <p:spPr>
            <a:xfrm>
              <a:off x="147748" y="206560"/>
              <a:ext cx="697140" cy="585253"/>
            </a:xfrm>
            <a:custGeom>
              <a:avLst/>
              <a:gdLst/>
              <a:ahLst/>
              <a:cxnLst>
                <a:cxn ang="0">
                  <a:pos x="369431" y="22013"/>
                </a:cxn>
                <a:cxn ang="0">
                  <a:pos x="571215" y="368914"/>
                </a:cxn>
                <a:cxn ang="0">
                  <a:pos x="342122" y="117658"/>
                </a:cxn>
                <a:cxn ang="0">
                  <a:pos x="444531" y="336274"/>
                </a:cxn>
                <a:cxn ang="0">
                  <a:pos x="342122" y="117658"/>
                </a:cxn>
                <a:cxn ang="0">
                  <a:pos x="232127" y="157889"/>
                </a:cxn>
                <a:cxn ang="0">
                  <a:pos x="122891" y="56931"/>
                </a:cxn>
                <a:cxn ang="0">
                  <a:pos x="340605" y="409905"/>
                </a:cxn>
                <a:cxn ang="0">
                  <a:pos x="356535" y="563240"/>
                </a:cxn>
                <a:cxn ang="0">
                  <a:pos x="340605" y="409905"/>
                </a:cxn>
                <a:cxn ang="0">
                  <a:pos x="113029" y="66040"/>
                </a:cxn>
                <a:cxn ang="0">
                  <a:pos x="245782" y="570071"/>
                </a:cxn>
                <a:cxn ang="0">
                  <a:pos x="279918" y="438750"/>
                </a:cxn>
                <a:cxn ang="0">
                  <a:pos x="172199" y="186734"/>
                </a:cxn>
                <a:cxn ang="0">
                  <a:pos x="480185" y="500236"/>
                </a:cxn>
                <a:cxn ang="0">
                  <a:pos x="455151" y="521490"/>
                </a:cxn>
                <a:cxn ang="0">
                  <a:pos x="406602" y="500236"/>
                </a:cxn>
                <a:cxn ang="0">
                  <a:pos x="469564" y="422050"/>
                </a:cxn>
                <a:cxn ang="0">
                  <a:pos x="482460" y="485054"/>
                </a:cxn>
                <a:cxn ang="0">
                  <a:pos x="493081" y="500236"/>
                </a:cxn>
                <a:cxn ang="0">
                  <a:pos x="468047" y="444064"/>
                </a:cxn>
                <a:cxn ang="0">
                  <a:pos x="431635" y="485054"/>
                </a:cxn>
                <a:cxn ang="0">
                  <a:pos x="466530" y="453932"/>
                </a:cxn>
                <a:cxn ang="0">
                  <a:pos x="593972" y="472150"/>
                </a:cxn>
                <a:cxn ang="0">
                  <a:pos x="511287" y="472150"/>
                </a:cxn>
                <a:cxn ang="0">
                  <a:pos x="593972" y="472150"/>
                </a:cxn>
                <a:cxn ang="0">
                  <a:pos x="559077" y="437232"/>
                </a:cxn>
                <a:cxn ang="0">
                  <a:pos x="546940" y="507067"/>
                </a:cxn>
                <a:cxn ang="0">
                  <a:pos x="691830" y="472150"/>
                </a:cxn>
                <a:cxn ang="0">
                  <a:pos x="609144" y="472150"/>
                </a:cxn>
                <a:cxn ang="0">
                  <a:pos x="691830" y="472150"/>
                </a:cxn>
                <a:cxn ang="0">
                  <a:pos x="656935" y="437232"/>
                </a:cxn>
                <a:cxn ang="0">
                  <a:pos x="645556" y="507067"/>
                </a:cxn>
              </a:cxnLst>
              <a:rect l="0" t="0" r="0" b="0"/>
              <a:pathLst>
                <a:path w="919" h="771">
                  <a:moveTo>
                    <a:pt x="498" y="0"/>
                  </a:moveTo>
                  <a:cubicBezTo>
                    <a:pt x="494" y="10"/>
                    <a:pt x="491" y="19"/>
                    <a:pt x="487" y="29"/>
                  </a:cubicBezTo>
                  <a:cubicBezTo>
                    <a:pt x="642" y="83"/>
                    <a:pt x="798" y="214"/>
                    <a:pt x="723" y="478"/>
                  </a:cubicBezTo>
                  <a:lnTo>
                    <a:pt x="753" y="486"/>
                  </a:lnTo>
                  <a:cubicBezTo>
                    <a:pt x="803" y="315"/>
                    <a:pt x="781" y="103"/>
                    <a:pt x="498" y="0"/>
                  </a:cubicBezTo>
                  <a:close/>
                  <a:moveTo>
                    <a:pt x="451" y="155"/>
                  </a:moveTo>
                  <a:cubicBezTo>
                    <a:pt x="594" y="189"/>
                    <a:pt x="651" y="320"/>
                    <a:pt x="618" y="451"/>
                  </a:cubicBezTo>
                  <a:lnTo>
                    <a:pt x="586" y="443"/>
                  </a:lnTo>
                  <a:cubicBezTo>
                    <a:pt x="622" y="298"/>
                    <a:pt x="556" y="225"/>
                    <a:pt x="447" y="182"/>
                  </a:cubicBezTo>
                  <a:cubicBezTo>
                    <a:pt x="449" y="172"/>
                    <a:pt x="450" y="165"/>
                    <a:pt x="451" y="155"/>
                  </a:cubicBezTo>
                  <a:close/>
                  <a:moveTo>
                    <a:pt x="244" y="241"/>
                  </a:moveTo>
                  <a:lnTo>
                    <a:pt x="306" y="208"/>
                  </a:lnTo>
                  <a:lnTo>
                    <a:pt x="224" y="42"/>
                  </a:lnTo>
                  <a:lnTo>
                    <a:pt x="162" y="75"/>
                  </a:lnTo>
                  <a:lnTo>
                    <a:pt x="244" y="241"/>
                  </a:lnTo>
                  <a:close/>
                  <a:moveTo>
                    <a:pt x="449" y="540"/>
                  </a:moveTo>
                  <a:lnTo>
                    <a:pt x="384" y="574"/>
                  </a:lnTo>
                  <a:lnTo>
                    <a:pt x="470" y="742"/>
                  </a:lnTo>
                  <a:lnTo>
                    <a:pt x="531" y="709"/>
                  </a:lnTo>
                  <a:lnTo>
                    <a:pt x="449" y="540"/>
                  </a:lnTo>
                  <a:close/>
                  <a:moveTo>
                    <a:pt x="227" y="246"/>
                  </a:moveTo>
                  <a:cubicBezTo>
                    <a:pt x="201" y="193"/>
                    <a:pt x="175" y="140"/>
                    <a:pt x="149" y="87"/>
                  </a:cubicBezTo>
                  <a:cubicBezTo>
                    <a:pt x="117" y="108"/>
                    <a:pt x="96" y="121"/>
                    <a:pt x="79" y="157"/>
                  </a:cubicBezTo>
                  <a:cubicBezTo>
                    <a:pt x="0" y="328"/>
                    <a:pt x="128" y="671"/>
                    <a:pt x="324" y="751"/>
                  </a:cubicBezTo>
                  <a:cubicBezTo>
                    <a:pt x="373" y="771"/>
                    <a:pt x="406" y="768"/>
                    <a:pt x="455" y="756"/>
                  </a:cubicBezTo>
                  <a:cubicBezTo>
                    <a:pt x="426" y="696"/>
                    <a:pt x="398" y="637"/>
                    <a:pt x="369" y="578"/>
                  </a:cubicBezTo>
                  <a:cubicBezTo>
                    <a:pt x="295" y="586"/>
                    <a:pt x="271" y="525"/>
                    <a:pt x="236" y="466"/>
                  </a:cubicBezTo>
                  <a:cubicBezTo>
                    <a:pt x="185" y="378"/>
                    <a:pt x="177" y="287"/>
                    <a:pt x="227" y="246"/>
                  </a:cubicBezTo>
                  <a:close/>
                  <a:moveTo>
                    <a:pt x="650" y="659"/>
                  </a:moveTo>
                  <a:lnTo>
                    <a:pt x="633" y="659"/>
                  </a:lnTo>
                  <a:lnTo>
                    <a:pt x="628" y="687"/>
                  </a:lnTo>
                  <a:lnTo>
                    <a:pt x="600" y="687"/>
                  </a:lnTo>
                  <a:lnTo>
                    <a:pt x="605" y="659"/>
                  </a:lnTo>
                  <a:lnTo>
                    <a:pt x="536" y="659"/>
                  </a:lnTo>
                  <a:lnTo>
                    <a:pt x="539" y="641"/>
                  </a:lnTo>
                  <a:lnTo>
                    <a:pt x="619" y="556"/>
                  </a:lnTo>
                  <a:lnTo>
                    <a:pt x="649" y="556"/>
                  </a:lnTo>
                  <a:lnTo>
                    <a:pt x="636" y="639"/>
                  </a:lnTo>
                  <a:lnTo>
                    <a:pt x="653" y="639"/>
                  </a:lnTo>
                  <a:lnTo>
                    <a:pt x="650" y="659"/>
                  </a:lnTo>
                  <a:close/>
                  <a:moveTo>
                    <a:pt x="618" y="585"/>
                  </a:moveTo>
                  <a:lnTo>
                    <a:pt x="617" y="585"/>
                  </a:lnTo>
                  <a:cubicBezTo>
                    <a:pt x="616" y="587"/>
                    <a:pt x="614" y="590"/>
                    <a:pt x="610" y="593"/>
                  </a:cubicBezTo>
                  <a:lnTo>
                    <a:pt x="569" y="639"/>
                  </a:lnTo>
                  <a:lnTo>
                    <a:pt x="608" y="639"/>
                  </a:lnTo>
                  <a:lnTo>
                    <a:pt x="615" y="598"/>
                  </a:lnTo>
                  <a:cubicBezTo>
                    <a:pt x="616" y="594"/>
                    <a:pt x="616" y="589"/>
                    <a:pt x="618" y="585"/>
                  </a:cubicBezTo>
                  <a:close/>
                  <a:moveTo>
                    <a:pt x="783" y="622"/>
                  </a:moveTo>
                  <a:cubicBezTo>
                    <a:pt x="776" y="667"/>
                    <a:pt x="755" y="689"/>
                    <a:pt x="718" y="689"/>
                  </a:cubicBezTo>
                  <a:cubicBezTo>
                    <a:pt x="682" y="688"/>
                    <a:pt x="667" y="666"/>
                    <a:pt x="674" y="622"/>
                  </a:cubicBezTo>
                  <a:cubicBezTo>
                    <a:pt x="682" y="578"/>
                    <a:pt x="704" y="556"/>
                    <a:pt x="739" y="554"/>
                  </a:cubicBezTo>
                  <a:cubicBezTo>
                    <a:pt x="775" y="555"/>
                    <a:pt x="790" y="577"/>
                    <a:pt x="783" y="622"/>
                  </a:cubicBezTo>
                  <a:close/>
                  <a:moveTo>
                    <a:pt x="750" y="622"/>
                  </a:moveTo>
                  <a:cubicBezTo>
                    <a:pt x="755" y="590"/>
                    <a:pt x="751" y="575"/>
                    <a:pt x="737" y="576"/>
                  </a:cubicBezTo>
                  <a:cubicBezTo>
                    <a:pt x="722" y="575"/>
                    <a:pt x="712" y="591"/>
                    <a:pt x="707" y="622"/>
                  </a:cubicBezTo>
                  <a:cubicBezTo>
                    <a:pt x="702" y="652"/>
                    <a:pt x="707" y="668"/>
                    <a:pt x="721" y="668"/>
                  </a:cubicBezTo>
                  <a:cubicBezTo>
                    <a:pt x="736" y="668"/>
                    <a:pt x="745" y="652"/>
                    <a:pt x="750" y="622"/>
                  </a:cubicBezTo>
                  <a:close/>
                  <a:moveTo>
                    <a:pt x="912" y="622"/>
                  </a:moveTo>
                  <a:cubicBezTo>
                    <a:pt x="906" y="667"/>
                    <a:pt x="884" y="689"/>
                    <a:pt x="847" y="689"/>
                  </a:cubicBezTo>
                  <a:cubicBezTo>
                    <a:pt x="811" y="688"/>
                    <a:pt x="797" y="666"/>
                    <a:pt x="803" y="622"/>
                  </a:cubicBezTo>
                  <a:cubicBezTo>
                    <a:pt x="812" y="578"/>
                    <a:pt x="834" y="556"/>
                    <a:pt x="869" y="554"/>
                  </a:cubicBezTo>
                  <a:cubicBezTo>
                    <a:pt x="905" y="555"/>
                    <a:pt x="919" y="577"/>
                    <a:pt x="912" y="622"/>
                  </a:cubicBezTo>
                  <a:close/>
                  <a:moveTo>
                    <a:pt x="879" y="622"/>
                  </a:moveTo>
                  <a:cubicBezTo>
                    <a:pt x="885" y="590"/>
                    <a:pt x="880" y="575"/>
                    <a:pt x="866" y="576"/>
                  </a:cubicBezTo>
                  <a:cubicBezTo>
                    <a:pt x="852" y="575"/>
                    <a:pt x="842" y="591"/>
                    <a:pt x="837" y="622"/>
                  </a:cubicBezTo>
                  <a:cubicBezTo>
                    <a:pt x="832" y="652"/>
                    <a:pt x="837" y="668"/>
                    <a:pt x="851" y="668"/>
                  </a:cubicBezTo>
                  <a:cubicBezTo>
                    <a:pt x="865" y="668"/>
                    <a:pt x="875" y="652"/>
                    <a:pt x="879" y="622"/>
                  </a:cubicBezTo>
                  <a:close/>
                </a:path>
              </a:pathLst>
            </a:custGeom>
            <a:solidFill>
              <a:schemeClr val="accent2">
                <a:alpha val="100000"/>
              </a:schemeClr>
            </a:solidFill>
            <a:ln w="9525">
              <a:noFill/>
            </a:ln>
          </p:spPr>
          <p:txBody>
            <a:bodyPr/>
            <a:lstStyle/>
            <a:p>
              <a:endParaRPr lang="zh-CN" altLang="en-US"/>
            </a:p>
          </p:txBody>
        </p:sp>
      </p:grpSp>
      <p:grpSp>
        <p:nvGrpSpPr>
          <p:cNvPr id="32783" name="组合 14"/>
          <p:cNvGrpSpPr/>
          <p:nvPr/>
        </p:nvGrpSpPr>
        <p:grpSpPr>
          <a:xfrm>
            <a:off x="2038350" y="1871663"/>
            <a:ext cx="957263" cy="954087"/>
            <a:chOff x="0" y="0"/>
            <a:chExt cx="956775" cy="955340"/>
          </a:xfrm>
        </p:grpSpPr>
        <p:sp>
          <p:nvSpPr>
            <p:cNvPr id="32784" name="Oval 9"/>
            <p:cNvSpPr/>
            <p:nvPr/>
          </p:nvSpPr>
          <p:spPr>
            <a:xfrm>
              <a:off x="0" y="0"/>
              <a:ext cx="956775" cy="955340"/>
            </a:xfrm>
            <a:prstGeom prst="ellipse">
              <a:avLst/>
            </a:prstGeom>
            <a:solidFill>
              <a:schemeClr val="tx1"/>
            </a:solidFill>
            <a:ln w="11"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785" name="Freeform 21"/>
            <p:cNvSpPr>
              <a:spLocks noEditPoints="1"/>
            </p:cNvSpPr>
            <p:nvPr/>
          </p:nvSpPr>
          <p:spPr>
            <a:xfrm>
              <a:off x="268242" y="230946"/>
              <a:ext cx="494884" cy="536482"/>
            </a:xfrm>
            <a:custGeom>
              <a:avLst/>
              <a:gdLst/>
              <a:ahLst/>
              <a:cxnLst>
                <a:cxn ang="0">
                  <a:pos x="0" y="489568"/>
                </a:cxn>
                <a:cxn ang="0">
                  <a:pos x="238362" y="487298"/>
                </a:cxn>
                <a:cxn ang="0">
                  <a:pos x="43132" y="43130"/>
                </a:cxn>
                <a:cxn ang="0">
                  <a:pos x="38592" y="0"/>
                </a:cxn>
                <a:cxn ang="0">
                  <a:pos x="293601" y="364717"/>
                </a:cxn>
                <a:cxn ang="0">
                  <a:pos x="319329" y="410117"/>
                </a:cxn>
                <a:cxn ang="0">
                  <a:pos x="269386" y="458545"/>
                </a:cxn>
                <a:cxn ang="0">
                  <a:pos x="370028" y="354124"/>
                </a:cxn>
                <a:cxn ang="0">
                  <a:pos x="363974" y="435844"/>
                </a:cxn>
                <a:cxn ang="0">
                  <a:pos x="323869" y="458545"/>
                </a:cxn>
                <a:cxn ang="0">
                  <a:pos x="341273" y="425251"/>
                </a:cxn>
                <a:cxn ang="0">
                  <a:pos x="341273" y="425251"/>
                </a:cxn>
                <a:cxn ang="0">
                  <a:pos x="469913" y="462328"/>
                </a:cxn>
                <a:cxn ang="0">
                  <a:pos x="433591" y="460815"/>
                </a:cxn>
                <a:cxn ang="0">
                  <a:pos x="470669" y="407847"/>
                </a:cxn>
                <a:cxn ang="0">
                  <a:pos x="463102" y="457031"/>
                </a:cxn>
                <a:cxn ang="0">
                  <a:pos x="432834" y="427521"/>
                </a:cxn>
                <a:cxn ang="0">
                  <a:pos x="442671" y="370014"/>
                </a:cxn>
                <a:cxn ang="0">
                  <a:pos x="421484" y="404821"/>
                </a:cxn>
                <a:cxn ang="0">
                  <a:pos x="431321" y="438871"/>
                </a:cxn>
                <a:cxn ang="0">
                  <a:pos x="437375" y="450221"/>
                </a:cxn>
                <a:cxn ang="0">
                  <a:pos x="280737" y="152848"/>
                </a:cxn>
                <a:cxn ang="0">
                  <a:pos x="89291" y="170252"/>
                </a:cxn>
                <a:cxn ang="0">
                  <a:pos x="70373" y="227002"/>
                </a:cxn>
                <a:cxn ang="0">
                  <a:pos x="147557" y="227002"/>
                </a:cxn>
                <a:cxn ang="0">
                  <a:pos x="90804" y="170252"/>
                </a:cxn>
                <a:cxn ang="0">
                  <a:pos x="391216" y="177818"/>
                </a:cxn>
                <a:cxn ang="0">
                  <a:pos x="434348" y="177818"/>
                </a:cxn>
                <a:cxn ang="0">
                  <a:pos x="173285" y="207329"/>
                </a:cxn>
                <a:cxn ang="0">
                  <a:pos x="346570" y="207329"/>
                </a:cxn>
                <a:cxn ang="0">
                  <a:pos x="89291" y="273916"/>
                </a:cxn>
                <a:cxn ang="0">
                  <a:pos x="90804" y="351853"/>
                </a:cxn>
                <a:cxn ang="0">
                  <a:pos x="147557" y="295103"/>
                </a:cxn>
                <a:cxn ang="0">
                  <a:pos x="89291" y="273916"/>
                </a:cxn>
                <a:cxn ang="0">
                  <a:pos x="235335" y="406334"/>
                </a:cxn>
                <a:cxn ang="0">
                  <a:pos x="364731" y="276943"/>
                </a:cxn>
                <a:cxn ang="0">
                  <a:pos x="176312" y="310993"/>
                </a:cxn>
                <a:cxn ang="0">
                  <a:pos x="222471" y="310993"/>
                </a:cxn>
                <a:cxn ang="0">
                  <a:pos x="90804" y="377580"/>
                </a:cxn>
                <a:cxn ang="0">
                  <a:pos x="90804" y="455518"/>
                </a:cxn>
                <a:cxn ang="0">
                  <a:pos x="147557" y="398767"/>
                </a:cxn>
                <a:cxn ang="0">
                  <a:pos x="176312" y="415414"/>
                </a:cxn>
                <a:cxn ang="0">
                  <a:pos x="222471" y="455518"/>
                </a:cxn>
              </a:cxnLst>
              <a:rect l="0" t="0" r="0" b="0"/>
              <a:pathLst>
                <a:path w="654" h="709">
                  <a:moveTo>
                    <a:pt x="51" y="0"/>
                  </a:moveTo>
                  <a:cubicBezTo>
                    <a:pt x="23" y="0"/>
                    <a:pt x="0" y="23"/>
                    <a:pt x="0" y="51"/>
                  </a:cubicBezTo>
                  <a:lnTo>
                    <a:pt x="0" y="647"/>
                  </a:lnTo>
                  <a:cubicBezTo>
                    <a:pt x="0" y="675"/>
                    <a:pt x="23" y="699"/>
                    <a:pt x="51" y="699"/>
                  </a:cubicBezTo>
                  <a:lnTo>
                    <a:pt x="364" y="699"/>
                  </a:lnTo>
                  <a:cubicBezTo>
                    <a:pt x="340" y="675"/>
                    <a:pt x="337" y="674"/>
                    <a:pt x="315" y="644"/>
                  </a:cubicBezTo>
                  <a:cubicBezTo>
                    <a:pt x="315" y="643"/>
                    <a:pt x="315" y="642"/>
                    <a:pt x="314" y="641"/>
                  </a:cubicBezTo>
                  <a:lnTo>
                    <a:pt x="57" y="641"/>
                  </a:lnTo>
                  <a:lnTo>
                    <a:pt x="57" y="57"/>
                  </a:lnTo>
                  <a:lnTo>
                    <a:pt x="326" y="57"/>
                  </a:lnTo>
                  <a:lnTo>
                    <a:pt x="326" y="0"/>
                  </a:lnTo>
                  <a:lnTo>
                    <a:pt x="51" y="0"/>
                  </a:lnTo>
                  <a:close/>
                  <a:moveTo>
                    <a:pt x="428" y="468"/>
                  </a:moveTo>
                  <a:lnTo>
                    <a:pt x="428" y="482"/>
                  </a:lnTo>
                  <a:lnTo>
                    <a:pt x="388" y="482"/>
                  </a:lnTo>
                  <a:lnTo>
                    <a:pt x="388" y="528"/>
                  </a:lnTo>
                  <a:lnTo>
                    <a:pt x="422" y="528"/>
                  </a:lnTo>
                  <a:lnTo>
                    <a:pt x="422" y="542"/>
                  </a:lnTo>
                  <a:lnTo>
                    <a:pt x="388" y="542"/>
                  </a:lnTo>
                  <a:lnTo>
                    <a:pt x="388" y="606"/>
                  </a:lnTo>
                  <a:lnTo>
                    <a:pt x="356" y="606"/>
                  </a:lnTo>
                  <a:lnTo>
                    <a:pt x="356" y="468"/>
                  </a:lnTo>
                  <a:lnTo>
                    <a:pt x="428" y="468"/>
                  </a:lnTo>
                  <a:close/>
                  <a:moveTo>
                    <a:pt x="489" y="468"/>
                  </a:moveTo>
                  <a:lnTo>
                    <a:pt x="520" y="606"/>
                  </a:lnTo>
                  <a:lnTo>
                    <a:pt x="488" y="606"/>
                  </a:lnTo>
                  <a:lnTo>
                    <a:pt x="481" y="576"/>
                  </a:lnTo>
                  <a:lnTo>
                    <a:pt x="448" y="576"/>
                  </a:lnTo>
                  <a:lnTo>
                    <a:pt x="441" y="606"/>
                  </a:lnTo>
                  <a:lnTo>
                    <a:pt x="428" y="606"/>
                  </a:lnTo>
                  <a:lnTo>
                    <a:pt x="461" y="468"/>
                  </a:lnTo>
                  <a:lnTo>
                    <a:pt x="489" y="468"/>
                  </a:lnTo>
                  <a:close/>
                  <a:moveTo>
                    <a:pt x="451" y="562"/>
                  </a:moveTo>
                  <a:lnTo>
                    <a:pt x="478" y="562"/>
                  </a:lnTo>
                  <a:lnTo>
                    <a:pt x="465" y="501"/>
                  </a:lnTo>
                  <a:lnTo>
                    <a:pt x="451" y="562"/>
                  </a:lnTo>
                  <a:close/>
                  <a:moveTo>
                    <a:pt x="612" y="602"/>
                  </a:moveTo>
                  <a:lnTo>
                    <a:pt x="621" y="605"/>
                  </a:lnTo>
                  <a:cubicBezTo>
                    <a:pt x="621" y="608"/>
                    <a:pt x="621" y="610"/>
                    <a:pt x="621" y="611"/>
                  </a:cubicBezTo>
                  <a:cubicBezTo>
                    <a:pt x="621" y="628"/>
                    <a:pt x="615" y="636"/>
                    <a:pt x="602" y="636"/>
                  </a:cubicBezTo>
                  <a:cubicBezTo>
                    <a:pt x="589" y="636"/>
                    <a:pt x="582" y="627"/>
                    <a:pt x="579" y="608"/>
                  </a:cubicBezTo>
                  <a:cubicBezTo>
                    <a:pt x="577" y="609"/>
                    <a:pt x="575" y="609"/>
                    <a:pt x="573" y="609"/>
                  </a:cubicBezTo>
                  <a:cubicBezTo>
                    <a:pt x="540" y="609"/>
                    <a:pt x="524" y="585"/>
                    <a:pt x="524" y="537"/>
                  </a:cubicBezTo>
                  <a:cubicBezTo>
                    <a:pt x="524" y="490"/>
                    <a:pt x="540" y="466"/>
                    <a:pt x="573" y="466"/>
                  </a:cubicBezTo>
                  <a:cubicBezTo>
                    <a:pt x="605" y="466"/>
                    <a:pt x="622" y="490"/>
                    <a:pt x="622" y="539"/>
                  </a:cubicBezTo>
                  <a:cubicBezTo>
                    <a:pt x="622" y="571"/>
                    <a:pt x="613" y="592"/>
                    <a:pt x="597" y="602"/>
                  </a:cubicBezTo>
                  <a:cubicBezTo>
                    <a:pt x="599" y="611"/>
                    <a:pt x="602" y="615"/>
                    <a:pt x="606" y="615"/>
                  </a:cubicBezTo>
                  <a:cubicBezTo>
                    <a:pt x="611" y="615"/>
                    <a:pt x="613" y="611"/>
                    <a:pt x="612" y="604"/>
                  </a:cubicBezTo>
                  <a:cubicBezTo>
                    <a:pt x="612" y="604"/>
                    <a:pt x="612" y="603"/>
                    <a:pt x="612" y="602"/>
                  </a:cubicBezTo>
                  <a:close/>
                  <a:moveTo>
                    <a:pt x="559" y="576"/>
                  </a:moveTo>
                  <a:cubicBezTo>
                    <a:pt x="563" y="569"/>
                    <a:pt x="567" y="565"/>
                    <a:pt x="572" y="565"/>
                  </a:cubicBezTo>
                  <a:cubicBezTo>
                    <a:pt x="577" y="565"/>
                    <a:pt x="581" y="570"/>
                    <a:pt x="585" y="578"/>
                  </a:cubicBezTo>
                  <a:cubicBezTo>
                    <a:pt x="587" y="566"/>
                    <a:pt x="588" y="552"/>
                    <a:pt x="588" y="535"/>
                  </a:cubicBezTo>
                  <a:cubicBezTo>
                    <a:pt x="588" y="513"/>
                    <a:pt x="587" y="498"/>
                    <a:pt x="585" y="489"/>
                  </a:cubicBezTo>
                  <a:cubicBezTo>
                    <a:pt x="583" y="481"/>
                    <a:pt x="579" y="477"/>
                    <a:pt x="573" y="477"/>
                  </a:cubicBezTo>
                  <a:cubicBezTo>
                    <a:pt x="567" y="477"/>
                    <a:pt x="563" y="481"/>
                    <a:pt x="561" y="490"/>
                  </a:cubicBezTo>
                  <a:cubicBezTo>
                    <a:pt x="558" y="498"/>
                    <a:pt x="557" y="513"/>
                    <a:pt x="557" y="535"/>
                  </a:cubicBezTo>
                  <a:cubicBezTo>
                    <a:pt x="557" y="553"/>
                    <a:pt x="558" y="567"/>
                    <a:pt x="559" y="576"/>
                  </a:cubicBezTo>
                  <a:close/>
                  <a:moveTo>
                    <a:pt x="578" y="595"/>
                  </a:moveTo>
                  <a:cubicBezTo>
                    <a:pt x="576" y="585"/>
                    <a:pt x="574" y="580"/>
                    <a:pt x="570" y="580"/>
                  </a:cubicBezTo>
                  <a:cubicBezTo>
                    <a:pt x="567" y="580"/>
                    <a:pt x="564" y="583"/>
                    <a:pt x="562" y="588"/>
                  </a:cubicBezTo>
                  <a:cubicBezTo>
                    <a:pt x="564" y="594"/>
                    <a:pt x="567" y="598"/>
                    <a:pt x="572" y="598"/>
                  </a:cubicBezTo>
                  <a:cubicBezTo>
                    <a:pt x="574" y="598"/>
                    <a:pt x="576" y="597"/>
                    <a:pt x="578" y="595"/>
                  </a:cubicBezTo>
                  <a:close/>
                  <a:moveTo>
                    <a:pt x="369" y="0"/>
                  </a:moveTo>
                  <a:lnTo>
                    <a:pt x="369" y="0"/>
                  </a:lnTo>
                  <a:lnTo>
                    <a:pt x="371" y="202"/>
                  </a:lnTo>
                  <a:lnTo>
                    <a:pt x="574" y="202"/>
                  </a:lnTo>
                  <a:lnTo>
                    <a:pt x="369" y="0"/>
                  </a:lnTo>
                  <a:close/>
                  <a:moveTo>
                    <a:pt x="118" y="225"/>
                  </a:moveTo>
                  <a:lnTo>
                    <a:pt x="118" y="225"/>
                  </a:lnTo>
                  <a:cubicBezTo>
                    <a:pt x="104" y="226"/>
                    <a:pt x="93" y="239"/>
                    <a:pt x="93" y="252"/>
                  </a:cubicBezTo>
                  <a:lnTo>
                    <a:pt x="93" y="300"/>
                  </a:lnTo>
                  <a:cubicBezTo>
                    <a:pt x="93" y="314"/>
                    <a:pt x="106" y="327"/>
                    <a:pt x="120" y="327"/>
                  </a:cubicBezTo>
                  <a:lnTo>
                    <a:pt x="167" y="327"/>
                  </a:lnTo>
                  <a:cubicBezTo>
                    <a:pt x="182" y="327"/>
                    <a:pt x="195" y="314"/>
                    <a:pt x="195" y="300"/>
                  </a:cubicBezTo>
                  <a:lnTo>
                    <a:pt x="195" y="252"/>
                  </a:lnTo>
                  <a:cubicBezTo>
                    <a:pt x="195" y="238"/>
                    <a:pt x="182" y="225"/>
                    <a:pt x="167" y="225"/>
                  </a:cubicBezTo>
                  <a:lnTo>
                    <a:pt x="120" y="225"/>
                  </a:lnTo>
                  <a:cubicBezTo>
                    <a:pt x="120" y="225"/>
                    <a:pt x="119" y="225"/>
                    <a:pt x="118" y="225"/>
                  </a:cubicBezTo>
                  <a:close/>
                  <a:moveTo>
                    <a:pt x="517" y="235"/>
                  </a:moveTo>
                  <a:lnTo>
                    <a:pt x="517" y="235"/>
                  </a:lnTo>
                  <a:lnTo>
                    <a:pt x="517" y="342"/>
                  </a:lnTo>
                  <a:cubicBezTo>
                    <a:pt x="537" y="346"/>
                    <a:pt x="554" y="352"/>
                    <a:pt x="572" y="361"/>
                  </a:cubicBezTo>
                  <a:cubicBezTo>
                    <a:pt x="575" y="250"/>
                    <a:pt x="574" y="249"/>
                    <a:pt x="574" y="235"/>
                  </a:cubicBezTo>
                  <a:lnTo>
                    <a:pt x="517" y="235"/>
                  </a:lnTo>
                  <a:close/>
                  <a:moveTo>
                    <a:pt x="229" y="274"/>
                  </a:moveTo>
                  <a:lnTo>
                    <a:pt x="229" y="274"/>
                  </a:lnTo>
                  <a:lnTo>
                    <a:pt x="229" y="327"/>
                  </a:lnTo>
                  <a:lnTo>
                    <a:pt x="458" y="327"/>
                  </a:lnTo>
                  <a:lnTo>
                    <a:pt x="458" y="274"/>
                  </a:lnTo>
                  <a:lnTo>
                    <a:pt x="229" y="274"/>
                  </a:lnTo>
                  <a:close/>
                  <a:moveTo>
                    <a:pt x="118" y="362"/>
                  </a:moveTo>
                  <a:lnTo>
                    <a:pt x="118" y="362"/>
                  </a:lnTo>
                  <a:cubicBezTo>
                    <a:pt x="104" y="363"/>
                    <a:pt x="93" y="376"/>
                    <a:pt x="93" y="390"/>
                  </a:cubicBezTo>
                  <a:lnTo>
                    <a:pt x="93" y="437"/>
                  </a:lnTo>
                  <a:cubicBezTo>
                    <a:pt x="93" y="451"/>
                    <a:pt x="106" y="465"/>
                    <a:pt x="120" y="465"/>
                  </a:cubicBezTo>
                  <a:lnTo>
                    <a:pt x="167" y="465"/>
                  </a:lnTo>
                  <a:cubicBezTo>
                    <a:pt x="182" y="465"/>
                    <a:pt x="195" y="451"/>
                    <a:pt x="195" y="437"/>
                  </a:cubicBezTo>
                  <a:lnTo>
                    <a:pt x="195" y="390"/>
                  </a:lnTo>
                  <a:cubicBezTo>
                    <a:pt x="195" y="375"/>
                    <a:pt x="182" y="362"/>
                    <a:pt x="167" y="362"/>
                  </a:cubicBezTo>
                  <a:lnTo>
                    <a:pt x="120" y="362"/>
                  </a:lnTo>
                  <a:cubicBezTo>
                    <a:pt x="120" y="362"/>
                    <a:pt x="119" y="362"/>
                    <a:pt x="118" y="362"/>
                  </a:cubicBezTo>
                  <a:close/>
                  <a:moveTo>
                    <a:pt x="473" y="366"/>
                  </a:moveTo>
                  <a:lnTo>
                    <a:pt x="473" y="366"/>
                  </a:lnTo>
                  <a:cubicBezTo>
                    <a:pt x="383" y="370"/>
                    <a:pt x="311" y="445"/>
                    <a:pt x="311" y="537"/>
                  </a:cubicBezTo>
                  <a:cubicBezTo>
                    <a:pt x="311" y="632"/>
                    <a:pt x="387" y="709"/>
                    <a:pt x="482" y="709"/>
                  </a:cubicBezTo>
                  <a:cubicBezTo>
                    <a:pt x="577" y="709"/>
                    <a:pt x="654" y="632"/>
                    <a:pt x="654" y="537"/>
                  </a:cubicBezTo>
                  <a:cubicBezTo>
                    <a:pt x="654" y="442"/>
                    <a:pt x="577" y="366"/>
                    <a:pt x="482" y="366"/>
                  </a:cubicBezTo>
                  <a:cubicBezTo>
                    <a:pt x="479" y="366"/>
                    <a:pt x="476" y="365"/>
                    <a:pt x="473" y="366"/>
                  </a:cubicBezTo>
                  <a:close/>
                  <a:moveTo>
                    <a:pt x="233" y="411"/>
                  </a:moveTo>
                  <a:lnTo>
                    <a:pt x="233" y="411"/>
                  </a:lnTo>
                  <a:lnTo>
                    <a:pt x="233" y="465"/>
                  </a:lnTo>
                  <a:lnTo>
                    <a:pt x="294" y="465"/>
                  </a:lnTo>
                  <a:lnTo>
                    <a:pt x="294" y="411"/>
                  </a:lnTo>
                  <a:lnTo>
                    <a:pt x="233" y="411"/>
                  </a:lnTo>
                  <a:close/>
                  <a:moveTo>
                    <a:pt x="120" y="499"/>
                  </a:moveTo>
                  <a:lnTo>
                    <a:pt x="120" y="499"/>
                  </a:lnTo>
                  <a:cubicBezTo>
                    <a:pt x="106" y="499"/>
                    <a:pt x="93" y="512"/>
                    <a:pt x="93" y="527"/>
                  </a:cubicBezTo>
                  <a:lnTo>
                    <a:pt x="93" y="574"/>
                  </a:lnTo>
                  <a:cubicBezTo>
                    <a:pt x="93" y="589"/>
                    <a:pt x="106" y="602"/>
                    <a:pt x="120" y="602"/>
                  </a:cubicBezTo>
                  <a:lnTo>
                    <a:pt x="167" y="602"/>
                  </a:lnTo>
                  <a:cubicBezTo>
                    <a:pt x="182" y="602"/>
                    <a:pt x="195" y="589"/>
                    <a:pt x="195" y="574"/>
                  </a:cubicBezTo>
                  <a:lnTo>
                    <a:pt x="195" y="527"/>
                  </a:lnTo>
                  <a:cubicBezTo>
                    <a:pt x="195" y="512"/>
                    <a:pt x="182" y="499"/>
                    <a:pt x="167" y="499"/>
                  </a:cubicBezTo>
                  <a:lnTo>
                    <a:pt x="120" y="499"/>
                  </a:lnTo>
                  <a:close/>
                  <a:moveTo>
                    <a:pt x="233" y="549"/>
                  </a:moveTo>
                  <a:lnTo>
                    <a:pt x="233" y="549"/>
                  </a:lnTo>
                  <a:lnTo>
                    <a:pt x="233" y="602"/>
                  </a:lnTo>
                  <a:lnTo>
                    <a:pt x="294" y="602"/>
                  </a:lnTo>
                  <a:lnTo>
                    <a:pt x="288" y="549"/>
                  </a:lnTo>
                  <a:lnTo>
                    <a:pt x="233" y="549"/>
                  </a:lnTo>
                  <a:close/>
                </a:path>
              </a:pathLst>
            </a:custGeom>
            <a:solidFill>
              <a:schemeClr val="accent2">
                <a:alpha val="100000"/>
              </a:schemeClr>
            </a:solidFill>
            <a:ln w="9525">
              <a:noFill/>
            </a:ln>
          </p:spPr>
          <p:txBody>
            <a:bodyPr/>
            <a:lstStyle/>
            <a:p>
              <a:endParaRPr lang="zh-CN" altLang="en-US"/>
            </a:p>
          </p:txBody>
        </p:sp>
      </p:grpSp>
      <p:grpSp>
        <p:nvGrpSpPr>
          <p:cNvPr id="32786" name="组合 17"/>
          <p:cNvGrpSpPr/>
          <p:nvPr/>
        </p:nvGrpSpPr>
        <p:grpSpPr>
          <a:xfrm>
            <a:off x="1528763" y="3151188"/>
            <a:ext cx="957262" cy="955675"/>
            <a:chOff x="0" y="0"/>
            <a:chExt cx="956775" cy="956775"/>
          </a:xfrm>
        </p:grpSpPr>
        <p:sp>
          <p:nvSpPr>
            <p:cNvPr id="32787" name="Oval 10"/>
            <p:cNvSpPr/>
            <p:nvPr/>
          </p:nvSpPr>
          <p:spPr>
            <a:xfrm>
              <a:off x="0" y="0"/>
              <a:ext cx="956775" cy="956775"/>
            </a:xfrm>
            <a:prstGeom prst="ellipse">
              <a:avLst/>
            </a:prstGeom>
            <a:solidFill>
              <a:schemeClr val="tx1"/>
            </a:solidFill>
            <a:ln w="11"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788" name="Freeform 22"/>
            <p:cNvSpPr>
              <a:spLocks noEditPoints="1"/>
            </p:cNvSpPr>
            <p:nvPr/>
          </p:nvSpPr>
          <p:spPr>
            <a:xfrm>
              <a:off x="169264" y="216601"/>
              <a:ext cx="598164" cy="457588"/>
            </a:xfrm>
            <a:custGeom>
              <a:avLst/>
              <a:gdLst/>
              <a:ahLst/>
              <a:cxnLst>
                <a:cxn ang="0">
                  <a:pos x="173612" y="0"/>
                </a:cxn>
                <a:cxn ang="0">
                  <a:pos x="254731" y="80929"/>
                </a:cxn>
                <a:cxn ang="0">
                  <a:pos x="173612" y="161858"/>
                </a:cxn>
                <a:cxn ang="0">
                  <a:pos x="92492" y="80929"/>
                </a:cxn>
                <a:cxn ang="0">
                  <a:pos x="173612" y="0"/>
                </a:cxn>
                <a:cxn ang="0">
                  <a:pos x="22744" y="189086"/>
                </a:cxn>
                <a:cxn ang="0">
                  <a:pos x="22744" y="189086"/>
                </a:cxn>
                <a:cxn ang="0">
                  <a:pos x="0" y="211776"/>
                </a:cxn>
                <a:cxn ang="0">
                  <a:pos x="0" y="300268"/>
                </a:cxn>
                <a:cxn ang="0">
                  <a:pos x="22744" y="323715"/>
                </a:cxn>
                <a:cxn ang="0">
                  <a:pos x="22744" y="323715"/>
                </a:cxn>
                <a:cxn ang="0">
                  <a:pos x="45488" y="300268"/>
                </a:cxn>
                <a:cxn ang="0">
                  <a:pos x="45488" y="211776"/>
                </a:cxn>
                <a:cxn ang="0">
                  <a:pos x="22744" y="189086"/>
                </a:cxn>
                <a:cxn ang="0">
                  <a:pos x="510979" y="232198"/>
                </a:cxn>
                <a:cxn ang="0">
                  <a:pos x="475347" y="232198"/>
                </a:cxn>
                <a:cxn ang="0">
                  <a:pos x="475347" y="204969"/>
                </a:cxn>
                <a:cxn ang="0">
                  <a:pos x="455636" y="186061"/>
                </a:cxn>
                <a:cxn ang="0">
                  <a:pos x="85669" y="186061"/>
                </a:cxn>
                <a:cxn ang="0">
                  <a:pos x="66715" y="204969"/>
                </a:cxn>
                <a:cxn ang="0">
                  <a:pos x="66715" y="437923"/>
                </a:cxn>
                <a:cxn ang="0">
                  <a:pos x="85669" y="457588"/>
                </a:cxn>
                <a:cxn ang="0">
                  <a:pos x="455636" y="457588"/>
                </a:cxn>
                <a:cxn ang="0">
                  <a:pos x="475347" y="437923"/>
                </a:cxn>
                <a:cxn ang="0">
                  <a:pos x="475347" y="382710"/>
                </a:cxn>
                <a:cxn ang="0">
                  <a:pos x="504914" y="382710"/>
                </a:cxn>
                <a:cxn ang="0">
                  <a:pos x="504914" y="386492"/>
                </a:cxn>
                <a:cxn ang="0">
                  <a:pos x="598164" y="447756"/>
                </a:cxn>
                <a:cxn ang="0">
                  <a:pos x="598164" y="166396"/>
                </a:cxn>
                <a:cxn ang="0">
                  <a:pos x="510979" y="232198"/>
                </a:cxn>
                <a:cxn ang="0">
                  <a:pos x="357079" y="0"/>
                </a:cxn>
                <a:cxn ang="0">
                  <a:pos x="438199" y="80929"/>
                </a:cxn>
                <a:cxn ang="0">
                  <a:pos x="357079" y="161858"/>
                </a:cxn>
                <a:cxn ang="0">
                  <a:pos x="275959" y="80929"/>
                </a:cxn>
                <a:cxn ang="0">
                  <a:pos x="357079" y="0"/>
                </a:cxn>
              </a:cxnLst>
              <a:rect l="0" t="0" r="0" b="0"/>
              <a:pathLst>
                <a:path w="789" h="605">
                  <a:moveTo>
                    <a:pt x="229" y="0"/>
                  </a:moveTo>
                  <a:cubicBezTo>
                    <a:pt x="288" y="0"/>
                    <a:pt x="336" y="48"/>
                    <a:pt x="336" y="107"/>
                  </a:cubicBezTo>
                  <a:cubicBezTo>
                    <a:pt x="336" y="166"/>
                    <a:pt x="288" y="214"/>
                    <a:pt x="229" y="214"/>
                  </a:cubicBezTo>
                  <a:cubicBezTo>
                    <a:pt x="170" y="214"/>
                    <a:pt x="122" y="166"/>
                    <a:pt x="122" y="107"/>
                  </a:cubicBezTo>
                  <a:cubicBezTo>
                    <a:pt x="122" y="48"/>
                    <a:pt x="170" y="0"/>
                    <a:pt x="229" y="0"/>
                  </a:cubicBezTo>
                  <a:close/>
                  <a:moveTo>
                    <a:pt x="30" y="250"/>
                  </a:moveTo>
                  <a:lnTo>
                    <a:pt x="30" y="250"/>
                  </a:lnTo>
                  <a:cubicBezTo>
                    <a:pt x="14" y="250"/>
                    <a:pt x="0" y="263"/>
                    <a:pt x="0" y="280"/>
                  </a:cubicBezTo>
                  <a:lnTo>
                    <a:pt x="0" y="397"/>
                  </a:lnTo>
                  <a:cubicBezTo>
                    <a:pt x="0" y="414"/>
                    <a:pt x="14" y="428"/>
                    <a:pt x="30" y="428"/>
                  </a:cubicBezTo>
                  <a:lnTo>
                    <a:pt x="30" y="428"/>
                  </a:lnTo>
                  <a:cubicBezTo>
                    <a:pt x="47" y="428"/>
                    <a:pt x="60" y="414"/>
                    <a:pt x="60" y="397"/>
                  </a:cubicBezTo>
                  <a:lnTo>
                    <a:pt x="60" y="280"/>
                  </a:lnTo>
                  <a:cubicBezTo>
                    <a:pt x="60" y="263"/>
                    <a:pt x="47" y="250"/>
                    <a:pt x="30" y="250"/>
                  </a:cubicBezTo>
                  <a:close/>
                  <a:moveTo>
                    <a:pt x="674" y="307"/>
                  </a:moveTo>
                  <a:lnTo>
                    <a:pt x="627" y="307"/>
                  </a:lnTo>
                  <a:lnTo>
                    <a:pt x="627" y="271"/>
                  </a:lnTo>
                  <a:cubicBezTo>
                    <a:pt x="627" y="257"/>
                    <a:pt x="615" y="246"/>
                    <a:pt x="601" y="246"/>
                  </a:cubicBezTo>
                  <a:lnTo>
                    <a:pt x="113" y="246"/>
                  </a:lnTo>
                  <a:cubicBezTo>
                    <a:pt x="99" y="246"/>
                    <a:pt x="88" y="257"/>
                    <a:pt x="88" y="271"/>
                  </a:cubicBezTo>
                  <a:lnTo>
                    <a:pt x="88" y="579"/>
                  </a:lnTo>
                  <a:cubicBezTo>
                    <a:pt x="88" y="594"/>
                    <a:pt x="99" y="605"/>
                    <a:pt x="113" y="605"/>
                  </a:cubicBezTo>
                  <a:lnTo>
                    <a:pt x="601" y="605"/>
                  </a:lnTo>
                  <a:cubicBezTo>
                    <a:pt x="615" y="605"/>
                    <a:pt x="627" y="594"/>
                    <a:pt x="627" y="579"/>
                  </a:cubicBezTo>
                  <a:lnTo>
                    <a:pt x="627" y="506"/>
                  </a:lnTo>
                  <a:lnTo>
                    <a:pt x="666" y="506"/>
                  </a:lnTo>
                  <a:lnTo>
                    <a:pt x="666" y="511"/>
                  </a:lnTo>
                  <a:lnTo>
                    <a:pt x="789" y="592"/>
                  </a:lnTo>
                  <a:lnTo>
                    <a:pt x="789" y="220"/>
                  </a:lnTo>
                  <a:lnTo>
                    <a:pt x="674" y="307"/>
                  </a:lnTo>
                  <a:close/>
                  <a:moveTo>
                    <a:pt x="471" y="0"/>
                  </a:moveTo>
                  <a:cubicBezTo>
                    <a:pt x="530" y="0"/>
                    <a:pt x="578" y="48"/>
                    <a:pt x="578" y="107"/>
                  </a:cubicBezTo>
                  <a:cubicBezTo>
                    <a:pt x="578" y="166"/>
                    <a:pt x="530" y="214"/>
                    <a:pt x="471" y="214"/>
                  </a:cubicBezTo>
                  <a:cubicBezTo>
                    <a:pt x="412" y="214"/>
                    <a:pt x="364" y="166"/>
                    <a:pt x="364" y="107"/>
                  </a:cubicBezTo>
                  <a:cubicBezTo>
                    <a:pt x="364" y="48"/>
                    <a:pt x="412" y="0"/>
                    <a:pt x="471" y="0"/>
                  </a:cubicBezTo>
                  <a:close/>
                </a:path>
              </a:pathLst>
            </a:custGeom>
            <a:solidFill>
              <a:schemeClr val="accent2">
                <a:alpha val="100000"/>
              </a:schemeClr>
            </a:solidFill>
            <a:ln w="9525">
              <a:noFill/>
            </a:ln>
          </p:spPr>
          <p:txBody>
            <a:bodyPr/>
            <a:lstStyle/>
            <a:p>
              <a:endParaRPr lang="zh-CN" altLang="en-US"/>
            </a:p>
          </p:txBody>
        </p:sp>
      </p:grpSp>
      <p:grpSp>
        <p:nvGrpSpPr>
          <p:cNvPr id="32789" name="组合 20"/>
          <p:cNvGrpSpPr/>
          <p:nvPr/>
        </p:nvGrpSpPr>
        <p:grpSpPr>
          <a:xfrm>
            <a:off x="2060575" y="4470400"/>
            <a:ext cx="957263" cy="955675"/>
            <a:chOff x="0" y="0"/>
            <a:chExt cx="956775" cy="955340"/>
          </a:xfrm>
        </p:grpSpPr>
        <p:sp>
          <p:nvSpPr>
            <p:cNvPr id="32790" name="Oval 11"/>
            <p:cNvSpPr/>
            <p:nvPr/>
          </p:nvSpPr>
          <p:spPr>
            <a:xfrm>
              <a:off x="0" y="0"/>
              <a:ext cx="956775" cy="955340"/>
            </a:xfrm>
            <a:prstGeom prst="ellipse">
              <a:avLst/>
            </a:prstGeom>
            <a:solidFill>
              <a:schemeClr val="tx1"/>
            </a:solidFill>
            <a:ln w="11"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791" name="Freeform 23"/>
            <p:cNvSpPr>
              <a:spLocks noEditPoints="1"/>
            </p:cNvSpPr>
            <p:nvPr/>
          </p:nvSpPr>
          <p:spPr>
            <a:xfrm>
              <a:off x="220905" y="196519"/>
              <a:ext cx="529310" cy="512097"/>
            </a:xfrm>
            <a:custGeom>
              <a:avLst/>
              <a:gdLst/>
              <a:ahLst/>
              <a:cxnLst>
                <a:cxn ang="0">
                  <a:pos x="216122" y="331045"/>
                </a:cxn>
                <a:cxn ang="0">
                  <a:pos x="306363" y="331045"/>
                </a:cxn>
                <a:cxn ang="0">
                  <a:pos x="306363" y="512097"/>
                </a:cxn>
                <a:cxn ang="0">
                  <a:pos x="216122" y="512097"/>
                </a:cxn>
                <a:cxn ang="0">
                  <a:pos x="216122" y="331045"/>
                </a:cxn>
                <a:cxn ang="0">
                  <a:pos x="486086" y="256049"/>
                </a:cxn>
                <a:cxn ang="0">
                  <a:pos x="486086" y="512097"/>
                </a:cxn>
                <a:cxn ang="0">
                  <a:pos x="343521" y="512097"/>
                </a:cxn>
                <a:cxn ang="0">
                  <a:pos x="343521" y="299986"/>
                </a:cxn>
                <a:cxn ang="0">
                  <a:pos x="183514" y="299986"/>
                </a:cxn>
                <a:cxn ang="0">
                  <a:pos x="183514" y="512097"/>
                </a:cxn>
                <a:cxn ang="0">
                  <a:pos x="37158" y="512097"/>
                </a:cxn>
                <a:cxn ang="0">
                  <a:pos x="37158" y="256049"/>
                </a:cxn>
                <a:cxn ang="0">
                  <a:pos x="0" y="256049"/>
                </a:cxn>
                <a:cxn ang="0">
                  <a:pos x="132707" y="128024"/>
                </a:cxn>
                <a:cxn ang="0">
                  <a:pos x="264655" y="0"/>
                </a:cxn>
                <a:cxn ang="0">
                  <a:pos x="364754" y="96208"/>
                </a:cxn>
                <a:cxn ang="0">
                  <a:pos x="364754" y="23484"/>
                </a:cxn>
                <a:cxn ang="0">
                  <a:pos x="454994" y="23484"/>
                </a:cxn>
                <a:cxn ang="0">
                  <a:pos x="454994" y="184082"/>
                </a:cxn>
                <a:cxn ang="0">
                  <a:pos x="529310" y="256049"/>
                </a:cxn>
                <a:cxn ang="0">
                  <a:pos x="486086" y="256049"/>
                </a:cxn>
              </a:cxnLst>
              <a:rect l="0" t="0" r="0" b="0"/>
              <a:pathLst>
                <a:path w="698" h="676">
                  <a:moveTo>
                    <a:pt x="285" y="437"/>
                  </a:moveTo>
                  <a:lnTo>
                    <a:pt x="404" y="437"/>
                  </a:lnTo>
                  <a:lnTo>
                    <a:pt x="404" y="676"/>
                  </a:lnTo>
                  <a:lnTo>
                    <a:pt x="285" y="676"/>
                  </a:lnTo>
                  <a:lnTo>
                    <a:pt x="285" y="437"/>
                  </a:lnTo>
                  <a:close/>
                  <a:moveTo>
                    <a:pt x="641" y="338"/>
                  </a:moveTo>
                  <a:lnTo>
                    <a:pt x="641" y="676"/>
                  </a:lnTo>
                  <a:lnTo>
                    <a:pt x="453" y="676"/>
                  </a:lnTo>
                  <a:lnTo>
                    <a:pt x="453" y="396"/>
                  </a:lnTo>
                  <a:lnTo>
                    <a:pt x="242" y="396"/>
                  </a:lnTo>
                  <a:lnTo>
                    <a:pt x="242" y="676"/>
                  </a:lnTo>
                  <a:lnTo>
                    <a:pt x="49" y="676"/>
                  </a:lnTo>
                  <a:lnTo>
                    <a:pt x="49" y="338"/>
                  </a:lnTo>
                  <a:lnTo>
                    <a:pt x="0" y="338"/>
                  </a:lnTo>
                  <a:lnTo>
                    <a:pt x="175" y="169"/>
                  </a:lnTo>
                  <a:lnTo>
                    <a:pt x="349" y="0"/>
                  </a:lnTo>
                  <a:lnTo>
                    <a:pt x="481" y="127"/>
                  </a:lnTo>
                  <a:lnTo>
                    <a:pt x="481" y="31"/>
                  </a:lnTo>
                  <a:lnTo>
                    <a:pt x="600" y="31"/>
                  </a:lnTo>
                  <a:lnTo>
                    <a:pt x="600" y="243"/>
                  </a:lnTo>
                  <a:lnTo>
                    <a:pt x="698" y="338"/>
                  </a:lnTo>
                  <a:lnTo>
                    <a:pt x="641" y="338"/>
                  </a:lnTo>
                  <a:close/>
                </a:path>
              </a:pathLst>
            </a:custGeom>
            <a:solidFill>
              <a:schemeClr val="accent2">
                <a:alpha val="100000"/>
              </a:schemeClr>
            </a:solidFill>
            <a:ln w="9525">
              <a:noFill/>
            </a:ln>
          </p:spPr>
          <p:txBody>
            <a:bodyPr/>
            <a:lstStyle/>
            <a:p>
              <a:endParaRPr lang="zh-CN" altLang="en-US"/>
            </a:p>
          </p:txBody>
        </p:sp>
      </p:grpSp>
      <p:grpSp>
        <p:nvGrpSpPr>
          <p:cNvPr id="32792" name="组合 23"/>
          <p:cNvGrpSpPr/>
          <p:nvPr/>
        </p:nvGrpSpPr>
        <p:grpSpPr>
          <a:xfrm>
            <a:off x="3543300" y="5132388"/>
            <a:ext cx="955675" cy="955675"/>
            <a:chOff x="0" y="0"/>
            <a:chExt cx="955340" cy="955340"/>
          </a:xfrm>
        </p:grpSpPr>
        <p:sp>
          <p:nvSpPr>
            <p:cNvPr id="32793" name="Oval 12"/>
            <p:cNvSpPr/>
            <p:nvPr/>
          </p:nvSpPr>
          <p:spPr>
            <a:xfrm>
              <a:off x="0" y="0"/>
              <a:ext cx="955340" cy="955340"/>
            </a:xfrm>
            <a:prstGeom prst="ellipse">
              <a:avLst/>
            </a:prstGeom>
            <a:solidFill>
              <a:schemeClr val="tx1"/>
            </a:solidFill>
            <a:ln w="11"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794" name="Freeform 24"/>
            <p:cNvSpPr>
              <a:spLocks noEditPoints="1"/>
            </p:cNvSpPr>
            <p:nvPr/>
          </p:nvSpPr>
          <p:spPr>
            <a:xfrm>
              <a:off x="190781" y="190782"/>
              <a:ext cx="578082" cy="638328"/>
            </a:xfrm>
            <a:custGeom>
              <a:avLst/>
              <a:gdLst/>
              <a:ahLst/>
              <a:cxnLst>
                <a:cxn ang="0">
                  <a:pos x="289041" y="171887"/>
                </a:cxn>
                <a:cxn ang="0">
                  <a:pos x="351249" y="233221"/>
                </a:cxn>
                <a:cxn ang="0">
                  <a:pos x="289041" y="295312"/>
                </a:cxn>
                <a:cxn ang="0">
                  <a:pos x="227591" y="233221"/>
                </a:cxn>
                <a:cxn ang="0">
                  <a:pos x="289041" y="171887"/>
                </a:cxn>
                <a:cxn ang="0">
                  <a:pos x="404354" y="96923"/>
                </a:cxn>
                <a:cxn ang="0">
                  <a:pos x="468080" y="233221"/>
                </a:cxn>
                <a:cxn ang="0">
                  <a:pos x="404354" y="370276"/>
                </a:cxn>
                <a:cxn ang="0">
                  <a:pos x="374008" y="333930"/>
                </a:cxn>
                <a:cxn ang="0">
                  <a:pos x="421044" y="233221"/>
                </a:cxn>
                <a:cxn ang="0">
                  <a:pos x="374008" y="132512"/>
                </a:cxn>
                <a:cxn ang="0">
                  <a:pos x="404354" y="96923"/>
                </a:cxn>
                <a:cxn ang="0">
                  <a:pos x="204074" y="133269"/>
                </a:cxn>
                <a:cxn ang="0">
                  <a:pos x="157797" y="233221"/>
                </a:cxn>
                <a:cxn ang="0">
                  <a:pos x="204074" y="333172"/>
                </a:cxn>
                <a:cxn ang="0">
                  <a:pos x="172969" y="368761"/>
                </a:cxn>
                <a:cxn ang="0">
                  <a:pos x="110761" y="233221"/>
                </a:cxn>
                <a:cxn ang="0">
                  <a:pos x="172969" y="97680"/>
                </a:cxn>
                <a:cxn ang="0">
                  <a:pos x="204074" y="133269"/>
                </a:cxn>
                <a:cxn ang="0">
                  <a:pos x="474907" y="12873"/>
                </a:cxn>
                <a:cxn ang="0">
                  <a:pos x="578082" y="233221"/>
                </a:cxn>
                <a:cxn ang="0">
                  <a:pos x="474907" y="454326"/>
                </a:cxn>
                <a:cxn ang="0">
                  <a:pos x="444562" y="417980"/>
                </a:cxn>
                <a:cxn ang="0">
                  <a:pos x="531046" y="233221"/>
                </a:cxn>
                <a:cxn ang="0">
                  <a:pos x="444562" y="48461"/>
                </a:cxn>
                <a:cxn ang="0">
                  <a:pos x="474907" y="12873"/>
                </a:cxn>
                <a:cxn ang="0">
                  <a:pos x="132003" y="49976"/>
                </a:cxn>
                <a:cxn ang="0">
                  <a:pos x="47794" y="233221"/>
                </a:cxn>
                <a:cxn ang="0">
                  <a:pos x="132003" y="417223"/>
                </a:cxn>
                <a:cxn ang="0">
                  <a:pos x="101657" y="452812"/>
                </a:cxn>
                <a:cxn ang="0">
                  <a:pos x="0" y="233221"/>
                </a:cxn>
                <a:cxn ang="0">
                  <a:pos x="101657" y="14387"/>
                </a:cxn>
                <a:cxn ang="0">
                  <a:pos x="132003" y="49976"/>
                </a:cxn>
                <a:cxn ang="0">
                  <a:pos x="292076" y="340744"/>
                </a:cxn>
                <a:cxn ang="0">
                  <a:pos x="318628" y="486129"/>
                </a:cxn>
                <a:cxn ang="0">
                  <a:pos x="346697" y="638328"/>
                </a:cxn>
                <a:cxn ang="0">
                  <a:pos x="290558" y="638328"/>
                </a:cxn>
                <a:cxn ang="0">
                  <a:pos x="233660" y="638328"/>
                </a:cxn>
                <a:cxn ang="0">
                  <a:pos x="262489" y="486129"/>
                </a:cxn>
                <a:cxn ang="0">
                  <a:pos x="289041" y="340744"/>
                </a:cxn>
                <a:cxn ang="0">
                  <a:pos x="292076" y="340744"/>
                </a:cxn>
              </a:cxnLst>
              <a:rect l="0" t="0" r="0" b="0"/>
              <a:pathLst>
                <a:path w="762" h="843">
                  <a:moveTo>
                    <a:pt x="381" y="227"/>
                  </a:moveTo>
                  <a:cubicBezTo>
                    <a:pt x="426" y="227"/>
                    <a:pt x="463" y="263"/>
                    <a:pt x="463" y="308"/>
                  </a:cubicBezTo>
                  <a:cubicBezTo>
                    <a:pt x="463" y="353"/>
                    <a:pt x="426" y="390"/>
                    <a:pt x="381" y="390"/>
                  </a:cubicBezTo>
                  <a:cubicBezTo>
                    <a:pt x="336" y="390"/>
                    <a:pt x="300" y="353"/>
                    <a:pt x="300" y="308"/>
                  </a:cubicBezTo>
                  <a:cubicBezTo>
                    <a:pt x="300" y="263"/>
                    <a:pt x="336" y="227"/>
                    <a:pt x="381" y="227"/>
                  </a:cubicBezTo>
                  <a:close/>
                  <a:moveTo>
                    <a:pt x="533" y="128"/>
                  </a:moveTo>
                  <a:cubicBezTo>
                    <a:pt x="584" y="171"/>
                    <a:pt x="617" y="236"/>
                    <a:pt x="617" y="308"/>
                  </a:cubicBezTo>
                  <a:cubicBezTo>
                    <a:pt x="617" y="381"/>
                    <a:pt x="584" y="446"/>
                    <a:pt x="533" y="489"/>
                  </a:cubicBezTo>
                  <a:cubicBezTo>
                    <a:pt x="502" y="505"/>
                    <a:pt x="471" y="472"/>
                    <a:pt x="493" y="441"/>
                  </a:cubicBezTo>
                  <a:cubicBezTo>
                    <a:pt x="531" y="409"/>
                    <a:pt x="555" y="362"/>
                    <a:pt x="555" y="308"/>
                  </a:cubicBezTo>
                  <a:cubicBezTo>
                    <a:pt x="555" y="255"/>
                    <a:pt x="531" y="207"/>
                    <a:pt x="493" y="175"/>
                  </a:cubicBezTo>
                  <a:cubicBezTo>
                    <a:pt x="472" y="154"/>
                    <a:pt x="493" y="112"/>
                    <a:pt x="533" y="128"/>
                  </a:cubicBezTo>
                  <a:close/>
                  <a:moveTo>
                    <a:pt x="269" y="176"/>
                  </a:moveTo>
                  <a:cubicBezTo>
                    <a:pt x="232" y="208"/>
                    <a:pt x="208" y="256"/>
                    <a:pt x="208" y="308"/>
                  </a:cubicBezTo>
                  <a:cubicBezTo>
                    <a:pt x="208" y="361"/>
                    <a:pt x="232" y="408"/>
                    <a:pt x="269" y="440"/>
                  </a:cubicBezTo>
                  <a:cubicBezTo>
                    <a:pt x="289" y="472"/>
                    <a:pt x="256" y="501"/>
                    <a:pt x="228" y="487"/>
                  </a:cubicBezTo>
                  <a:cubicBezTo>
                    <a:pt x="178" y="444"/>
                    <a:pt x="146" y="380"/>
                    <a:pt x="146" y="308"/>
                  </a:cubicBezTo>
                  <a:cubicBezTo>
                    <a:pt x="146" y="237"/>
                    <a:pt x="178" y="172"/>
                    <a:pt x="228" y="129"/>
                  </a:cubicBezTo>
                  <a:cubicBezTo>
                    <a:pt x="260" y="118"/>
                    <a:pt x="291" y="140"/>
                    <a:pt x="269" y="176"/>
                  </a:cubicBezTo>
                  <a:close/>
                  <a:moveTo>
                    <a:pt x="626" y="17"/>
                  </a:moveTo>
                  <a:cubicBezTo>
                    <a:pt x="710" y="86"/>
                    <a:pt x="762" y="191"/>
                    <a:pt x="762" y="308"/>
                  </a:cubicBezTo>
                  <a:cubicBezTo>
                    <a:pt x="762" y="425"/>
                    <a:pt x="710" y="530"/>
                    <a:pt x="626" y="600"/>
                  </a:cubicBezTo>
                  <a:cubicBezTo>
                    <a:pt x="592" y="619"/>
                    <a:pt x="567" y="579"/>
                    <a:pt x="586" y="552"/>
                  </a:cubicBezTo>
                  <a:cubicBezTo>
                    <a:pt x="656" y="494"/>
                    <a:pt x="700" y="406"/>
                    <a:pt x="700" y="308"/>
                  </a:cubicBezTo>
                  <a:cubicBezTo>
                    <a:pt x="700" y="210"/>
                    <a:pt x="656" y="123"/>
                    <a:pt x="586" y="64"/>
                  </a:cubicBezTo>
                  <a:cubicBezTo>
                    <a:pt x="567" y="42"/>
                    <a:pt x="592" y="1"/>
                    <a:pt x="626" y="17"/>
                  </a:cubicBezTo>
                  <a:close/>
                  <a:moveTo>
                    <a:pt x="174" y="66"/>
                  </a:moveTo>
                  <a:cubicBezTo>
                    <a:pt x="106" y="124"/>
                    <a:pt x="63" y="211"/>
                    <a:pt x="63" y="308"/>
                  </a:cubicBezTo>
                  <a:cubicBezTo>
                    <a:pt x="63" y="405"/>
                    <a:pt x="106" y="492"/>
                    <a:pt x="174" y="551"/>
                  </a:cubicBezTo>
                  <a:cubicBezTo>
                    <a:pt x="195" y="584"/>
                    <a:pt x="169" y="611"/>
                    <a:pt x="134" y="598"/>
                  </a:cubicBezTo>
                  <a:cubicBezTo>
                    <a:pt x="52" y="528"/>
                    <a:pt x="0" y="424"/>
                    <a:pt x="0" y="308"/>
                  </a:cubicBezTo>
                  <a:cubicBezTo>
                    <a:pt x="0" y="192"/>
                    <a:pt x="52" y="89"/>
                    <a:pt x="134" y="19"/>
                  </a:cubicBezTo>
                  <a:cubicBezTo>
                    <a:pt x="169" y="0"/>
                    <a:pt x="199" y="41"/>
                    <a:pt x="174" y="66"/>
                  </a:cubicBezTo>
                  <a:close/>
                  <a:moveTo>
                    <a:pt x="385" y="450"/>
                  </a:moveTo>
                  <a:cubicBezTo>
                    <a:pt x="397" y="514"/>
                    <a:pt x="408" y="578"/>
                    <a:pt x="420" y="642"/>
                  </a:cubicBezTo>
                  <a:cubicBezTo>
                    <a:pt x="433" y="709"/>
                    <a:pt x="445" y="776"/>
                    <a:pt x="457" y="843"/>
                  </a:cubicBezTo>
                  <a:cubicBezTo>
                    <a:pt x="433" y="843"/>
                    <a:pt x="408" y="843"/>
                    <a:pt x="383" y="843"/>
                  </a:cubicBezTo>
                  <a:cubicBezTo>
                    <a:pt x="358" y="843"/>
                    <a:pt x="333" y="843"/>
                    <a:pt x="308" y="843"/>
                  </a:cubicBezTo>
                  <a:cubicBezTo>
                    <a:pt x="321" y="776"/>
                    <a:pt x="333" y="709"/>
                    <a:pt x="346" y="642"/>
                  </a:cubicBezTo>
                  <a:cubicBezTo>
                    <a:pt x="358" y="578"/>
                    <a:pt x="369" y="514"/>
                    <a:pt x="381" y="450"/>
                  </a:cubicBezTo>
                  <a:cubicBezTo>
                    <a:pt x="382" y="447"/>
                    <a:pt x="383" y="447"/>
                    <a:pt x="385" y="450"/>
                  </a:cubicBezTo>
                  <a:close/>
                </a:path>
              </a:pathLst>
            </a:custGeom>
            <a:solidFill>
              <a:schemeClr val="accent2">
                <a:alpha val="100000"/>
              </a:schemeClr>
            </a:solidFill>
            <a:ln w="9525">
              <a:noFill/>
            </a:ln>
          </p:spPr>
          <p:txBody>
            <a:bodyPr/>
            <a:lstStyle/>
            <a:p>
              <a:endParaRPr lang="zh-CN" altLang="en-US"/>
            </a:p>
          </p:txBody>
        </p:sp>
      </p:grpSp>
      <p:grpSp>
        <p:nvGrpSpPr>
          <p:cNvPr id="32795" name="组合 26"/>
          <p:cNvGrpSpPr/>
          <p:nvPr/>
        </p:nvGrpSpPr>
        <p:grpSpPr>
          <a:xfrm>
            <a:off x="5014913" y="4484688"/>
            <a:ext cx="957262" cy="957262"/>
            <a:chOff x="0" y="0"/>
            <a:chExt cx="956775" cy="956775"/>
          </a:xfrm>
        </p:grpSpPr>
        <p:sp>
          <p:nvSpPr>
            <p:cNvPr id="32796" name="Oval 13"/>
            <p:cNvSpPr/>
            <p:nvPr/>
          </p:nvSpPr>
          <p:spPr>
            <a:xfrm>
              <a:off x="0" y="0"/>
              <a:ext cx="956775" cy="956775"/>
            </a:xfrm>
            <a:prstGeom prst="ellipse">
              <a:avLst/>
            </a:prstGeom>
            <a:solidFill>
              <a:schemeClr val="tx1"/>
            </a:solidFill>
            <a:ln w="11"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797" name="Freeform 25"/>
            <p:cNvSpPr/>
            <p:nvPr/>
          </p:nvSpPr>
          <p:spPr>
            <a:xfrm>
              <a:off x="200822" y="203691"/>
              <a:ext cx="536482" cy="547958"/>
            </a:xfrm>
            <a:custGeom>
              <a:avLst/>
              <a:gdLst/>
              <a:ahLst/>
              <a:cxnLst>
                <a:cxn ang="0">
                  <a:pos x="283753" y="514657"/>
                </a:cxn>
                <a:cxn ang="0">
                  <a:pos x="429034" y="533578"/>
                </a:cxn>
                <a:cxn ang="0">
                  <a:pos x="479731" y="479085"/>
                </a:cxn>
                <a:cxn ang="0">
                  <a:pos x="437358" y="453352"/>
                </a:cxn>
                <a:cxn ang="0">
                  <a:pos x="475948" y="386749"/>
                </a:cxn>
                <a:cxn ang="0">
                  <a:pos x="500162" y="420051"/>
                </a:cxn>
                <a:cxn ang="0">
                  <a:pos x="530429" y="392047"/>
                </a:cxn>
                <a:cxn ang="0">
                  <a:pos x="481245" y="243705"/>
                </a:cxn>
                <a:cxn ang="0">
                  <a:pos x="466868" y="177102"/>
                </a:cxn>
                <a:cxn ang="0">
                  <a:pos x="278456" y="757"/>
                </a:cxn>
                <a:cxn ang="0">
                  <a:pos x="98368" y="174832"/>
                </a:cxn>
                <a:cxn ang="0">
                  <a:pos x="84748" y="202835"/>
                </a:cxn>
                <a:cxn ang="0">
                  <a:pos x="77181" y="246732"/>
                </a:cxn>
                <a:cxn ang="0">
                  <a:pos x="9080" y="397345"/>
                </a:cxn>
                <a:cxn ang="0">
                  <a:pos x="33294" y="411725"/>
                </a:cxn>
                <a:cxn ang="0">
                  <a:pos x="59777" y="378424"/>
                </a:cxn>
                <a:cxn ang="0">
                  <a:pos x="112744" y="456379"/>
                </a:cxn>
                <a:cxn ang="0">
                  <a:pos x="68101" y="489681"/>
                </a:cxn>
                <a:cxn ang="0">
                  <a:pos x="77181" y="491194"/>
                </a:cxn>
                <a:cxn ang="0">
                  <a:pos x="74154" y="494979"/>
                </a:cxn>
                <a:cxn ang="0">
                  <a:pos x="70371" y="507088"/>
                </a:cxn>
                <a:cxn ang="0">
                  <a:pos x="248946" y="525253"/>
                </a:cxn>
                <a:cxn ang="0">
                  <a:pos x="283753" y="514657"/>
                </a:cxn>
              </a:cxnLst>
              <a:rect l="0" t="0" r="0" b="0"/>
              <a:pathLst>
                <a:path w="709" h="724">
                  <a:moveTo>
                    <a:pt x="375" y="680"/>
                  </a:moveTo>
                  <a:cubicBezTo>
                    <a:pt x="442" y="682"/>
                    <a:pt x="423" y="714"/>
                    <a:pt x="567" y="705"/>
                  </a:cubicBezTo>
                  <a:cubicBezTo>
                    <a:pt x="601" y="705"/>
                    <a:pt x="666" y="670"/>
                    <a:pt x="634" y="633"/>
                  </a:cubicBezTo>
                  <a:cubicBezTo>
                    <a:pt x="624" y="615"/>
                    <a:pt x="603" y="606"/>
                    <a:pt x="578" y="599"/>
                  </a:cubicBezTo>
                  <a:cubicBezTo>
                    <a:pt x="601" y="580"/>
                    <a:pt x="620" y="552"/>
                    <a:pt x="629" y="511"/>
                  </a:cubicBezTo>
                  <a:cubicBezTo>
                    <a:pt x="643" y="536"/>
                    <a:pt x="652" y="548"/>
                    <a:pt x="661" y="555"/>
                  </a:cubicBezTo>
                  <a:cubicBezTo>
                    <a:pt x="684" y="560"/>
                    <a:pt x="700" y="555"/>
                    <a:pt x="701" y="518"/>
                  </a:cubicBezTo>
                  <a:cubicBezTo>
                    <a:pt x="709" y="447"/>
                    <a:pt x="682" y="382"/>
                    <a:pt x="636" y="322"/>
                  </a:cubicBezTo>
                  <a:cubicBezTo>
                    <a:pt x="649" y="282"/>
                    <a:pt x="641" y="253"/>
                    <a:pt x="617" y="234"/>
                  </a:cubicBezTo>
                  <a:cubicBezTo>
                    <a:pt x="617" y="98"/>
                    <a:pt x="539" y="5"/>
                    <a:pt x="368" y="1"/>
                  </a:cubicBezTo>
                  <a:cubicBezTo>
                    <a:pt x="225" y="0"/>
                    <a:pt x="144" y="97"/>
                    <a:pt x="130" y="231"/>
                  </a:cubicBezTo>
                  <a:cubicBezTo>
                    <a:pt x="118" y="234"/>
                    <a:pt x="116" y="250"/>
                    <a:pt x="112" y="268"/>
                  </a:cubicBezTo>
                  <a:cubicBezTo>
                    <a:pt x="102" y="283"/>
                    <a:pt x="102" y="305"/>
                    <a:pt x="102" y="326"/>
                  </a:cubicBezTo>
                  <a:cubicBezTo>
                    <a:pt x="38" y="375"/>
                    <a:pt x="0" y="437"/>
                    <a:pt x="12" y="525"/>
                  </a:cubicBezTo>
                  <a:cubicBezTo>
                    <a:pt x="15" y="548"/>
                    <a:pt x="24" y="557"/>
                    <a:pt x="44" y="544"/>
                  </a:cubicBezTo>
                  <a:cubicBezTo>
                    <a:pt x="58" y="532"/>
                    <a:pt x="72" y="518"/>
                    <a:pt x="79" y="500"/>
                  </a:cubicBezTo>
                  <a:cubicBezTo>
                    <a:pt x="95" y="550"/>
                    <a:pt x="119" y="581"/>
                    <a:pt x="149" y="603"/>
                  </a:cubicBezTo>
                  <a:cubicBezTo>
                    <a:pt x="112" y="606"/>
                    <a:pt x="97" y="624"/>
                    <a:pt x="90" y="647"/>
                  </a:cubicBezTo>
                  <a:cubicBezTo>
                    <a:pt x="93" y="649"/>
                    <a:pt x="98" y="650"/>
                    <a:pt x="102" y="649"/>
                  </a:cubicBezTo>
                  <a:cubicBezTo>
                    <a:pt x="100" y="650"/>
                    <a:pt x="98" y="652"/>
                    <a:pt x="98" y="654"/>
                  </a:cubicBezTo>
                  <a:cubicBezTo>
                    <a:pt x="95" y="659"/>
                    <a:pt x="93" y="664"/>
                    <a:pt x="93" y="670"/>
                  </a:cubicBezTo>
                  <a:cubicBezTo>
                    <a:pt x="125" y="716"/>
                    <a:pt x="259" y="724"/>
                    <a:pt x="329" y="694"/>
                  </a:cubicBezTo>
                  <a:cubicBezTo>
                    <a:pt x="352" y="686"/>
                    <a:pt x="365" y="677"/>
                    <a:pt x="375" y="680"/>
                  </a:cubicBezTo>
                  <a:close/>
                </a:path>
              </a:pathLst>
            </a:custGeom>
            <a:solidFill>
              <a:schemeClr val="accent2">
                <a:alpha val="100000"/>
              </a:schemeClr>
            </a:solidFill>
            <a:ln w="9525">
              <a:noFill/>
            </a:ln>
          </p:spPr>
          <p:txBody>
            <a:bodyPr/>
            <a:lstStyle/>
            <a:p>
              <a:endParaRPr lang="zh-CN" altLang="en-US"/>
            </a:p>
          </p:txBody>
        </p:sp>
      </p:grpSp>
      <p:grpSp>
        <p:nvGrpSpPr>
          <p:cNvPr id="32798" name="组合 29"/>
          <p:cNvGrpSpPr/>
          <p:nvPr/>
        </p:nvGrpSpPr>
        <p:grpSpPr>
          <a:xfrm>
            <a:off x="5578475" y="3143250"/>
            <a:ext cx="957263" cy="957263"/>
            <a:chOff x="0" y="0"/>
            <a:chExt cx="956775" cy="956775"/>
          </a:xfrm>
        </p:grpSpPr>
        <p:sp>
          <p:nvSpPr>
            <p:cNvPr id="32799" name="Oval 14"/>
            <p:cNvSpPr/>
            <p:nvPr/>
          </p:nvSpPr>
          <p:spPr>
            <a:xfrm>
              <a:off x="0" y="0"/>
              <a:ext cx="956775" cy="956775"/>
            </a:xfrm>
            <a:prstGeom prst="ellipse">
              <a:avLst/>
            </a:prstGeom>
            <a:solidFill>
              <a:schemeClr val="tx1"/>
            </a:solidFill>
            <a:ln w="11"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pic>
          <p:nvPicPr>
            <p:cNvPr id="32800" name="组合 31"/>
            <p:cNvPicPr/>
            <p:nvPr/>
          </p:nvPicPr>
          <p:blipFill>
            <a:blip r:embed="rId3" cstate="email">
              <a:extLst>
                <a:ext uri="{28A0092B-C50C-407E-A947-70E740481C1C}">
                  <a14:useLocalDpi xmlns:a14="http://schemas.microsoft.com/office/drawing/2010/main"/>
                </a:ext>
              </a:extLst>
            </a:blip>
            <a:stretch>
              <a:fillRect/>
            </a:stretch>
          </p:blipFill>
          <p:spPr>
            <a:xfrm>
              <a:off x="279782" y="191017"/>
              <a:ext cx="469392" cy="597408"/>
            </a:xfrm>
            <a:prstGeom prst="rect">
              <a:avLst/>
            </a:prstGeom>
            <a:noFill/>
            <a:ln w="9525">
              <a:noFill/>
            </a:ln>
          </p:spPr>
        </p:pic>
      </p:grpSp>
      <p:sp>
        <p:nvSpPr>
          <p:cNvPr id="32801" name="TextBox 34"/>
          <p:cNvSpPr txBox="1"/>
          <p:nvPr/>
        </p:nvSpPr>
        <p:spPr>
          <a:xfrm>
            <a:off x="3614738" y="2865438"/>
            <a:ext cx="866775" cy="923925"/>
          </a:xfrm>
          <a:prstGeom prst="rect">
            <a:avLst/>
          </a:prstGeom>
          <a:noFill/>
          <a:ln w="9525">
            <a:noFill/>
          </a:ln>
        </p:spPr>
        <p:txBody>
          <a:bodyPr wrap="none">
            <a:spAutoFit/>
          </a:bodyPr>
          <a:lstStyle/>
          <a:p>
            <a:pPr lvl="0" eaLnBrk="1" hangingPunct="1"/>
            <a:r>
              <a:rPr lang="en-US" altLang="x-none" sz="5400" b="1" dirty="0">
                <a:solidFill>
                  <a:schemeClr val="accent2"/>
                </a:solidFill>
                <a:latin typeface="微软雅黑" panose="020B0503020204020204" pitchFamily="2" charset="-122"/>
                <a:ea typeface="微软雅黑" panose="020B0503020204020204" pitchFamily="2" charset="-122"/>
              </a:rPr>
              <a:t>8</a:t>
            </a:r>
            <a:r>
              <a:rPr lang="zh-CN" altLang="en-US" sz="2000" dirty="0">
                <a:solidFill>
                  <a:schemeClr val="accent2"/>
                </a:solidFill>
                <a:latin typeface="微软雅黑" panose="020B0503020204020204" pitchFamily="2" charset="-122"/>
                <a:ea typeface="微软雅黑" panose="020B0503020204020204" pitchFamily="2" charset="-122"/>
              </a:rPr>
              <a:t>个</a:t>
            </a:r>
            <a:endParaRPr lang="zh-CN" altLang="en-US" sz="2800" dirty="0">
              <a:solidFill>
                <a:schemeClr val="accent2"/>
              </a:solidFill>
              <a:latin typeface="微软雅黑" panose="020B0503020204020204" pitchFamily="2" charset="-122"/>
              <a:ea typeface="微软雅黑" panose="020B0503020204020204" pitchFamily="2" charset="-122"/>
            </a:endParaRPr>
          </a:p>
        </p:txBody>
      </p:sp>
      <p:sp>
        <p:nvSpPr>
          <p:cNvPr id="32802" name="矩形 35"/>
          <p:cNvSpPr/>
          <p:nvPr/>
        </p:nvSpPr>
        <p:spPr>
          <a:xfrm>
            <a:off x="3235325" y="3559175"/>
            <a:ext cx="1655763" cy="646113"/>
          </a:xfrm>
          <a:prstGeom prst="rect">
            <a:avLst/>
          </a:prstGeom>
          <a:noFill/>
          <a:ln w="9525">
            <a:noFill/>
          </a:ln>
        </p:spPr>
        <p:txBody>
          <a:bodyPr>
            <a:spAutoFit/>
          </a:bodyPr>
          <a:lstStyle/>
          <a:p>
            <a:pPr lvl="0" algn="ctr" eaLnBrk="1" hangingPunct="1"/>
            <a:r>
              <a:rPr lang="zh-CN" altLang="en-US" dirty="0">
                <a:solidFill>
                  <a:schemeClr val="accent2"/>
                </a:solidFill>
                <a:latin typeface="微软雅黑" panose="020B0503020204020204" pitchFamily="2" charset="-122"/>
                <a:ea typeface="微软雅黑" panose="020B0503020204020204" pitchFamily="2" charset="-122"/>
              </a:rPr>
              <a:t>高速服务通道服务畅通无阻</a:t>
            </a:r>
          </a:p>
        </p:txBody>
      </p:sp>
      <p:sp>
        <p:nvSpPr>
          <p:cNvPr id="32803" name="矩形 36"/>
          <p:cNvSpPr/>
          <p:nvPr/>
        </p:nvSpPr>
        <p:spPr>
          <a:xfrm>
            <a:off x="3235325" y="619125"/>
            <a:ext cx="1655763" cy="584200"/>
          </a:xfrm>
          <a:prstGeom prst="rect">
            <a:avLst/>
          </a:prstGeom>
          <a:noFill/>
          <a:ln w="9525">
            <a:noFill/>
          </a:ln>
        </p:spPr>
        <p:txBody>
          <a:bodyPr>
            <a:spAutoFit/>
          </a:bodyPr>
          <a:lstStyle/>
          <a:p>
            <a:pPr lvl="0" algn="ctr" eaLnBrk="1" hangingPunct="1"/>
            <a:r>
              <a:rPr lang="zh-CN" altLang="en-US" sz="1600" dirty="0">
                <a:solidFill>
                  <a:schemeClr val="accent1"/>
                </a:solidFill>
                <a:latin typeface="微软雅黑" panose="020B0503020204020204" pitchFamily="2" charset="-122"/>
                <a:ea typeface="微软雅黑" panose="020B0503020204020204" pitchFamily="2" charset="-122"/>
              </a:rPr>
              <a:t>全球免费</a:t>
            </a:r>
            <a:r>
              <a:rPr lang="en-US" altLang="x-none" sz="1600" dirty="0">
                <a:solidFill>
                  <a:schemeClr val="accent1"/>
                </a:solidFill>
                <a:latin typeface="微软雅黑" panose="020B0503020204020204" pitchFamily="2" charset="-122"/>
                <a:ea typeface="微软雅黑" panose="020B0503020204020204" pitchFamily="2" charset="-122"/>
              </a:rPr>
              <a:t>400</a:t>
            </a:r>
            <a:r>
              <a:rPr lang="zh-CN" altLang="en-US" sz="1600" dirty="0">
                <a:solidFill>
                  <a:schemeClr val="accent1"/>
                </a:solidFill>
                <a:latin typeface="微软雅黑" panose="020B0503020204020204" pitchFamily="2" charset="-122"/>
                <a:ea typeface="微软雅黑" panose="020B0503020204020204" pitchFamily="2" charset="-122"/>
              </a:rPr>
              <a:t>售后服务电话</a:t>
            </a:r>
          </a:p>
        </p:txBody>
      </p:sp>
      <p:sp>
        <p:nvSpPr>
          <p:cNvPr id="32804" name="矩形 37"/>
          <p:cNvSpPr/>
          <p:nvPr/>
        </p:nvSpPr>
        <p:spPr>
          <a:xfrm>
            <a:off x="6026150" y="2232025"/>
            <a:ext cx="1655763" cy="338138"/>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rPr>
              <a:t>直播专线</a:t>
            </a:r>
          </a:p>
        </p:txBody>
      </p:sp>
      <p:sp>
        <p:nvSpPr>
          <p:cNvPr id="32805" name="矩形 38"/>
          <p:cNvSpPr/>
          <p:nvPr/>
        </p:nvSpPr>
        <p:spPr>
          <a:xfrm>
            <a:off x="6535738" y="3295650"/>
            <a:ext cx="827087" cy="585788"/>
          </a:xfrm>
          <a:prstGeom prst="rect">
            <a:avLst/>
          </a:prstGeom>
          <a:noFill/>
          <a:ln w="9525">
            <a:noFill/>
          </a:ln>
        </p:spPr>
        <p:txBody>
          <a:bodyPr>
            <a:spAutoFit/>
          </a:bodyPr>
          <a:lstStyle/>
          <a:p>
            <a:pPr lvl="0" eaLnBrk="1" hangingPunct="1"/>
            <a:r>
              <a:rPr lang="en-US" altLang="x-none" sz="1600" dirty="0">
                <a:solidFill>
                  <a:schemeClr val="accent1"/>
                </a:solidFill>
                <a:latin typeface="微软雅黑" panose="020B0503020204020204" pitchFamily="2" charset="-122"/>
                <a:ea typeface="微软雅黑" panose="020B0503020204020204" pitchFamily="2" charset="-122"/>
              </a:rPr>
              <a:t>VIP</a:t>
            </a:r>
            <a:r>
              <a:rPr lang="zh-CN" altLang="en-US" sz="1600" dirty="0">
                <a:solidFill>
                  <a:schemeClr val="accent1"/>
                </a:solidFill>
                <a:latin typeface="微软雅黑" panose="020B0503020204020204" pitchFamily="2" charset="-122"/>
                <a:ea typeface="微软雅黑" panose="020B0503020204020204" pitchFamily="2" charset="-122"/>
              </a:rPr>
              <a:t>客服专线</a:t>
            </a:r>
          </a:p>
        </p:txBody>
      </p:sp>
      <p:sp>
        <p:nvSpPr>
          <p:cNvPr id="32806" name="矩形 39"/>
          <p:cNvSpPr/>
          <p:nvPr/>
        </p:nvSpPr>
        <p:spPr>
          <a:xfrm>
            <a:off x="5951538" y="4805363"/>
            <a:ext cx="1655762" cy="339725"/>
          </a:xfrm>
          <a:prstGeom prst="rect">
            <a:avLst/>
          </a:prstGeom>
          <a:noFill/>
          <a:ln w="9525">
            <a:noFill/>
          </a:ln>
        </p:spPr>
        <p:txBody>
          <a:bodyPr>
            <a:spAutoFit/>
          </a:bodyPr>
          <a:lstStyle/>
          <a:p>
            <a:pPr lvl="0" eaLnBrk="1" hangingPunct="1"/>
            <a:r>
              <a:rPr lang="zh-CN" altLang="en-US" sz="1600" dirty="0">
                <a:solidFill>
                  <a:schemeClr val="accent1"/>
                </a:solidFill>
                <a:latin typeface="微软雅黑" panose="020B0503020204020204" pitchFamily="2" charset="-122"/>
                <a:ea typeface="微软雅黑" panose="020B0503020204020204" pitchFamily="2" charset="-122"/>
              </a:rPr>
              <a:t>在线</a:t>
            </a:r>
            <a:r>
              <a:rPr lang="en-US" altLang="x-none" sz="1600" dirty="0">
                <a:solidFill>
                  <a:schemeClr val="accent1"/>
                </a:solidFill>
                <a:latin typeface="微软雅黑" panose="020B0503020204020204" pitchFamily="2" charset="-122"/>
                <a:ea typeface="微软雅黑" panose="020B0503020204020204" pitchFamily="2" charset="-122"/>
              </a:rPr>
              <a:t>QQ</a:t>
            </a:r>
            <a:endParaRPr lang="zh-CN" altLang="en-US" sz="1600" dirty="0">
              <a:solidFill>
                <a:schemeClr val="accent1"/>
              </a:solidFill>
              <a:latin typeface="微软雅黑" panose="020B0503020204020204" pitchFamily="2" charset="-122"/>
              <a:ea typeface="微软雅黑" panose="020B0503020204020204" pitchFamily="2" charset="-122"/>
            </a:endParaRPr>
          </a:p>
        </p:txBody>
      </p:sp>
      <p:sp>
        <p:nvSpPr>
          <p:cNvPr id="32807" name="矩形 40"/>
          <p:cNvSpPr/>
          <p:nvPr/>
        </p:nvSpPr>
        <p:spPr>
          <a:xfrm>
            <a:off x="3259138" y="6135688"/>
            <a:ext cx="1655762" cy="338137"/>
          </a:xfrm>
          <a:prstGeom prst="rect">
            <a:avLst/>
          </a:prstGeom>
          <a:noFill/>
          <a:ln w="9525">
            <a:noFill/>
          </a:ln>
        </p:spPr>
        <p:txBody>
          <a:bodyPr>
            <a:spAutoFit/>
          </a:bodyPr>
          <a:lstStyle/>
          <a:p>
            <a:pPr lvl="0" algn="ctr" eaLnBrk="1" hangingPunct="1"/>
            <a:r>
              <a:rPr lang="zh-CN" altLang="en-US" sz="1600" dirty="0">
                <a:solidFill>
                  <a:schemeClr val="accent1"/>
                </a:solidFill>
                <a:latin typeface="微软雅黑" panose="020B0503020204020204" pitchFamily="2" charset="-122"/>
                <a:ea typeface="微软雅黑" panose="020B0503020204020204" pitchFamily="2" charset="-122"/>
              </a:rPr>
              <a:t>远程在线服务</a:t>
            </a:r>
          </a:p>
        </p:txBody>
      </p:sp>
      <p:sp>
        <p:nvSpPr>
          <p:cNvPr id="32808" name="矩形 41"/>
          <p:cNvSpPr/>
          <p:nvPr/>
        </p:nvSpPr>
        <p:spPr>
          <a:xfrm>
            <a:off x="700088" y="4594225"/>
            <a:ext cx="1360487" cy="831850"/>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上门服务，将最优势服务送到家</a:t>
            </a:r>
          </a:p>
        </p:txBody>
      </p:sp>
      <p:sp>
        <p:nvSpPr>
          <p:cNvPr id="32809" name="矩形 42"/>
          <p:cNvSpPr/>
          <p:nvPr/>
        </p:nvSpPr>
        <p:spPr>
          <a:xfrm>
            <a:off x="419100" y="3403600"/>
            <a:ext cx="1193800" cy="338138"/>
          </a:xfrm>
          <a:prstGeom prst="rect">
            <a:avLst/>
          </a:prstGeom>
          <a:noFill/>
          <a:ln w="9525">
            <a:noFill/>
          </a:ln>
        </p:spPr>
        <p:txBody>
          <a:bodyPr>
            <a:spAutoFit/>
          </a:bodyPr>
          <a:lstStyle/>
          <a:p>
            <a:pPr lvl="0" algn="r" eaLnBrk="1" hangingPunct="1"/>
            <a:r>
              <a:rPr lang="zh-CN" altLang="en-US" sz="1600" dirty="0">
                <a:solidFill>
                  <a:schemeClr val="accent1"/>
                </a:solidFill>
                <a:latin typeface="微软雅黑" panose="020B0503020204020204" pitchFamily="2" charset="-122"/>
                <a:ea typeface="微软雅黑" panose="020B0503020204020204" pitchFamily="2" charset="-122"/>
              </a:rPr>
              <a:t>视频教学</a:t>
            </a:r>
          </a:p>
        </p:txBody>
      </p:sp>
      <p:sp>
        <p:nvSpPr>
          <p:cNvPr id="32810" name="矩形 43"/>
          <p:cNvSpPr/>
          <p:nvPr/>
        </p:nvSpPr>
        <p:spPr>
          <a:xfrm>
            <a:off x="658813" y="1955800"/>
            <a:ext cx="1441450" cy="831850"/>
          </a:xfrm>
          <a:prstGeom prst="rect">
            <a:avLst/>
          </a:prstGeom>
          <a:noFill/>
          <a:ln w="9525">
            <a:noFill/>
          </a:ln>
        </p:spPr>
        <p:txBody>
          <a:bodyPr>
            <a:spAutoFit/>
          </a:bodyPr>
          <a:lstStyle/>
          <a:p>
            <a:pPr lvl="0" algn="just" eaLnBrk="1" hangingPunct="1"/>
            <a:r>
              <a:rPr lang="en-US" altLang="x-none" sz="1600" dirty="0">
                <a:solidFill>
                  <a:schemeClr val="accent1"/>
                </a:solidFill>
                <a:latin typeface="微软雅黑" panose="020B0503020204020204" pitchFamily="2" charset="-122"/>
                <a:ea typeface="微软雅黑" panose="020B0503020204020204" pitchFamily="2" charset="-122"/>
              </a:rPr>
              <a:t>FAQ</a:t>
            </a:r>
            <a:r>
              <a:rPr lang="zh-CN" altLang="en-US" sz="1600" dirty="0">
                <a:solidFill>
                  <a:schemeClr val="accent1"/>
                </a:solidFill>
                <a:latin typeface="微软雅黑" panose="020B0503020204020204" pitchFamily="2" charset="-122"/>
                <a:ea typeface="微软雅黑" panose="020B0503020204020204" pitchFamily="2" charset="-122"/>
              </a:rPr>
              <a:t>系统，提供自助交流与学习平台</a:t>
            </a:r>
          </a:p>
        </p:txBody>
      </p:sp>
      <p:sp>
        <p:nvSpPr>
          <p:cNvPr id="32811" name="矩形 44"/>
          <p:cNvSpPr/>
          <p:nvPr/>
        </p:nvSpPr>
        <p:spPr>
          <a:xfrm>
            <a:off x="8216900" y="1166813"/>
            <a:ext cx="3311525" cy="831850"/>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我司提供</a:t>
            </a:r>
            <a:r>
              <a:rPr lang="en-US" altLang="x-none" sz="1600" dirty="0">
                <a:solidFill>
                  <a:schemeClr val="accent1"/>
                </a:solidFill>
                <a:latin typeface="微软雅黑" panose="020B0503020204020204" pitchFamily="2" charset="-122"/>
                <a:ea typeface="微软雅黑" panose="020B0503020204020204" pitchFamily="2" charset="-122"/>
              </a:rPr>
              <a:t>400</a:t>
            </a:r>
            <a:r>
              <a:rPr lang="zh-CN" altLang="en-US" sz="1600" dirty="0">
                <a:solidFill>
                  <a:schemeClr val="accent1"/>
                </a:solidFill>
                <a:latin typeface="微软雅黑" panose="020B0503020204020204" pitchFamily="2" charset="-122"/>
                <a:ea typeface="微软雅黑" panose="020B0503020204020204" pitchFamily="2" charset="-122"/>
              </a:rPr>
              <a:t>全国免费电话等多个服务通道，全程跟踪服务，真正实现</a:t>
            </a:r>
            <a:r>
              <a:rPr lang="en-US" altLang="x-none" sz="1600" dirty="0">
                <a:solidFill>
                  <a:schemeClr val="accent1"/>
                </a:solidFill>
                <a:latin typeface="微软雅黑" panose="020B0503020204020204" pitchFamily="2" charset="-122"/>
                <a:ea typeface="微软雅黑" panose="020B0503020204020204" pitchFamily="2" charset="-122"/>
              </a:rPr>
              <a:t>360</a:t>
            </a:r>
            <a:r>
              <a:rPr lang="zh-CN" altLang="en-US" sz="1600" dirty="0">
                <a:solidFill>
                  <a:schemeClr val="accent1"/>
                </a:solidFill>
                <a:latin typeface="微软雅黑" panose="020B0503020204020204" pitchFamily="2" charset="-122"/>
                <a:ea typeface="微软雅黑" panose="020B0503020204020204" pitchFamily="2" charset="-122"/>
              </a:rPr>
              <a:t>度无缝服务体系。</a:t>
            </a:r>
          </a:p>
        </p:txBody>
      </p:sp>
      <p:sp>
        <p:nvSpPr>
          <p:cNvPr id="32812" name="矩形 45"/>
          <p:cNvSpPr/>
          <p:nvPr/>
        </p:nvSpPr>
        <p:spPr>
          <a:xfrm>
            <a:off x="8216900" y="2349500"/>
            <a:ext cx="3311525" cy="1076325"/>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当客服无法解决客户问题时，必定在</a:t>
            </a:r>
            <a:r>
              <a:rPr lang="en-US" altLang="x-none" sz="1600" dirty="0">
                <a:solidFill>
                  <a:schemeClr val="accent1"/>
                </a:solidFill>
                <a:latin typeface="微软雅黑" panose="020B0503020204020204" pitchFamily="2" charset="-122"/>
                <a:ea typeface="微软雅黑" panose="020B0503020204020204" pitchFamily="2" charset="-122"/>
              </a:rPr>
              <a:t>10</a:t>
            </a:r>
            <a:r>
              <a:rPr lang="zh-CN" altLang="en-US" sz="1600" dirty="0">
                <a:solidFill>
                  <a:schemeClr val="accent1"/>
                </a:solidFill>
                <a:latin typeface="微软雅黑" panose="020B0503020204020204" pitchFamily="2" charset="-122"/>
                <a:ea typeface="微软雅黑" panose="020B0503020204020204" pitchFamily="2" charset="-122"/>
              </a:rPr>
              <a:t>分钟内给予客户明确答复，约定解决问题的方式、时间，提供全方位的技术支持。</a:t>
            </a:r>
          </a:p>
        </p:txBody>
      </p:sp>
      <p:sp>
        <p:nvSpPr>
          <p:cNvPr id="32813" name="矩形 46"/>
          <p:cNvSpPr/>
          <p:nvPr/>
        </p:nvSpPr>
        <p:spPr>
          <a:xfrm>
            <a:off x="8216900" y="3876675"/>
            <a:ext cx="3311525" cy="584200"/>
          </a:xfrm>
          <a:prstGeom prst="rect">
            <a:avLst/>
          </a:prstGeom>
          <a:noFill/>
          <a:ln w="9525">
            <a:noFill/>
          </a:ln>
        </p:spPr>
        <p:txBody>
          <a:bodyPr>
            <a:spAutoFit/>
          </a:bodyPr>
          <a:lstStyle/>
          <a:p>
            <a:pPr lvl="0" algn="just" eaLnBrk="1" hangingPunct="1"/>
            <a:r>
              <a:rPr lang="en-US" altLang="x-none" sz="1600" dirty="0">
                <a:solidFill>
                  <a:schemeClr val="accent1"/>
                </a:solidFill>
                <a:latin typeface="微软雅黑" panose="020B0503020204020204" pitchFamily="2" charset="-122"/>
                <a:ea typeface="微软雅黑" panose="020B0503020204020204" pitchFamily="2" charset="-122"/>
              </a:rPr>
              <a:t>500</a:t>
            </a:r>
            <a:r>
              <a:rPr lang="zh-CN" altLang="en-US" sz="1600" dirty="0">
                <a:solidFill>
                  <a:schemeClr val="accent1"/>
                </a:solidFill>
                <a:latin typeface="微软雅黑" panose="020B0503020204020204" pitchFamily="2" charset="-122"/>
                <a:ea typeface="微软雅黑" panose="020B0503020204020204" pitchFamily="2" charset="-122"/>
              </a:rPr>
              <a:t>个专家服务团队遍布全国。专业、敬业，他们一直很努力。</a:t>
            </a:r>
          </a:p>
        </p:txBody>
      </p:sp>
      <p:sp>
        <p:nvSpPr>
          <p:cNvPr id="32814" name="矩形 47"/>
          <p:cNvSpPr/>
          <p:nvPr/>
        </p:nvSpPr>
        <p:spPr>
          <a:xfrm>
            <a:off x="8216900" y="4826000"/>
            <a:ext cx="3311525" cy="1077913"/>
          </a:xfrm>
          <a:prstGeom prst="rect">
            <a:avLst/>
          </a:prstGeom>
          <a:noFill/>
          <a:ln w="9525">
            <a:noFill/>
          </a:ln>
        </p:spPr>
        <p:txBody>
          <a:bodyPr>
            <a:spAutoFit/>
          </a:bodyPr>
          <a:lstStyle/>
          <a:p>
            <a:pPr lvl="0" algn="just" eaLnBrk="1" hangingPunct="1"/>
            <a:r>
              <a:rPr lang="zh-CN" altLang="en-US" sz="1600" dirty="0">
                <a:solidFill>
                  <a:schemeClr val="accent1"/>
                </a:solidFill>
                <a:latin typeface="微软雅黑" panose="020B0503020204020204" pitchFamily="2" charset="-122"/>
                <a:ea typeface="微软雅黑" panose="020B0503020204020204" pitchFamily="2" charset="-122"/>
              </a:rPr>
              <a:t>除了提供一年的软件免费维护外，售后每月定期主动回访维护服务，保证客户系统的稳定运行，让客户</a:t>
            </a:r>
            <a:r>
              <a:rPr lang="en-US" altLang="x-none" sz="1600" dirty="0">
                <a:solidFill>
                  <a:schemeClr val="accent1"/>
                </a:solidFill>
                <a:latin typeface="微软雅黑" panose="020B0503020204020204" pitchFamily="2" charset="-122"/>
                <a:ea typeface="微软雅黑" panose="020B0503020204020204" pitchFamily="2" charset="-122"/>
              </a:rPr>
              <a:t>100%</a:t>
            </a:r>
            <a:r>
              <a:rPr lang="zh-CN" altLang="en-US" sz="1600" dirty="0">
                <a:solidFill>
                  <a:schemeClr val="accent1"/>
                </a:solidFill>
                <a:latin typeface="微软雅黑" panose="020B0503020204020204" pitchFamily="2" charset="-122"/>
                <a:ea typeface="微软雅黑" panose="020B0503020204020204" pitchFamily="2" charset="-122"/>
              </a:rPr>
              <a:t>的满意。</a:t>
            </a:r>
          </a:p>
        </p:txBody>
      </p:sp>
      <p:sp>
        <p:nvSpPr>
          <p:cNvPr id="32815" name="椭圆 48"/>
          <p:cNvSpPr/>
          <p:nvPr/>
        </p:nvSpPr>
        <p:spPr>
          <a:xfrm>
            <a:off x="7908925" y="1390650"/>
            <a:ext cx="233363" cy="233363"/>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816" name="椭圆 49"/>
          <p:cNvSpPr/>
          <p:nvPr/>
        </p:nvSpPr>
        <p:spPr>
          <a:xfrm>
            <a:off x="7908925" y="2767013"/>
            <a:ext cx="233363" cy="233362"/>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817" name="椭圆 50"/>
          <p:cNvSpPr/>
          <p:nvPr/>
        </p:nvSpPr>
        <p:spPr>
          <a:xfrm>
            <a:off x="7908925" y="4051300"/>
            <a:ext cx="233363" cy="234950"/>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818" name="椭圆 51"/>
          <p:cNvSpPr/>
          <p:nvPr/>
        </p:nvSpPr>
        <p:spPr>
          <a:xfrm>
            <a:off x="7908925" y="5238750"/>
            <a:ext cx="233363" cy="234950"/>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2819" name="TextBox 52"/>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27</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additive="base">
                                        <p:cTn id="7" dur="300" fill="hold"/>
                                        <p:tgtEl>
                                          <p:spTgt spid="32771"/>
                                        </p:tgtEl>
                                        <p:attrNameLst>
                                          <p:attrName>ppt_x</p:attrName>
                                        </p:attrNameLst>
                                      </p:cBhvr>
                                      <p:tavLst>
                                        <p:tav tm="0">
                                          <p:val>
                                            <p:strVal val="0-#ppt_w/2"/>
                                          </p:val>
                                        </p:tav>
                                        <p:tav tm="100000">
                                          <p:val>
                                            <p:strVal val="#ppt_x"/>
                                          </p:val>
                                        </p:tav>
                                      </p:tavLst>
                                    </p:anim>
                                    <p:anim calcmode="lin" valueType="num">
                                      <p:cBhvr additive="base">
                                        <p:cTn id="8" dur="300" fill="hold"/>
                                        <p:tgtEl>
                                          <p:spTgt spid="3277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2772"/>
                                        </p:tgtEl>
                                        <p:attrNameLst>
                                          <p:attrName>style.visibility</p:attrName>
                                        </p:attrNameLst>
                                      </p:cBhvr>
                                      <p:to>
                                        <p:strVal val="visible"/>
                                      </p:to>
                                    </p:set>
                                    <p:anim calcmode="lin" valueType="num">
                                      <p:cBhvr additive="base">
                                        <p:cTn id="11" dur="300" fill="hold"/>
                                        <p:tgtEl>
                                          <p:spTgt spid="32772"/>
                                        </p:tgtEl>
                                        <p:attrNameLst>
                                          <p:attrName>ppt_x</p:attrName>
                                        </p:attrNameLst>
                                      </p:cBhvr>
                                      <p:tavLst>
                                        <p:tav tm="0">
                                          <p:val>
                                            <p:strVal val="0-#ppt_w/2"/>
                                          </p:val>
                                        </p:tav>
                                        <p:tav tm="100000">
                                          <p:val>
                                            <p:strVal val="#ppt_x"/>
                                          </p:val>
                                        </p:tav>
                                      </p:tavLst>
                                    </p:anim>
                                    <p:anim calcmode="lin" valueType="num">
                                      <p:cBhvr additive="base">
                                        <p:cTn id="12" dur="300" fill="hold"/>
                                        <p:tgtEl>
                                          <p:spTgt spid="3277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32773"/>
                                        </p:tgtEl>
                                        <p:attrNameLst>
                                          <p:attrName>style.visibility</p:attrName>
                                        </p:attrNameLst>
                                      </p:cBhvr>
                                      <p:to>
                                        <p:strVal val="visible"/>
                                      </p:to>
                                    </p:set>
                                    <p:anim calcmode="lin" valueType="num">
                                      <p:cBhvr additive="base">
                                        <p:cTn id="15" dur="300" fill="hold"/>
                                        <p:tgtEl>
                                          <p:spTgt spid="32773"/>
                                        </p:tgtEl>
                                        <p:attrNameLst>
                                          <p:attrName>ppt_x</p:attrName>
                                        </p:attrNameLst>
                                      </p:cBhvr>
                                      <p:tavLst>
                                        <p:tav tm="0">
                                          <p:val>
                                            <p:strVal val="0-#ppt_w/2"/>
                                          </p:val>
                                        </p:tav>
                                        <p:tav tm="100000">
                                          <p:val>
                                            <p:strVal val="#ppt_x"/>
                                          </p:val>
                                        </p:tav>
                                      </p:tavLst>
                                    </p:anim>
                                    <p:anim calcmode="lin" valueType="num">
                                      <p:cBhvr additive="base">
                                        <p:cTn id="16" dur="300" fill="hold"/>
                                        <p:tgtEl>
                                          <p:spTgt spid="3277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2770"/>
                                        </p:tgtEl>
                                        <p:attrNameLst>
                                          <p:attrName>style.visibility</p:attrName>
                                        </p:attrNameLst>
                                      </p:cBhvr>
                                      <p:to>
                                        <p:strVal val="visible"/>
                                      </p:to>
                                    </p:set>
                                    <p:anim calcmode="lin" valueType="num">
                                      <p:cBhvr>
                                        <p:cTn id="20" dur="5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2770"/>
                                        </p:tgtEl>
                                        <p:attrNameLst>
                                          <p:attrName>ppt_y</p:attrName>
                                        </p:attrNameLst>
                                      </p:cBhvr>
                                      <p:tavLst>
                                        <p:tav tm="0">
                                          <p:val>
                                            <p:strVal val="#ppt_y"/>
                                          </p:val>
                                        </p:tav>
                                        <p:tav tm="100000">
                                          <p:val>
                                            <p:strVal val="#ppt_y"/>
                                          </p:val>
                                        </p:tav>
                                      </p:tavLst>
                                    </p:anim>
                                    <p:anim calcmode="lin" valueType="num">
                                      <p:cBhvr>
                                        <p:cTn id="22" dur="5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277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2819"/>
                                        </p:tgtEl>
                                        <p:attrNameLst>
                                          <p:attrName>style.visibility</p:attrName>
                                        </p:attrNameLst>
                                      </p:cBhvr>
                                      <p:to>
                                        <p:strVal val="visible"/>
                                      </p:to>
                                    </p:set>
                                    <p:anim calcmode="lin" valueType="num">
                                      <p:cBhvr>
                                        <p:cTn id="27" dur="400" fill="hold"/>
                                        <p:tgtEl>
                                          <p:spTgt spid="32819"/>
                                        </p:tgtEl>
                                        <p:attrNameLst>
                                          <p:attrName>ppt_w</p:attrName>
                                        </p:attrNameLst>
                                      </p:cBhvr>
                                      <p:tavLst>
                                        <p:tav tm="0">
                                          <p:val>
                                            <p:fltVal val="0"/>
                                          </p:val>
                                        </p:tav>
                                        <p:tav tm="100000">
                                          <p:val>
                                            <p:strVal val="#ppt_w"/>
                                          </p:val>
                                        </p:tav>
                                      </p:tavLst>
                                    </p:anim>
                                    <p:anim calcmode="lin" valueType="num">
                                      <p:cBhvr>
                                        <p:cTn id="28" dur="400" fill="hold"/>
                                        <p:tgtEl>
                                          <p:spTgt spid="32819"/>
                                        </p:tgtEl>
                                        <p:attrNameLst>
                                          <p:attrName>ppt_h</p:attrName>
                                        </p:attrNameLst>
                                      </p:cBhvr>
                                      <p:tavLst>
                                        <p:tav tm="0">
                                          <p:val>
                                            <p:fltVal val="0"/>
                                          </p:val>
                                        </p:tav>
                                        <p:tav tm="100000">
                                          <p:val>
                                            <p:strVal val="#ppt_h"/>
                                          </p:val>
                                        </p:tav>
                                      </p:tavLst>
                                    </p:anim>
                                    <p:anim calcmode="lin" valueType="num">
                                      <p:cBhvr>
                                        <p:cTn id="29" dur="400" fill="hold"/>
                                        <p:tgtEl>
                                          <p:spTgt spid="32819"/>
                                        </p:tgtEl>
                                        <p:attrNameLst>
                                          <p:attrName>style.rotation</p:attrName>
                                        </p:attrNameLst>
                                      </p:cBhvr>
                                      <p:tavLst>
                                        <p:tav tm="0">
                                          <p:val>
                                            <p:fltVal val="90"/>
                                          </p:val>
                                        </p:tav>
                                        <p:tav tm="100000">
                                          <p:val>
                                            <p:fltVal val="0"/>
                                          </p:val>
                                        </p:tav>
                                      </p:tavLst>
                                    </p:anim>
                                    <p:animEffect transition="in" filter="fade">
                                      <p:cBhvr>
                                        <p:cTn id="30" dur="400"/>
                                        <p:tgtEl>
                                          <p:spTgt spid="32819"/>
                                        </p:tgtEl>
                                      </p:cBhvr>
                                    </p:animEffect>
                                  </p:childTnLst>
                                </p:cTn>
                              </p:par>
                              <p:par>
                                <p:cTn id="31" presetID="8" presetClass="emph" presetSubtype="0" fill="hold" grpId="1" nodeType="withEffect">
                                  <p:stCondLst>
                                    <p:cond delay="0"/>
                                  </p:stCondLst>
                                  <p:childTnLst>
                                    <p:animRot by="21600000">
                                      <p:cBhvr>
                                        <p:cTn id="32" dur="400" fill="hold"/>
                                        <p:tgtEl>
                                          <p:spTgt spid="32819"/>
                                        </p:tgtEl>
                                        <p:attrNameLst>
                                          <p:attrName>r</p:attrName>
                                        </p:attrNameLst>
                                      </p:cBhvr>
                                    </p:animRot>
                                  </p:childTnLst>
                                </p:cTn>
                              </p:par>
                            </p:childTnLst>
                          </p:cTn>
                        </p:par>
                        <p:par>
                          <p:cTn id="33" fill="hold">
                            <p:stCondLst>
                              <p:cond delay="1049"/>
                            </p:stCondLst>
                            <p:childTnLst>
                              <p:par>
                                <p:cTn id="34" presetID="21" presetClass="entr" presetSubtype="1" fill="hold" grpId="0" nodeType="afterEffect">
                                  <p:stCondLst>
                                    <p:cond delay="0"/>
                                  </p:stCondLst>
                                  <p:childTnLst>
                                    <p:set>
                                      <p:cBhvr>
                                        <p:cTn id="35" dur="1" fill="hold">
                                          <p:stCondLst>
                                            <p:cond delay="0"/>
                                          </p:stCondLst>
                                        </p:cTn>
                                        <p:tgtEl>
                                          <p:spTgt spid="32776"/>
                                        </p:tgtEl>
                                        <p:attrNameLst>
                                          <p:attrName>style.visibility</p:attrName>
                                        </p:attrNameLst>
                                      </p:cBhvr>
                                      <p:to>
                                        <p:strVal val="visible"/>
                                      </p:to>
                                    </p:set>
                                    <p:animEffect transition="in" filter="wheel(1)">
                                      <p:cBhvr>
                                        <p:cTn id="36" dur="2000"/>
                                        <p:tgtEl>
                                          <p:spTgt spid="32776"/>
                                        </p:tgtEl>
                                      </p:cBhvr>
                                    </p:animEffect>
                                  </p:childTnLst>
                                </p:cTn>
                              </p:par>
                            </p:childTnLst>
                          </p:cTn>
                        </p:par>
                        <p:par>
                          <p:cTn id="37" fill="hold">
                            <p:stCondLst>
                              <p:cond delay="3049"/>
                            </p:stCondLst>
                            <p:childTnLst>
                              <p:par>
                                <p:cTn id="38" presetID="31" presetClass="entr" presetSubtype="0" fill="hold" grpId="0" nodeType="afterEffect">
                                  <p:stCondLst>
                                    <p:cond delay="0"/>
                                  </p:stCondLst>
                                  <p:childTnLst>
                                    <p:set>
                                      <p:cBhvr>
                                        <p:cTn id="39" dur="1" fill="hold">
                                          <p:stCondLst>
                                            <p:cond delay="0"/>
                                          </p:stCondLst>
                                        </p:cTn>
                                        <p:tgtEl>
                                          <p:spTgt spid="32802"/>
                                        </p:tgtEl>
                                        <p:attrNameLst>
                                          <p:attrName>style.visibility</p:attrName>
                                        </p:attrNameLst>
                                      </p:cBhvr>
                                      <p:to>
                                        <p:strVal val="visible"/>
                                      </p:to>
                                    </p:set>
                                    <p:anim calcmode="lin" valueType="num">
                                      <p:cBhvr>
                                        <p:cTn id="40" dur="1000" fill="hold"/>
                                        <p:tgtEl>
                                          <p:spTgt spid="32802"/>
                                        </p:tgtEl>
                                        <p:attrNameLst>
                                          <p:attrName>ppt_w</p:attrName>
                                        </p:attrNameLst>
                                      </p:cBhvr>
                                      <p:tavLst>
                                        <p:tav tm="0">
                                          <p:val>
                                            <p:fltVal val="0"/>
                                          </p:val>
                                        </p:tav>
                                        <p:tav tm="100000">
                                          <p:val>
                                            <p:strVal val="#ppt_w"/>
                                          </p:val>
                                        </p:tav>
                                      </p:tavLst>
                                    </p:anim>
                                    <p:anim calcmode="lin" valueType="num">
                                      <p:cBhvr>
                                        <p:cTn id="41" dur="1000" fill="hold"/>
                                        <p:tgtEl>
                                          <p:spTgt spid="32802"/>
                                        </p:tgtEl>
                                        <p:attrNameLst>
                                          <p:attrName>ppt_h</p:attrName>
                                        </p:attrNameLst>
                                      </p:cBhvr>
                                      <p:tavLst>
                                        <p:tav tm="0">
                                          <p:val>
                                            <p:fltVal val="0"/>
                                          </p:val>
                                        </p:tav>
                                        <p:tav tm="100000">
                                          <p:val>
                                            <p:strVal val="#ppt_h"/>
                                          </p:val>
                                        </p:tav>
                                      </p:tavLst>
                                    </p:anim>
                                    <p:anim calcmode="lin" valueType="num">
                                      <p:cBhvr>
                                        <p:cTn id="42" dur="1000" fill="hold"/>
                                        <p:tgtEl>
                                          <p:spTgt spid="32802"/>
                                        </p:tgtEl>
                                        <p:attrNameLst>
                                          <p:attrName>style.rotation</p:attrName>
                                        </p:attrNameLst>
                                      </p:cBhvr>
                                      <p:tavLst>
                                        <p:tav tm="0">
                                          <p:val>
                                            <p:fltVal val="90"/>
                                          </p:val>
                                        </p:tav>
                                        <p:tav tm="100000">
                                          <p:val>
                                            <p:fltVal val="0"/>
                                          </p:val>
                                        </p:tav>
                                      </p:tavLst>
                                    </p:anim>
                                    <p:animEffect transition="in" filter="fade">
                                      <p:cBhvr>
                                        <p:cTn id="43" dur="1000"/>
                                        <p:tgtEl>
                                          <p:spTgt spid="32802"/>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32801"/>
                                        </p:tgtEl>
                                        <p:attrNameLst>
                                          <p:attrName>style.visibility</p:attrName>
                                        </p:attrNameLst>
                                      </p:cBhvr>
                                      <p:to>
                                        <p:strVal val="visible"/>
                                      </p:to>
                                    </p:set>
                                    <p:anim calcmode="lin" valueType="num">
                                      <p:cBhvr>
                                        <p:cTn id="46" dur="1000" fill="hold"/>
                                        <p:tgtEl>
                                          <p:spTgt spid="32801"/>
                                        </p:tgtEl>
                                        <p:attrNameLst>
                                          <p:attrName>ppt_w</p:attrName>
                                        </p:attrNameLst>
                                      </p:cBhvr>
                                      <p:tavLst>
                                        <p:tav tm="0">
                                          <p:val>
                                            <p:fltVal val="0"/>
                                          </p:val>
                                        </p:tav>
                                        <p:tav tm="100000">
                                          <p:val>
                                            <p:strVal val="#ppt_w"/>
                                          </p:val>
                                        </p:tav>
                                      </p:tavLst>
                                    </p:anim>
                                    <p:anim calcmode="lin" valueType="num">
                                      <p:cBhvr>
                                        <p:cTn id="47" dur="1000" fill="hold"/>
                                        <p:tgtEl>
                                          <p:spTgt spid="32801"/>
                                        </p:tgtEl>
                                        <p:attrNameLst>
                                          <p:attrName>ppt_h</p:attrName>
                                        </p:attrNameLst>
                                      </p:cBhvr>
                                      <p:tavLst>
                                        <p:tav tm="0">
                                          <p:val>
                                            <p:fltVal val="0"/>
                                          </p:val>
                                        </p:tav>
                                        <p:tav tm="100000">
                                          <p:val>
                                            <p:strVal val="#ppt_h"/>
                                          </p:val>
                                        </p:tav>
                                      </p:tavLst>
                                    </p:anim>
                                    <p:anim calcmode="lin" valueType="num">
                                      <p:cBhvr>
                                        <p:cTn id="48" dur="1000" fill="hold"/>
                                        <p:tgtEl>
                                          <p:spTgt spid="32801"/>
                                        </p:tgtEl>
                                        <p:attrNameLst>
                                          <p:attrName>style.rotation</p:attrName>
                                        </p:attrNameLst>
                                      </p:cBhvr>
                                      <p:tavLst>
                                        <p:tav tm="0">
                                          <p:val>
                                            <p:fltVal val="90"/>
                                          </p:val>
                                        </p:tav>
                                        <p:tav tm="100000">
                                          <p:val>
                                            <p:fltVal val="0"/>
                                          </p:val>
                                        </p:tav>
                                      </p:tavLst>
                                    </p:anim>
                                    <p:animEffect transition="in" filter="fade">
                                      <p:cBhvr>
                                        <p:cTn id="49" dur="1000"/>
                                        <p:tgtEl>
                                          <p:spTgt spid="32801"/>
                                        </p:tgtEl>
                                      </p:cBhvr>
                                    </p:animEffect>
                                  </p:childTnLst>
                                </p:cTn>
                              </p:par>
                            </p:childTnLst>
                          </p:cTn>
                        </p:par>
                        <p:par>
                          <p:cTn id="50" fill="hold">
                            <p:stCondLst>
                              <p:cond delay="4049"/>
                            </p:stCondLst>
                            <p:childTnLst>
                              <p:par>
                                <p:cTn id="51" presetID="10" presetClass="entr" presetSubtype="0" fill="hold" nodeType="afterEffect">
                                  <p:stCondLst>
                                    <p:cond delay="0"/>
                                  </p:stCondLst>
                                  <p:childTnLst>
                                    <p:set>
                                      <p:cBhvr>
                                        <p:cTn id="52" dur="1" fill="hold">
                                          <p:stCondLst>
                                            <p:cond delay="0"/>
                                          </p:stCondLst>
                                        </p:cTn>
                                        <p:tgtEl>
                                          <p:spTgt spid="32774"/>
                                        </p:tgtEl>
                                        <p:attrNameLst>
                                          <p:attrName>style.visibility</p:attrName>
                                        </p:attrNameLst>
                                      </p:cBhvr>
                                      <p:to>
                                        <p:strVal val="visible"/>
                                      </p:to>
                                    </p:set>
                                    <p:anim calcmode="lin" valueType="num">
                                      <p:cBhvr>
                                        <p:cTn id="53" dur="1000" fill="hold"/>
                                        <p:tgtEl>
                                          <p:spTgt spid="32774"/>
                                        </p:tgtEl>
                                        <p:attrNameLst>
                                          <p:attrName>ppt_w</p:attrName>
                                        </p:attrNameLst>
                                      </p:cBhvr>
                                      <p:tavLst>
                                        <p:tav tm="0">
                                          <p:val>
                                            <p:fltVal val="0"/>
                                          </p:val>
                                        </p:tav>
                                        <p:tav tm="100000">
                                          <p:val>
                                            <p:strVal val="#ppt_w"/>
                                          </p:val>
                                        </p:tav>
                                      </p:tavLst>
                                    </p:anim>
                                    <p:anim calcmode="lin" valueType="num">
                                      <p:cBhvr>
                                        <p:cTn id="54" dur="1000" fill="hold"/>
                                        <p:tgtEl>
                                          <p:spTgt spid="32774"/>
                                        </p:tgtEl>
                                        <p:attrNameLst>
                                          <p:attrName>ppt_h</p:attrName>
                                        </p:attrNameLst>
                                      </p:cBhvr>
                                      <p:tavLst>
                                        <p:tav tm="0">
                                          <p:val>
                                            <p:fltVal val="0"/>
                                          </p:val>
                                        </p:tav>
                                        <p:tav tm="100000">
                                          <p:val>
                                            <p:strVal val="#ppt_h"/>
                                          </p:val>
                                        </p:tav>
                                      </p:tavLst>
                                    </p:anim>
                                    <p:animEffect transition="in" filter="fade">
                                      <p:cBhvr>
                                        <p:cTn id="55" dur="1000"/>
                                        <p:tgtEl>
                                          <p:spTgt spid="32774"/>
                                        </p:tgtEl>
                                      </p:cBhvr>
                                    </p:animEffect>
                                  </p:childTnLst>
                                </p:cTn>
                              </p:par>
                            </p:childTnLst>
                          </p:cTn>
                        </p:par>
                        <p:par>
                          <p:cTn id="56" fill="hold">
                            <p:stCondLst>
                              <p:cond delay="5049"/>
                            </p:stCondLst>
                            <p:childTnLst>
                              <p:par>
                                <p:cTn id="57" presetID="10" presetClass="entr" presetSubtype="0" fill="hold" nodeType="afterEffect">
                                  <p:stCondLst>
                                    <p:cond delay="0"/>
                                  </p:stCondLst>
                                  <p:childTnLst>
                                    <p:set>
                                      <p:cBhvr>
                                        <p:cTn id="58" dur="1" fill="hold">
                                          <p:stCondLst>
                                            <p:cond delay="0"/>
                                          </p:stCondLst>
                                        </p:cTn>
                                        <p:tgtEl>
                                          <p:spTgt spid="32780"/>
                                        </p:tgtEl>
                                        <p:attrNameLst>
                                          <p:attrName>style.visibility</p:attrName>
                                        </p:attrNameLst>
                                      </p:cBhvr>
                                      <p:to>
                                        <p:strVal val="visible"/>
                                      </p:to>
                                    </p:set>
                                    <p:anim calcmode="lin" valueType="num">
                                      <p:cBhvr>
                                        <p:cTn id="59" dur="500" fill="hold"/>
                                        <p:tgtEl>
                                          <p:spTgt spid="32780"/>
                                        </p:tgtEl>
                                        <p:attrNameLst>
                                          <p:attrName>ppt_w</p:attrName>
                                        </p:attrNameLst>
                                      </p:cBhvr>
                                      <p:tavLst>
                                        <p:tav tm="0">
                                          <p:val>
                                            <p:fltVal val="0"/>
                                          </p:val>
                                        </p:tav>
                                        <p:tav tm="100000">
                                          <p:val>
                                            <p:strVal val="#ppt_w"/>
                                          </p:val>
                                        </p:tav>
                                      </p:tavLst>
                                    </p:anim>
                                    <p:anim calcmode="lin" valueType="num">
                                      <p:cBhvr>
                                        <p:cTn id="60" dur="500" fill="hold"/>
                                        <p:tgtEl>
                                          <p:spTgt spid="32780"/>
                                        </p:tgtEl>
                                        <p:attrNameLst>
                                          <p:attrName>ppt_h</p:attrName>
                                        </p:attrNameLst>
                                      </p:cBhvr>
                                      <p:tavLst>
                                        <p:tav tm="0">
                                          <p:val>
                                            <p:fltVal val="0"/>
                                          </p:val>
                                        </p:tav>
                                        <p:tav tm="100000">
                                          <p:val>
                                            <p:strVal val="#ppt_h"/>
                                          </p:val>
                                        </p:tav>
                                      </p:tavLst>
                                    </p:anim>
                                    <p:animEffect transition="in" filter="fade">
                                      <p:cBhvr>
                                        <p:cTn id="61" dur="500"/>
                                        <p:tgtEl>
                                          <p:spTgt spid="32780"/>
                                        </p:tgtEl>
                                      </p:cBhvr>
                                    </p:animEffect>
                                  </p:childTnLst>
                                </p:cTn>
                              </p:par>
                              <p:par>
                                <p:cTn id="62" presetID="10" presetClass="entr" presetSubtype="0" fill="hold" nodeType="withEffect">
                                  <p:stCondLst>
                                    <p:cond delay="100"/>
                                  </p:stCondLst>
                                  <p:childTnLst>
                                    <p:set>
                                      <p:cBhvr>
                                        <p:cTn id="63" dur="1" fill="hold">
                                          <p:stCondLst>
                                            <p:cond delay="0"/>
                                          </p:stCondLst>
                                        </p:cTn>
                                        <p:tgtEl>
                                          <p:spTgt spid="32777"/>
                                        </p:tgtEl>
                                        <p:attrNameLst>
                                          <p:attrName>style.visibility</p:attrName>
                                        </p:attrNameLst>
                                      </p:cBhvr>
                                      <p:to>
                                        <p:strVal val="visible"/>
                                      </p:to>
                                    </p:set>
                                    <p:anim calcmode="lin" valueType="num">
                                      <p:cBhvr>
                                        <p:cTn id="64" dur="500" fill="hold"/>
                                        <p:tgtEl>
                                          <p:spTgt spid="32777"/>
                                        </p:tgtEl>
                                        <p:attrNameLst>
                                          <p:attrName>ppt_w</p:attrName>
                                        </p:attrNameLst>
                                      </p:cBhvr>
                                      <p:tavLst>
                                        <p:tav tm="0">
                                          <p:val>
                                            <p:fltVal val="0"/>
                                          </p:val>
                                        </p:tav>
                                        <p:tav tm="100000">
                                          <p:val>
                                            <p:strVal val="#ppt_w"/>
                                          </p:val>
                                        </p:tav>
                                      </p:tavLst>
                                    </p:anim>
                                    <p:anim calcmode="lin" valueType="num">
                                      <p:cBhvr>
                                        <p:cTn id="65" dur="500" fill="hold"/>
                                        <p:tgtEl>
                                          <p:spTgt spid="32777"/>
                                        </p:tgtEl>
                                        <p:attrNameLst>
                                          <p:attrName>ppt_h</p:attrName>
                                        </p:attrNameLst>
                                      </p:cBhvr>
                                      <p:tavLst>
                                        <p:tav tm="0">
                                          <p:val>
                                            <p:fltVal val="0"/>
                                          </p:val>
                                        </p:tav>
                                        <p:tav tm="100000">
                                          <p:val>
                                            <p:strVal val="#ppt_h"/>
                                          </p:val>
                                        </p:tav>
                                      </p:tavLst>
                                    </p:anim>
                                    <p:animEffect transition="in" filter="fade">
                                      <p:cBhvr>
                                        <p:cTn id="66" dur="500"/>
                                        <p:tgtEl>
                                          <p:spTgt spid="32777"/>
                                        </p:tgtEl>
                                      </p:cBhvr>
                                    </p:animEffect>
                                  </p:childTnLst>
                                </p:cTn>
                              </p:par>
                              <p:par>
                                <p:cTn id="67" presetID="10" presetClass="entr" presetSubtype="0" fill="hold" nodeType="withEffect">
                                  <p:stCondLst>
                                    <p:cond delay="200"/>
                                  </p:stCondLst>
                                  <p:childTnLst>
                                    <p:set>
                                      <p:cBhvr>
                                        <p:cTn id="68" dur="1" fill="hold">
                                          <p:stCondLst>
                                            <p:cond delay="0"/>
                                          </p:stCondLst>
                                        </p:cTn>
                                        <p:tgtEl>
                                          <p:spTgt spid="32798"/>
                                        </p:tgtEl>
                                        <p:attrNameLst>
                                          <p:attrName>style.visibility</p:attrName>
                                        </p:attrNameLst>
                                      </p:cBhvr>
                                      <p:to>
                                        <p:strVal val="visible"/>
                                      </p:to>
                                    </p:set>
                                    <p:anim calcmode="lin" valueType="num">
                                      <p:cBhvr>
                                        <p:cTn id="69" dur="500" fill="hold"/>
                                        <p:tgtEl>
                                          <p:spTgt spid="32798"/>
                                        </p:tgtEl>
                                        <p:attrNameLst>
                                          <p:attrName>ppt_w</p:attrName>
                                        </p:attrNameLst>
                                      </p:cBhvr>
                                      <p:tavLst>
                                        <p:tav tm="0">
                                          <p:val>
                                            <p:fltVal val="0"/>
                                          </p:val>
                                        </p:tav>
                                        <p:tav tm="100000">
                                          <p:val>
                                            <p:strVal val="#ppt_w"/>
                                          </p:val>
                                        </p:tav>
                                      </p:tavLst>
                                    </p:anim>
                                    <p:anim calcmode="lin" valueType="num">
                                      <p:cBhvr>
                                        <p:cTn id="70" dur="500" fill="hold"/>
                                        <p:tgtEl>
                                          <p:spTgt spid="32798"/>
                                        </p:tgtEl>
                                        <p:attrNameLst>
                                          <p:attrName>ppt_h</p:attrName>
                                        </p:attrNameLst>
                                      </p:cBhvr>
                                      <p:tavLst>
                                        <p:tav tm="0">
                                          <p:val>
                                            <p:fltVal val="0"/>
                                          </p:val>
                                        </p:tav>
                                        <p:tav tm="100000">
                                          <p:val>
                                            <p:strVal val="#ppt_h"/>
                                          </p:val>
                                        </p:tav>
                                      </p:tavLst>
                                    </p:anim>
                                    <p:animEffect transition="in" filter="fade">
                                      <p:cBhvr>
                                        <p:cTn id="71" dur="500"/>
                                        <p:tgtEl>
                                          <p:spTgt spid="32798"/>
                                        </p:tgtEl>
                                      </p:cBhvr>
                                    </p:animEffect>
                                  </p:childTnLst>
                                </p:cTn>
                              </p:par>
                              <p:par>
                                <p:cTn id="72" presetID="10" presetClass="entr" presetSubtype="0" fill="hold" nodeType="withEffect">
                                  <p:stCondLst>
                                    <p:cond delay="300"/>
                                  </p:stCondLst>
                                  <p:childTnLst>
                                    <p:set>
                                      <p:cBhvr>
                                        <p:cTn id="73" dur="1" fill="hold">
                                          <p:stCondLst>
                                            <p:cond delay="0"/>
                                          </p:stCondLst>
                                        </p:cTn>
                                        <p:tgtEl>
                                          <p:spTgt spid="32795"/>
                                        </p:tgtEl>
                                        <p:attrNameLst>
                                          <p:attrName>style.visibility</p:attrName>
                                        </p:attrNameLst>
                                      </p:cBhvr>
                                      <p:to>
                                        <p:strVal val="visible"/>
                                      </p:to>
                                    </p:set>
                                    <p:anim calcmode="lin" valueType="num">
                                      <p:cBhvr>
                                        <p:cTn id="74" dur="500" fill="hold"/>
                                        <p:tgtEl>
                                          <p:spTgt spid="32795"/>
                                        </p:tgtEl>
                                        <p:attrNameLst>
                                          <p:attrName>ppt_w</p:attrName>
                                        </p:attrNameLst>
                                      </p:cBhvr>
                                      <p:tavLst>
                                        <p:tav tm="0">
                                          <p:val>
                                            <p:fltVal val="0"/>
                                          </p:val>
                                        </p:tav>
                                        <p:tav tm="100000">
                                          <p:val>
                                            <p:strVal val="#ppt_w"/>
                                          </p:val>
                                        </p:tav>
                                      </p:tavLst>
                                    </p:anim>
                                    <p:anim calcmode="lin" valueType="num">
                                      <p:cBhvr>
                                        <p:cTn id="75" dur="500" fill="hold"/>
                                        <p:tgtEl>
                                          <p:spTgt spid="32795"/>
                                        </p:tgtEl>
                                        <p:attrNameLst>
                                          <p:attrName>ppt_h</p:attrName>
                                        </p:attrNameLst>
                                      </p:cBhvr>
                                      <p:tavLst>
                                        <p:tav tm="0">
                                          <p:val>
                                            <p:fltVal val="0"/>
                                          </p:val>
                                        </p:tav>
                                        <p:tav tm="100000">
                                          <p:val>
                                            <p:strVal val="#ppt_h"/>
                                          </p:val>
                                        </p:tav>
                                      </p:tavLst>
                                    </p:anim>
                                    <p:animEffect transition="in" filter="fade">
                                      <p:cBhvr>
                                        <p:cTn id="76" dur="500"/>
                                        <p:tgtEl>
                                          <p:spTgt spid="32795"/>
                                        </p:tgtEl>
                                      </p:cBhvr>
                                    </p:animEffect>
                                  </p:childTnLst>
                                </p:cTn>
                              </p:par>
                              <p:par>
                                <p:cTn id="77" presetID="10" presetClass="entr" presetSubtype="0" fill="hold" nodeType="withEffect">
                                  <p:stCondLst>
                                    <p:cond delay="400"/>
                                  </p:stCondLst>
                                  <p:childTnLst>
                                    <p:set>
                                      <p:cBhvr>
                                        <p:cTn id="78" dur="1" fill="hold">
                                          <p:stCondLst>
                                            <p:cond delay="0"/>
                                          </p:stCondLst>
                                        </p:cTn>
                                        <p:tgtEl>
                                          <p:spTgt spid="32792"/>
                                        </p:tgtEl>
                                        <p:attrNameLst>
                                          <p:attrName>style.visibility</p:attrName>
                                        </p:attrNameLst>
                                      </p:cBhvr>
                                      <p:to>
                                        <p:strVal val="visible"/>
                                      </p:to>
                                    </p:set>
                                    <p:anim calcmode="lin" valueType="num">
                                      <p:cBhvr>
                                        <p:cTn id="79" dur="500" fill="hold"/>
                                        <p:tgtEl>
                                          <p:spTgt spid="32792"/>
                                        </p:tgtEl>
                                        <p:attrNameLst>
                                          <p:attrName>ppt_w</p:attrName>
                                        </p:attrNameLst>
                                      </p:cBhvr>
                                      <p:tavLst>
                                        <p:tav tm="0">
                                          <p:val>
                                            <p:fltVal val="0"/>
                                          </p:val>
                                        </p:tav>
                                        <p:tav tm="100000">
                                          <p:val>
                                            <p:strVal val="#ppt_w"/>
                                          </p:val>
                                        </p:tav>
                                      </p:tavLst>
                                    </p:anim>
                                    <p:anim calcmode="lin" valueType="num">
                                      <p:cBhvr>
                                        <p:cTn id="80" dur="500" fill="hold"/>
                                        <p:tgtEl>
                                          <p:spTgt spid="32792"/>
                                        </p:tgtEl>
                                        <p:attrNameLst>
                                          <p:attrName>ppt_h</p:attrName>
                                        </p:attrNameLst>
                                      </p:cBhvr>
                                      <p:tavLst>
                                        <p:tav tm="0">
                                          <p:val>
                                            <p:fltVal val="0"/>
                                          </p:val>
                                        </p:tav>
                                        <p:tav tm="100000">
                                          <p:val>
                                            <p:strVal val="#ppt_h"/>
                                          </p:val>
                                        </p:tav>
                                      </p:tavLst>
                                    </p:anim>
                                    <p:animEffect transition="in" filter="fade">
                                      <p:cBhvr>
                                        <p:cTn id="81" dur="500"/>
                                        <p:tgtEl>
                                          <p:spTgt spid="32792"/>
                                        </p:tgtEl>
                                      </p:cBhvr>
                                    </p:animEffect>
                                  </p:childTnLst>
                                </p:cTn>
                              </p:par>
                              <p:par>
                                <p:cTn id="82" presetID="10" presetClass="entr" presetSubtype="0" fill="hold" nodeType="withEffect">
                                  <p:stCondLst>
                                    <p:cond delay="500"/>
                                  </p:stCondLst>
                                  <p:childTnLst>
                                    <p:set>
                                      <p:cBhvr>
                                        <p:cTn id="83" dur="1" fill="hold">
                                          <p:stCondLst>
                                            <p:cond delay="0"/>
                                          </p:stCondLst>
                                        </p:cTn>
                                        <p:tgtEl>
                                          <p:spTgt spid="32789"/>
                                        </p:tgtEl>
                                        <p:attrNameLst>
                                          <p:attrName>style.visibility</p:attrName>
                                        </p:attrNameLst>
                                      </p:cBhvr>
                                      <p:to>
                                        <p:strVal val="visible"/>
                                      </p:to>
                                    </p:set>
                                    <p:anim calcmode="lin" valueType="num">
                                      <p:cBhvr>
                                        <p:cTn id="84" dur="500" fill="hold"/>
                                        <p:tgtEl>
                                          <p:spTgt spid="32789"/>
                                        </p:tgtEl>
                                        <p:attrNameLst>
                                          <p:attrName>ppt_w</p:attrName>
                                        </p:attrNameLst>
                                      </p:cBhvr>
                                      <p:tavLst>
                                        <p:tav tm="0">
                                          <p:val>
                                            <p:fltVal val="0"/>
                                          </p:val>
                                        </p:tav>
                                        <p:tav tm="100000">
                                          <p:val>
                                            <p:strVal val="#ppt_w"/>
                                          </p:val>
                                        </p:tav>
                                      </p:tavLst>
                                    </p:anim>
                                    <p:anim calcmode="lin" valueType="num">
                                      <p:cBhvr>
                                        <p:cTn id="85" dur="500" fill="hold"/>
                                        <p:tgtEl>
                                          <p:spTgt spid="32789"/>
                                        </p:tgtEl>
                                        <p:attrNameLst>
                                          <p:attrName>ppt_h</p:attrName>
                                        </p:attrNameLst>
                                      </p:cBhvr>
                                      <p:tavLst>
                                        <p:tav tm="0">
                                          <p:val>
                                            <p:fltVal val="0"/>
                                          </p:val>
                                        </p:tav>
                                        <p:tav tm="100000">
                                          <p:val>
                                            <p:strVal val="#ppt_h"/>
                                          </p:val>
                                        </p:tav>
                                      </p:tavLst>
                                    </p:anim>
                                    <p:animEffect transition="in" filter="fade">
                                      <p:cBhvr>
                                        <p:cTn id="86" dur="500"/>
                                        <p:tgtEl>
                                          <p:spTgt spid="32789"/>
                                        </p:tgtEl>
                                      </p:cBhvr>
                                    </p:animEffect>
                                  </p:childTnLst>
                                </p:cTn>
                              </p:par>
                              <p:par>
                                <p:cTn id="87" presetID="10" presetClass="entr" presetSubtype="0" fill="hold" nodeType="withEffect">
                                  <p:stCondLst>
                                    <p:cond delay="600"/>
                                  </p:stCondLst>
                                  <p:childTnLst>
                                    <p:set>
                                      <p:cBhvr>
                                        <p:cTn id="88" dur="1" fill="hold">
                                          <p:stCondLst>
                                            <p:cond delay="0"/>
                                          </p:stCondLst>
                                        </p:cTn>
                                        <p:tgtEl>
                                          <p:spTgt spid="32786"/>
                                        </p:tgtEl>
                                        <p:attrNameLst>
                                          <p:attrName>style.visibility</p:attrName>
                                        </p:attrNameLst>
                                      </p:cBhvr>
                                      <p:to>
                                        <p:strVal val="visible"/>
                                      </p:to>
                                    </p:set>
                                    <p:anim calcmode="lin" valueType="num">
                                      <p:cBhvr>
                                        <p:cTn id="89" dur="500" fill="hold"/>
                                        <p:tgtEl>
                                          <p:spTgt spid="32786"/>
                                        </p:tgtEl>
                                        <p:attrNameLst>
                                          <p:attrName>ppt_w</p:attrName>
                                        </p:attrNameLst>
                                      </p:cBhvr>
                                      <p:tavLst>
                                        <p:tav tm="0">
                                          <p:val>
                                            <p:fltVal val="0"/>
                                          </p:val>
                                        </p:tav>
                                        <p:tav tm="100000">
                                          <p:val>
                                            <p:strVal val="#ppt_w"/>
                                          </p:val>
                                        </p:tav>
                                      </p:tavLst>
                                    </p:anim>
                                    <p:anim calcmode="lin" valueType="num">
                                      <p:cBhvr>
                                        <p:cTn id="90" dur="500" fill="hold"/>
                                        <p:tgtEl>
                                          <p:spTgt spid="32786"/>
                                        </p:tgtEl>
                                        <p:attrNameLst>
                                          <p:attrName>ppt_h</p:attrName>
                                        </p:attrNameLst>
                                      </p:cBhvr>
                                      <p:tavLst>
                                        <p:tav tm="0">
                                          <p:val>
                                            <p:fltVal val="0"/>
                                          </p:val>
                                        </p:tav>
                                        <p:tav tm="100000">
                                          <p:val>
                                            <p:strVal val="#ppt_h"/>
                                          </p:val>
                                        </p:tav>
                                      </p:tavLst>
                                    </p:anim>
                                    <p:animEffect transition="in" filter="fade">
                                      <p:cBhvr>
                                        <p:cTn id="91" dur="500"/>
                                        <p:tgtEl>
                                          <p:spTgt spid="32786"/>
                                        </p:tgtEl>
                                      </p:cBhvr>
                                    </p:animEffect>
                                  </p:childTnLst>
                                </p:cTn>
                              </p:par>
                              <p:par>
                                <p:cTn id="92" presetID="10" presetClass="entr" presetSubtype="0" fill="hold" nodeType="withEffect">
                                  <p:stCondLst>
                                    <p:cond delay="700"/>
                                  </p:stCondLst>
                                  <p:childTnLst>
                                    <p:set>
                                      <p:cBhvr>
                                        <p:cTn id="93" dur="1" fill="hold">
                                          <p:stCondLst>
                                            <p:cond delay="0"/>
                                          </p:stCondLst>
                                        </p:cTn>
                                        <p:tgtEl>
                                          <p:spTgt spid="32783"/>
                                        </p:tgtEl>
                                        <p:attrNameLst>
                                          <p:attrName>style.visibility</p:attrName>
                                        </p:attrNameLst>
                                      </p:cBhvr>
                                      <p:to>
                                        <p:strVal val="visible"/>
                                      </p:to>
                                    </p:set>
                                    <p:anim calcmode="lin" valueType="num">
                                      <p:cBhvr>
                                        <p:cTn id="94" dur="500" fill="hold"/>
                                        <p:tgtEl>
                                          <p:spTgt spid="32783"/>
                                        </p:tgtEl>
                                        <p:attrNameLst>
                                          <p:attrName>ppt_w</p:attrName>
                                        </p:attrNameLst>
                                      </p:cBhvr>
                                      <p:tavLst>
                                        <p:tav tm="0">
                                          <p:val>
                                            <p:fltVal val="0"/>
                                          </p:val>
                                        </p:tav>
                                        <p:tav tm="100000">
                                          <p:val>
                                            <p:strVal val="#ppt_w"/>
                                          </p:val>
                                        </p:tav>
                                      </p:tavLst>
                                    </p:anim>
                                    <p:anim calcmode="lin" valueType="num">
                                      <p:cBhvr>
                                        <p:cTn id="95" dur="500" fill="hold"/>
                                        <p:tgtEl>
                                          <p:spTgt spid="32783"/>
                                        </p:tgtEl>
                                        <p:attrNameLst>
                                          <p:attrName>ppt_h</p:attrName>
                                        </p:attrNameLst>
                                      </p:cBhvr>
                                      <p:tavLst>
                                        <p:tav tm="0">
                                          <p:val>
                                            <p:fltVal val="0"/>
                                          </p:val>
                                        </p:tav>
                                        <p:tav tm="100000">
                                          <p:val>
                                            <p:strVal val="#ppt_h"/>
                                          </p:val>
                                        </p:tav>
                                      </p:tavLst>
                                    </p:anim>
                                    <p:animEffect transition="in" filter="fade">
                                      <p:cBhvr>
                                        <p:cTn id="96" dur="500"/>
                                        <p:tgtEl>
                                          <p:spTgt spid="32783"/>
                                        </p:tgtEl>
                                      </p:cBhvr>
                                    </p:animEffect>
                                  </p:childTnLst>
                                </p:cTn>
                              </p:par>
                            </p:childTnLst>
                          </p:cTn>
                        </p:par>
                        <p:par>
                          <p:cTn id="97" fill="hold">
                            <p:stCondLst>
                              <p:cond delay="5549"/>
                            </p:stCondLst>
                            <p:childTnLst>
                              <p:par>
                                <p:cTn id="98" presetID="21" presetClass="entr" presetSubtype="1" fill="hold" grpId="0" nodeType="afterEffect">
                                  <p:stCondLst>
                                    <p:cond delay="0"/>
                                  </p:stCondLst>
                                  <p:childTnLst>
                                    <p:set>
                                      <p:cBhvr>
                                        <p:cTn id="99" dur="1" fill="hold">
                                          <p:stCondLst>
                                            <p:cond delay="0"/>
                                          </p:stCondLst>
                                        </p:cTn>
                                        <p:tgtEl>
                                          <p:spTgt spid="32775"/>
                                        </p:tgtEl>
                                        <p:attrNameLst>
                                          <p:attrName>style.visibility</p:attrName>
                                        </p:attrNameLst>
                                      </p:cBhvr>
                                      <p:to>
                                        <p:strVal val="visible"/>
                                      </p:to>
                                    </p:set>
                                    <p:animEffect transition="in" filter="wheel(1)">
                                      <p:cBhvr>
                                        <p:cTn id="100" dur="2000"/>
                                        <p:tgtEl>
                                          <p:spTgt spid="32775"/>
                                        </p:tgtEl>
                                      </p:cBhvr>
                                    </p:animEffect>
                                  </p:childTnLst>
                                </p:cTn>
                              </p:par>
                            </p:childTnLst>
                          </p:cTn>
                        </p:par>
                        <p:par>
                          <p:cTn id="101" fill="hold">
                            <p:stCondLst>
                              <p:cond delay="7549"/>
                            </p:stCondLst>
                            <p:childTnLst>
                              <p:par>
                                <p:cTn id="102" presetID="22" presetClass="entr" presetSubtype="2" fill="hold" grpId="0" nodeType="afterEffect">
                                  <p:stCondLst>
                                    <p:cond delay="0"/>
                                  </p:stCondLst>
                                  <p:childTnLst>
                                    <p:set>
                                      <p:cBhvr>
                                        <p:cTn id="103" dur="1" fill="hold">
                                          <p:stCondLst>
                                            <p:cond delay="0"/>
                                          </p:stCondLst>
                                        </p:cTn>
                                        <p:tgtEl>
                                          <p:spTgt spid="32809"/>
                                        </p:tgtEl>
                                        <p:attrNameLst>
                                          <p:attrName>style.visibility</p:attrName>
                                        </p:attrNameLst>
                                      </p:cBhvr>
                                      <p:to>
                                        <p:strVal val="visible"/>
                                      </p:to>
                                    </p:set>
                                    <p:animEffect transition="in" filter="wipe(right)">
                                      <p:cBhvr>
                                        <p:cTn id="104" dur="500"/>
                                        <p:tgtEl>
                                          <p:spTgt spid="3280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32808"/>
                                        </p:tgtEl>
                                        <p:attrNameLst>
                                          <p:attrName>style.visibility</p:attrName>
                                        </p:attrNameLst>
                                      </p:cBhvr>
                                      <p:to>
                                        <p:strVal val="visible"/>
                                      </p:to>
                                    </p:set>
                                    <p:animEffect transition="in" filter="wipe(right)">
                                      <p:cBhvr>
                                        <p:cTn id="107" dur="500"/>
                                        <p:tgtEl>
                                          <p:spTgt spid="32808"/>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32810"/>
                                        </p:tgtEl>
                                        <p:attrNameLst>
                                          <p:attrName>style.visibility</p:attrName>
                                        </p:attrNameLst>
                                      </p:cBhvr>
                                      <p:to>
                                        <p:strVal val="visible"/>
                                      </p:to>
                                    </p:set>
                                    <p:animEffect transition="in" filter="wipe(right)">
                                      <p:cBhvr>
                                        <p:cTn id="110" dur="500"/>
                                        <p:tgtEl>
                                          <p:spTgt spid="32810"/>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32803"/>
                                        </p:tgtEl>
                                        <p:attrNameLst>
                                          <p:attrName>style.visibility</p:attrName>
                                        </p:attrNameLst>
                                      </p:cBhvr>
                                      <p:to>
                                        <p:strVal val="visible"/>
                                      </p:to>
                                    </p:set>
                                    <p:animEffect transition="in" filter="wipe(down)">
                                      <p:cBhvr>
                                        <p:cTn id="113" dur="500"/>
                                        <p:tgtEl>
                                          <p:spTgt spid="32803"/>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32804"/>
                                        </p:tgtEl>
                                        <p:attrNameLst>
                                          <p:attrName>style.visibility</p:attrName>
                                        </p:attrNameLst>
                                      </p:cBhvr>
                                      <p:to>
                                        <p:strVal val="visible"/>
                                      </p:to>
                                    </p:set>
                                    <p:animEffect transition="in" filter="wipe(left)">
                                      <p:cBhvr>
                                        <p:cTn id="116" dur="500"/>
                                        <p:tgtEl>
                                          <p:spTgt spid="32804"/>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32805"/>
                                        </p:tgtEl>
                                        <p:attrNameLst>
                                          <p:attrName>style.visibility</p:attrName>
                                        </p:attrNameLst>
                                      </p:cBhvr>
                                      <p:to>
                                        <p:strVal val="visible"/>
                                      </p:to>
                                    </p:set>
                                    <p:animEffect transition="in" filter="wipe(left)">
                                      <p:cBhvr>
                                        <p:cTn id="119" dur="500"/>
                                        <p:tgtEl>
                                          <p:spTgt spid="32805"/>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32806"/>
                                        </p:tgtEl>
                                        <p:attrNameLst>
                                          <p:attrName>style.visibility</p:attrName>
                                        </p:attrNameLst>
                                      </p:cBhvr>
                                      <p:to>
                                        <p:strVal val="visible"/>
                                      </p:to>
                                    </p:set>
                                    <p:animEffect transition="in" filter="wipe(left)">
                                      <p:cBhvr>
                                        <p:cTn id="122" dur="500"/>
                                        <p:tgtEl>
                                          <p:spTgt spid="32806"/>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32807"/>
                                        </p:tgtEl>
                                        <p:attrNameLst>
                                          <p:attrName>style.visibility</p:attrName>
                                        </p:attrNameLst>
                                      </p:cBhvr>
                                      <p:to>
                                        <p:strVal val="visible"/>
                                      </p:to>
                                    </p:set>
                                    <p:animEffect transition="in" filter="wipe(up)">
                                      <p:cBhvr>
                                        <p:cTn id="125" dur="500"/>
                                        <p:tgtEl>
                                          <p:spTgt spid="32807"/>
                                        </p:tgtEl>
                                      </p:cBhvr>
                                    </p:animEffect>
                                  </p:childTnLst>
                                </p:cTn>
                              </p:par>
                            </p:childTnLst>
                          </p:cTn>
                        </p:par>
                        <p:par>
                          <p:cTn id="126" fill="hold">
                            <p:stCondLst>
                              <p:cond delay="8049"/>
                            </p:stCondLst>
                            <p:childTnLst>
                              <p:par>
                                <p:cTn id="127" presetID="2" presetClass="entr" presetSubtype="6" fill="hold" grpId="0" nodeType="afterEffect">
                                  <p:stCondLst>
                                    <p:cond delay="0"/>
                                  </p:stCondLst>
                                  <p:childTnLst>
                                    <p:set>
                                      <p:cBhvr>
                                        <p:cTn id="128" dur="1" fill="hold">
                                          <p:stCondLst>
                                            <p:cond delay="0"/>
                                          </p:stCondLst>
                                        </p:cTn>
                                        <p:tgtEl>
                                          <p:spTgt spid="32815"/>
                                        </p:tgtEl>
                                        <p:attrNameLst>
                                          <p:attrName>style.visibility</p:attrName>
                                        </p:attrNameLst>
                                      </p:cBhvr>
                                      <p:to>
                                        <p:strVal val="visible"/>
                                      </p:to>
                                    </p:set>
                                    <p:anim calcmode="lin" valueType="num">
                                      <p:cBhvr additive="base">
                                        <p:cTn id="129" dur="500" fill="hold"/>
                                        <p:tgtEl>
                                          <p:spTgt spid="32815"/>
                                        </p:tgtEl>
                                        <p:attrNameLst>
                                          <p:attrName>ppt_x</p:attrName>
                                        </p:attrNameLst>
                                      </p:cBhvr>
                                      <p:tavLst>
                                        <p:tav tm="0">
                                          <p:val>
                                            <p:strVal val="1+#ppt_w/2"/>
                                          </p:val>
                                        </p:tav>
                                        <p:tav tm="100000">
                                          <p:val>
                                            <p:strVal val="#ppt_x"/>
                                          </p:val>
                                        </p:tav>
                                      </p:tavLst>
                                    </p:anim>
                                    <p:anim calcmode="lin" valueType="num">
                                      <p:cBhvr additive="base">
                                        <p:cTn id="130" dur="500" fill="hold"/>
                                        <p:tgtEl>
                                          <p:spTgt spid="32815"/>
                                        </p:tgtEl>
                                        <p:attrNameLst>
                                          <p:attrName>ppt_y</p:attrName>
                                        </p:attrNameLst>
                                      </p:cBhvr>
                                      <p:tavLst>
                                        <p:tav tm="0">
                                          <p:val>
                                            <p:strVal val="1+#ppt_h/2"/>
                                          </p:val>
                                        </p:tav>
                                        <p:tav tm="100000">
                                          <p:val>
                                            <p:strVal val="#ppt_y"/>
                                          </p:val>
                                        </p:tav>
                                      </p:tavLst>
                                    </p:anim>
                                  </p:childTnLst>
                                </p:cTn>
                              </p:par>
                              <p:par>
                                <p:cTn id="131" presetID="2" presetClass="entr" presetSubtype="6" fill="hold" grpId="0" nodeType="withEffect">
                                  <p:stCondLst>
                                    <p:cond delay="0"/>
                                  </p:stCondLst>
                                  <p:childTnLst>
                                    <p:set>
                                      <p:cBhvr>
                                        <p:cTn id="132" dur="1" fill="hold">
                                          <p:stCondLst>
                                            <p:cond delay="0"/>
                                          </p:stCondLst>
                                        </p:cTn>
                                        <p:tgtEl>
                                          <p:spTgt spid="32816"/>
                                        </p:tgtEl>
                                        <p:attrNameLst>
                                          <p:attrName>style.visibility</p:attrName>
                                        </p:attrNameLst>
                                      </p:cBhvr>
                                      <p:to>
                                        <p:strVal val="visible"/>
                                      </p:to>
                                    </p:set>
                                    <p:anim calcmode="lin" valueType="num">
                                      <p:cBhvr additive="base">
                                        <p:cTn id="133" dur="500" fill="hold"/>
                                        <p:tgtEl>
                                          <p:spTgt spid="32816"/>
                                        </p:tgtEl>
                                        <p:attrNameLst>
                                          <p:attrName>ppt_x</p:attrName>
                                        </p:attrNameLst>
                                      </p:cBhvr>
                                      <p:tavLst>
                                        <p:tav tm="0">
                                          <p:val>
                                            <p:strVal val="1+#ppt_w/2"/>
                                          </p:val>
                                        </p:tav>
                                        <p:tav tm="100000">
                                          <p:val>
                                            <p:strVal val="#ppt_x"/>
                                          </p:val>
                                        </p:tav>
                                      </p:tavLst>
                                    </p:anim>
                                    <p:anim calcmode="lin" valueType="num">
                                      <p:cBhvr additive="base">
                                        <p:cTn id="134" dur="500" fill="hold"/>
                                        <p:tgtEl>
                                          <p:spTgt spid="32816"/>
                                        </p:tgtEl>
                                        <p:attrNameLst>
                                          <p:attrName>ppt_y</p:attrName>
                                        </p:attrNameLst>
                                      </p:cBhvr>
                                      <p:tavLst>
                                        <p:tav tm="0">
                                          <p:val>
                                            <p:strVal val="1+#ppt_h/2"/>
                                          </p:val>
                                        </p:tav>
                                        <p:tav tm="100000">
                                          <p:val>
                                            <p:strVal val="#ppt_y"/>
                                          </p:val>
                                        </p:tav>
                                      </p:tavLst>
                                    </p:anim>
                                  </p:childTnLst>
                                </p:cTn>
                              </p:par>
                              <p:par>
                                <p:cTn id="135" presetID="2" presetClass="entr" presetSubtype="6" fill="hold" grpId="0" nodeType="withEffect">
                                  <p:stCondLst>
                                    <p:cond delay="0"/>
                                  </p:stCondLst>
                                  <p:childTnLst>
                                    <p:set>
                                      <p:cBhvr>
                                        <p:cTn id="136" dur="1" fill="hold">
                                          <p:stCondLst>
                                            <p:cond delay="0"/>
                                          </p:stCondLst>
                                        </p:cTn>
                                        <p:tgtEl>
                                          <p:spTgt spid="32817"/>
                                        </p:tgtEl>
                                        <p:attrNameLst>
                                          <p:attrName>style.visibility</p:attrName>
                                        </p:attrNameLst>
                                      </p:cBhvr>
                                      <p:to>
                                        <p:strVal val="visible"/>
                                      </p:to>
                                    </p:set>
                                    <p:anim calcmode="lin" valueType="num">
                                      <p:cBhvr additive="base">
                                        <p:cTn id="137" dur="500" fill="hold"/>
                                        <p:tgtEl>
                                          <p:spTgt spid="32817"/>
                                        </p:tgtEl>
                                        <p:attrNameLst>
                                          <p:attrName>ppt_x</p:attrName>
                                        </p:attrNameLst>
                                      </p:cBhvr>
                                      <p:tavLst>
                                        <p:tav tm="0">
                                          <p:val>
                                            <p:strVal val="1+#ppt_w/2"/>
                                          </p:val>
                                        </p:tav>
                                        <p:tav tm="100000">
                                          <p:val>
                                            <p:strVal val="#ppt_x"/>
                                          </p:val>
                                        </p:tav>
                                      </p:tavLst>
                                    </p:anim>
                                    <p:anim calcmode="lin" valueType="num">
                                      <p:cBhvr additive="base">
                                        <p:cTn id="138" dur="500" fill="hold"/>
                                        <p:tgtEl>
                                          <p:spTgt spid="32817"/>
                                        </p:tgtEl>
                                        <p:attrNameLst>
                                          <p:attrName>ppt_y</p:attrName>
                                        </p:attrNameLst>
                                      </p:cBhvr>
                                      <p:tavLst>
                                        <p:tav tm="0">
                                          <p:val>
                                            <p:strVal val="1+#ppt_h/2"/>
                                          </p:val>
                                        </p:tav>
                                        <p:tav tm="100000">
                                          <p:val>
                                            <p:strVal val="#ppt_y"/>
                                          </p:val>
                                        </p:tav>
                                      </p:tavLst>
                                    </p:anim>
                                  </p:childTnLst>
                                </p:cTn>
                              </p:par>
                              <p:par>
                                <p:cTn id="139" presetID="2" presetClass="entr" presetSubtype="6" fill="hold" grpId="0" nodeType="withEffect">
                                  <p:stCondLst>
                                    <p:cond delay="0"/>
                                  </p:stCondLst>
                                  <p:childTnLst>
                                    <p:set>
                                      <p:cBhvr>
                                        <p:cTn id="140" dur="1" fill="hold">
                                          <p:stCondLst>
                                            <p:cond delay="0"/>
                                          </p:stCondLst>
                                        </p:cTn>
                                        <p:tgtEl>
                                          <p:spTgt spid="32818"/>
                                        </p:tgtEl>
                                        <p:attrNameLst>
                                          <p:attrName>style.visibility</p:attrName>
                                        </p:attrNameLst>
                                      </p:cBhvr>
                                      <p:to>
                                        <p:strVal val="visible"/>
                                      </p:to>
                                    </p:set>
                                    <p:anim calcmode="lin" valueType="num">
                                      <p:cBhvr additive="base">
                                        <p:cTn id="141" dur="500" fill="hold"/>
                                        <p:tgtEl>
                                          <p:spTgt spid="32818"/>
                                        </p:tgtEl>
                                        <p:attrNameLst>
                                          <p:attrName>ppt_x</p:attrName>
                                        </p:attrNameLst>
                                      </p:cBhvr>
                                      <p:tavLst>
                                        <p:tav tm="0">
                                          <p:val>
                                            <p:strVal val="1+#ppt_w/2"/>
                                          </p:val>
                                        </p:tav>
                                        <p:tav tm="100000">
                                          <p:val>
                                            <p:strVal val="#ppt_x"/>
                                          </p:val>
                                        </p:tav>
                                      </p:tavLst>
                                    </p:anim>
                                    <p:anim calcmode="lin" valueType="num">
                                      <p:cBhvr additive="base">
                                        <p:cTn id="142" dur="500" fill="hold"/>
                                        <p:tgtEl>
                                          <p:spTgt spid="32818"/>
                                        </p:tgtEl>
                                        <p:attrNameLst>
                                          <p:attrName>ppt_y</p:attrName>
                                        </p:attrNameLst>
                                      </p:cBhvr>
                                      <p:tavLst>
                                        <p:tav tm="0">
                                          <p:val>
                                            <p:strVal val="1+#ppt_h/2"/>
                                          </p:val>
                                        </p:tav>
                                        <p:tav tm="100000">
                                          <p:val>
                                            <p:strVal val="#ppt_y"/>
                                          </p:val>
                                        </p:tav>
                                      </p:tavLst>
                                    </p:anim>
                                  </p:childTnLst>
                                </p:cTn>
                              </p:par>
                            </p:childTnLst>
                          </p:cTn>
                        </p:par>
                        <p:par>
                          <p:cTn id="143" fill="hold">
                            <p:stCondLst>
                              <p:cond delay="8549"/>
                            </p:stCondLst>
                            <p:childTnLst>
                              <p:par>
                                <p:cTn id="144" presetID="22" presetClass="entr" presetSubtype="8" fill="hold" grpId="0" nodeType="afterEffect">
                                  <p:stCondLst>
                                    <p:cond delay="0"/>
                                  </p:stCondLst>
                                  <p:childTnLst>
                                    <p:set>
                                      <p:cBhvr>
                                        <p:cTn id="145" dur="1" fill="hold">
                                          <p:stCondLst>
                                            <p:cond delay="0"/>
                                          </p:stCondLst>
                                        </p:cTn>
                                        <p:tgtEl>
                                          <p:spTgt spid="32811"/>
                                        </p:tgtEl>
                                        <p:attrNameLst>
                                          <p:attrName>style.visibility</p:attrName>
                                        </p:attrNameLst>
                                      </p:cBhvr>
                                      <p:to>
                                        <p:strVal val="visible"/>
                                      </p:to>
                                    </p:set>
                                    <p:animEffect transition="in" filter="wipe(left)">
                                      <p:cBhvr>
                                        <p:cTn id="146" dur="500"/>
                                        <p:tgtEl>
                                          <p:spTgt spid="32811"/>
                                        </p:tgtEl>
                                      </p:cBhvr>
                                    </p:animEffect>
                                  </p:childTnLst>
                                </p:cTn>
                              </p:par>
                              <p:par>
                                <p:cTn id="147" presetID="22" presetClass="entr" presetSubtype="8" fill="hold" grpId="0" nodeType="withEffect">
                                  <p:stCondLst>
                                    <p:cond delay="0"/>
                                  </p:stCondLst>
                                  <p:childTnLst>
                                    <p:set>
                                      <p:cBhvr>
                                        <p:cTn id="148" dur="1" fill="hold">
                                          <p:stCondLst>
                                            <p:cond delay="0"/>
                                          </p:stCondLst>
                                        </p:cTn>
                                        <p:tgtEl>
                                          <p:spTgt spid="32812"/>
                                        </p:tgtEl>
                                        <p:attrNameLst>
                                          <p:attrName>style.visibility</p:attrName>
                                        </p:attrNameLst>
                                      </p:cBhvr>
                                      <p:to>
                                        <p:strVal val="visible"/>
                                      </p:to>
                                    </p:set>
                                    <p:animEffect transition="in" filter="wipe(left)">
                                      <p:cBhvr>
                                        <p:cTn id="149" dur="500"/>
                                        <p:tgtEl>
                                          <p:spTgt spid="32812"/>
                                        </p:tgtEl>
                                      </p:cBhvr>
                                    </p:animEffect>
                                  </p:childTnLst>
                                </p:cTn>
                              </p:par>
                              <p:par>
                                <p:cTn id="150" presetID="22" presetClass="entr" presetSubtype="8" fill="hold" grpId="0" nodeType="withEffect">
                                  <p:stCondLst>
                                    <p:cond delay="0"/>
                                  </p:stCondLst>
                                  <p:childTnLst>
                                    <p:set>
                                      <p:cBhvr>
                                        <p:cTn id="151" dur="1" fill="hold">
                                          <p:stCondLst>
                                            <p:cond delay="0"/>
                                          </p:stCondLst>
                                        </p:cTn>
                                        <p:tgtEl>
                                          <p:spTgt spid="32813"/>
                                        </p:tgtEl>
                                        <p:attrNameLst>
                                          <p:attrName>style.visibility</p:attrName>
                                        </p:attrNameLst>
                                      </p:cBhvr>
                                      <p:to>
                                        <p:strVal val="visible"/>
                                      </p:to>
                                    </p:set>
                                    <p:animEffect transition="in" filter="wipe(left)">
                                      <p:cBhvr>
                                        <p:cTn id="152" dur="500"/>
                                        <p:tgtEl>
                                          <p:spTgt spid="32813"/>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32814"/>
                                        </p:tgtEl>
                                        <p:attrNameLst>
                                          <p:attrName>style.visibility</p:attrName>
                                        </p:attrNameLst>
                                      </p:cBhvr>
                                      <p:to>
                                        <p:strVal val="visible"/>
                                      </p:to>
                                    </p:set>
                                    <p:animEffect transition="in" filter="wipe(left)">
                                      <p:cBhvr>
                                        <p:cTn id="155" dur="500"/>
                                        <p:tgtEl>
                                          <p:spTgt spid="32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5" grpId="0" animBg="1"/>
      <p:bldP spid="32776" grpId="0" animBg="1"/>
      <p:bldP spid="32801" grpId="0"/>
      <p:bldP spid="32802" grpId="0"/>
      <p:bldP spid="32803" grpId="0"/>
      <p:bldP spid="32804" grpId="0"/>
      <p:bldP spid="32805" grpId="0"/>
      <p:bldP spid="32806" grpId="0"/>
      <p:bldP spid="32807" grpId="0"/>
      <p:bldP spid="32808" grpId="0"/>
      <p:bldP spid="32809" grpId="0"/>
      <p:bldP spid="32810" grpId="0"/>
      <p:bldP spid="32811" grpId="0"/>
      <p:bldP spid="32812" grpId="0"/>
      <p:bldP spid="32813" grpId="0"/>
      <p:bldP spid="32814" grpId="0"/>
      <p:bldP spid="32815" grpId="0" animBg="1"/>
      <p:bldP spid="32816" grpId="0" animBg="1"/>
      <p:bldP spid="32817" grpId="0" animBg="1"/>
      <p:bldP spid="32818" grpId="0" animBg="1"/>
      <p:bldP spid="32819" grpId="0" animBg="1"/>
      <p:bldP spid="32819"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8"/>
          <p:cNvSpPr txBox="1"/>
          <p:nvPr/>
        </p:nvSpPr>
        <p:spPr>
          <a:xfrm>
            <a:off x="752475" y="187325"/>
            <a:ext cx="2698750" cy="523875"/>
          </a:xfrm>
          <a:prstGeom prst="rect">
            <a:avLst/>
          </a:prstGeom>
          <a:noFill/>
          <a:ln w="9525">
            <a:noFill/>
          </a:ln>
        </p:spPr>
        <p:txBody>
          <a:bodyPr wrap="none">
            <a:spAutoFit/>
          </a:bodyPr>
          <a:lstStyle/>
          <a:p>
            <a:pPr lvl="0" eaLnBrk="1" hangingPunct="1"/>
            <a:r>
              <a:rPr lang="zh-CN" altLang="en-US" sz="2800" b="1" dirty="0">
                <a:solidFill>
                  <a:srgbClr val="005788"/>
                </a:solidFill>
                <a:latin typeface="微软雅黑" panose="020B0503020204020204" pitchFamily="2" charset="-122"/>
                <a:ea typeface="微软雅黑" panose="020B0503020204020204" pitchFamily="2" charset="-122"/>
              </a:rPr>
              <a:t>请输入您的标题</a:t>
            </a:r>
          </a:p>
        </p:txBody>
      </p:sp>
      <p:sp>
        <p:nvSpPr>
          <p:cNvPr id="36867"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6868"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6869"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6870" name="TextBox 1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rgbClr val="FFFFFF"/>
                </a:solidFill>
                <a:latin typeface="微软雅黑" panose="020B0503020204020204" pitchFamily="2" charset="-122"/>
                <a:ea typeface="微软雅黑" panose="020B0503020204020204" pitchFamily="2" charset="-122"/>
              </a:rPr>
              <a:t>28</a:t>
            </a:fld>
            <a:endParaRPr lang="zh-CN" altLang="en-US" dirty="0">
              <a:solidFill>
                <a:srgbClr val="FFFFFF"/>
              </a:solidFill>
              <a:latin typeface="微软雅黑" panose="020B0503020204020204" pitchFamily="2" charset="-122"/>
              <a:ea typeface="微软雅黑" panose="020B0503020204020204" pitchFamily="2" charset="-122"/>
            </a:endParaRPr>
          </a:p>
        </p:txBody>
      </p:sp>
      <p:sp>
        <p:nvSpPr>
          <p:cNvPr id="36871" name="Oval 5"/>
          <p:cNvSpPr/>
          <p:nvPr/>
        </p:nvSpPr>
        <p:spPr>
          <a:xfrm>
            <a:off x="1187450" y="1214438"/>
            <a:ext cx="1395413" cy="1377950"/>
          </a:xfrm>
          <a:prstGeom prst="ellipse">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6872" name="Oval 6"/>
          <p:cNvSpPr/>
          <p:nvPr/>
        </p:nvSpPr>
        <p:spPr>
          <a:xfrm>
            <a:off x="1187450" y="5075238"/>
            <a:ext cx="1395413" cy="1377950"/>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6873" name="TextBox 12"/>
          <p:cNvSpPr txBox="1"/>
          <p:nvPr/>
        </p:nvSpPr>
        <p:spPr>
          <a:xfrm>
            <a:off x="1419225" y="1398588"/>
            <a:ext cx="935038" cy="954087"/>
          </a:xfrm>
          <a:prstGeom prst="rect">
            <a:avLst/>
          </a:prstGeom>
          <a:noFill/>
          <a:ln w="9525">
            <a:noFill/>
          </a:ln>
        </p:spPr>
        <p:txBody>
          <a:bodyPr>
            <a:spAutoFit/>
          </a:bodyPr>
          <a:lstStyle/>
          <a:p>
            <a:pPr lvl="0" eaLnBrk="1" hangingPunct="1"/>
            <a:r>
              <a:rPr lang="zh-CN" altLang="en-US" sz="2800" b="1" dirty="0">
                <a:solidFill>
                  <a:schemeClr val="accent2"/>
                </a:solidFill>
                <a:latin typeface="微软雅黑" panose="020B0503020204020204" pitchFamily="2" charset="-122"/>
                <a:ea typeface="微软雅黑" panose="020B0503020204020204" pitchFamily="2" charset="-122"/>
              </a:rPr>
              <a:t>所用教材</a:t>
            </a:r>
            <a:endParaRPr lang="en-US" altLang="x-none" sz="2800" b="1" dirty="0">
              <a:solidFill>
                <a:schemeClr val="accent2"/>
              </a:solidFill>
              <a:latin typeface="微软雅黑" panose="020B0503020204020204" pitchFamily="2" charset="-122"/>
              <a:ea typeface="微软雅黑" panose="020B0503020204020204" pitchFamily="2" charset="-122"/>
            </a:endParaRPr>
          </a:p>
        </p:txBody>
      </p:sp>
      <p:sp>
        <p:nvSpPr>
          <p:cNvPr id="36874" name="TextBox 13"/>
          <p:cNvSpPr txBox="1"/>
          <p:nvPr/>
        </p:nvSpPr>
        <p:spPr>
          <a:xfrm>
            <a:off x="2609850" y="1460500"/>
            <a:ext cx="3513138" cy="831850"/>
          </a:xfrm>
          <a:prstGeom prst="rect">
            <a:avLst/>
          </a:prstGeom>
          <a:noFill/>
          <a:ln w="9525">
            <a:noFill/>
          </a:ln>
        </p:spPr>
        <p:txBody>
          <a:bodyPr>
            <a:spAutoFit/>
          </a:bodyPr>
          <a:lstStyle/>
          <a:p>
            <a:pPr lvl="0" eaLnBrk="1" hangingPunct="1"/>
            <a:r>
              <a:rPr lang="en-US" altLang="x-none" sz="2800" dirty="0">
                <a:solidFill>
                  <a:srgbClr val="242425"/>
                </a:solidFill>
                <a:latin typeface="微软雅黑" panose="020B0503020204020204" pitchFamily="2" charset="-122"/>
                <a:ea typeface="微软雅黑" panose="020B0503020204020204" pitchFamily="2" charset="-122"/>
              </a:rPr>
              <a:t>《</a:t>
            </a:r>
            <a:r>
              <a:rPr lang="zh-CN" altLang="en-US" sz="2800" dirty="0">
                <a:solidFill>
                  <a:srgbClr val="242425"/>
                </a:solidFill>
                <a:latin typeface="微软雅黑" panose="020B0503020204020204" pitchFamily="2" charset="-122"/>
                <a:ea typeface="微软雅黑" panose="020B0503020204020204" pitchFamily="2" charset="-122"/>
              </a:rPr>
              <a:t>幼儿教师口语</a:t>
            </a:r>
            <a:r>
              <a:rPr lang="en-US" altLang="x-none" sz="2800" dirty="0">
                <a:solidFill>
                  <a:srgbClr val="242425"/>
                </a:solidFill>
                <a:latin typeface="微软雅黑" panose="020B0503020204020204" pitchFamily="2" charset="-122"/>
                <a:ea typeface="微软雅黑" panose="020B0503020204020204" pitchFamily="2" charset="-122"/>
              </a:rPr>
              <a:t>》</a:t>
            </a:r>
          </a:p>
          <a:p>
            <a:pPr lvl="0" eaLnBrk="1" hangingPunct="1"/>
            <a:r>
              <a:rPr lang="zh-CN" altLang="en-US" sz="2000" dirty="0">
                <a:solidFill>
                  <a:srgbClr val="242425"/>
                </a:solidFill>
                <a:latin typeface="微软雅黑" panose="020B0503020204020204" pitchFamily="2" charset="-122"/>
                <a:ea typeface="微软雅黑" panose="020B0503020204020204" pitchFamily="2" charset="-122"/>
              </a:rPr>
              <a:t>苑望主编  高等教育出版社</a:t>
            </a:r>
          </a:p>
        </p:txBody>
      </p:sp>
      <p:sp>
        <p:nvSpPr>
          <p:cNvPr id="36875" name="TextBox 15"/>
          <p:cNvSpPr txBox="1"/>
          <p:nvPr/>
        </p:nvSpPr>
        <p:spPr>
          <a:xfrm>
            <a:off x="2609850" y="5410200"/>
            <a:ext cx="4592638" cy="830263"/>
          </a:xfrm>
          <a:prstGeom prst="rect">
            <a:avLst/>
          </a:prstGeom>
          <a:noFill/>
          <a:ln w="9525">
            <a:noFill/>
          </a:ln>
        </p:spPr>
        <p:txBody>
          <a:bodyPr>
            <a:spAutoFit/>
          </a:bodyPr>
          <a:lstStyle/>
          <a:p>
            <a:pPr lvl="0" algn="just" eaLnBrk="1" hangingPunct="1"/>
            <a:r>
              <a:rPr lang="zh-CN" altLang="en-US" sz="2400" dirty="0">
                <a:solidFill>
                  <a:srgbClr val="242425"/>
                </a:solidFill>
                <a:latin typeface="微软雅黑" panose="020B0503020204020204" pitchFamily="2" charset="-122"/>
                <a:ea typeface="微软雅黑" panose="020B0503020204020204" pitchFamily="2" charset="-122"/>
              </a:rPr>
              <a:t>理论与实践相结合，培养幼儿教师职业口语的实际运用能力</a:t>
            </a:r>
          </a:p>
        </p:txBody>
      </p:sp>
      <p:sp>
        <p:nvSpPr>
          <p:cNvPr id="36876" name="TextBox 16"/>
          <p:cNvSpPr txBox="1"/>
          <p:nvPr/>
        </p:nvSpPr>
        <p:spPr>
          <a:xfrm>
            <a:off x="1419225" y="5286375"/>
            <a:ext cx="935038" cy="954088"/>
          </a:xfrm>
          <a:prstGeom prst="rect">
            <a:avLst/>
          </a:prstGeom>
          <a:noFill/>
          <a:ln w="9525">
            <a:noFill/>
          </a:ln>
        </p:spPr>
        <p:txBody>
          <a:bodyPr>
            <a:spAutoFit/>
          </a:bodyPr>
          <a:lstStyle/>
          <a:p>
            <a:pPr lvl="0" eaLnBrk="1" hangingPunct="1"/>
            <a:r>
              <a:rPr lang="zh-CN" altLang="en-US" sz="2800" b="1" dirty="0">
                <a:solidFill>
                  <a:schemeClr val="accent2"/>
                </a:solidFill>
                <a:latin typeface="微软雅黑" panose="020B0503020204020204" pitchFamily="2" charset="-122"/>
                <a:ea typeface="微软雅黑" panose="020B0503020204020204" pitchFamily="2" charset="-122"/>
              </a:rPr>
              <a:t>教材作用</a:t>
            </a:r>
            <a:endParaRPr lang="en-US" altLang="x-none" sz="2800" b="1" dirty="0">
              <a:solidFill>
                <a:schemeClr val="accent2"/>
              </a:solidFill>
              <a:latin typeface="微软雅黑" panose="020B0503020204020204" pitchFamily="2" charset="-122"/>
              <a:ea typeface="微软雅黑" panose="020B0503020204020204" pitchFamily="2" charset="-122"/>
            </a:endParaRPr>
          </a:p>
        </p:txBody>
      </p:sp>
      <p:sp>
        <p:nvSpPr>
          <p:cNvPr id="36877" name="Oval 5"/>
          <p:cNvSpPr/>
          <p:nvPr/>
        </p:nvSpPr>
        <p:spPr>
          <a:xfrm>
            <a:off x="1187450" y="3106738"/>
            <a:ext cx="1395413" cy="1377950"/>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6878" name="TextBox 18"/>
          <p:cNvSpPr txBox="1"/>
          <p:nvPr/>
        </p:nvSpPr>
        <p:spPr>
          <a:xfrm>
            <a:off x="1419225" y="3290888"/>
            <a:ext cx="935038" cy="954087"/>
          </a:xfrm>
          <a:prstGeom prst="rect">
            <a:avLst/>
          </a:prstGeom>
          <a:noFill/>
          <a:ln w="9525">
            <a:noFill/>
          </a:ln>
        </p:spPr>
        <p:txBody>
          <a:bodyPr>
            <a:spAutoFit/>
          </a:bodyPr>
          <a:lstStyle/>
          <a:p>
            <a:pPr lvl="0" eaLnBrk="1" hangingPunct="1"/>
            <a:r>
              <a:rPr lang="zh-CN" altLang="en-US" sz="2800" b="1" dirty="0">
                <a:solidFill>
                  <a:schemeClr val="accent2"/>
                </a:solidFill>
                <a:latin typeface="微软雅黑" panose="020B0503020204020204" pitchFamily="2" charset="-122"/>
                <a:ea typeface="微软雅黑" panose="020B0503020204020204" pitchFamily="2" charset="-122"/>
              </a:rPr>
              <a:t>讲述内容</a:t>
            </a:r>
            <a:endParaRPr lang="en-US" altLang="x-none" sz="2800" b="1" dirty="0">
              <a:solidFill>
                <a:schemeClr val="accent2"/>
              </a:solidFill>
              <a:latin typeface="微软雅黑" panose="020B0503020204020204" pitchFamily="2" charset="-122"/>
              <a:ea typeface="微软雅黑" panose="020B0503020204020204" pitchFamily="2" charset="-122"/>
            </a:endParaRPr>
          </a:p>
        </p:txBody>
      </p:sp>
      <p:sp>
        <p:nvSpPr>
          <p:cNvPr id="36879" name="TextBox 19"/>
          <p:cNvSpPr txBox="1"/>
          <p:nvPr/>
        </p:nvSpPr>
        <p:spPr>
          <a:xfrm>
            <a:off x="2628900" y="3290888"/>
            <a:ext cx="4881563" cy="830262"/>
          </a:xfrm>
          <a:prstGeom prst="rect">
            <a:avLst/>
          </a:prstGeom>
          <a:noFill/>
          <a:ln w="9525">
            <a:noFill/>
          </a:ln>
        </p:spPr>
        <p:txBody>
          <a:bodyPr>
            <a:spAutoFit/>
          </a:bodyPr>
          <a:lstStyle/>
          <a:p>
            <a:pPr lvl="0" algn="just" eaLnBrk="1" hangingPunct="1"/>
            <a:r>
              <a:rPr lang="zh-CN" altLang="en-US" sz="2400" dirty="0">
                <a:solidFill>
                  <a:srgbClr val="242425"/>
                </a:solidFill>
                <a:latin typeface="微软雅黑" panose="020B0503020204020204" pitchFamily="2" charset="-122"/>
                <a:ea typeface="微软雅黑" panose="020B0503020204020204" pitchFamily="2" charset="-122"/>
              </a:rPr>
              <a:t>第五章  一般口语交际的技能训练</a:t>
            </a:r>
          </a:p>
          <a:p>
            <a:pPr lvl="0" algn="just" eaLnBrk="1" hangingPunct="1"/>
            <a:r>
              <a:rPr lang="zh-CN" altLang="en-US" sz="2400" dirty="0">
                <a:solidFill>
                  <a:srgbClr val="242425"/>
                </a:solidFill>
                <a:latin typeface="微软雅黑" panose="020B0503020204020204" pitchFamily="2" charset="-122"/>
                <a:ea typeface="微软雅黑" panose="020B0503020204020204" pitchFamily="2" charset="-122"/>
              </a:rPr>
              <a:t>第一节  儿童故事讲述的技巧</a:t>
            </a:r>
          </a:p>
        </p:txBody>
      </p:sp>
      <p:pic>
        <p:nvPicPr>
          <p:cNvPr id="36880" name="图片 2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45375" y="879475"/>
            <a:ext cx="3998913" cy="5299075"/>
          </a:xfrm>
          <a:prstGeom prst="rect">
            <a:avLst/>
          </a:prstGeom>
          <a:noFill/>
          <a:ln w="9525" cap="flat" cmpd="sng">
            <a:solidFill>
              <a:srgbClr val="B5B5B7"/>
            </a:solidFill>
            <a:prstDash val="solid"/>
            <a:miter/>
            <a:headEnd type="none" w="med" len="med"/>
            <a:tailEnd type="none" w="med" len="med"/>
          </a:ln>
        </p:spPr>
      </p:pic>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867"/>
                                        </p:tgtEl>
                                        <p:attrNameLst>
                                          <p:attrName>style.visibility</p:attrName>
                                        </p:attrNameLst>
                                      </p:cBhvr>
                                      <p:to>
                                        <p:strVal val="visible"/>
                                      </p:to>
                                    </p:set>
                                    <p:anim calcmode="lin" valueType="num">
                                      <p:cBhvr additive="base">
                                        <p:cTn id="7" dur="300" fill="hold"/>
                                        <p:tgtEl>
                                          <p:spTgt spid="36867"/>
                                        </p:tgtEl>
                                        <p:attrNameLst>
                                          <p:attrName>ppt_x</p:attrName>
                                        </p:attrNameLst>
                                      </p:cBhvr>
                                      <p:tavLst>
                                        <p:tav tm="0">
                                          <p:val>
                                            <p:strVal val="0-#ppt_w/2"/>
                                          </p:val>
                                        </p:tav>
                                        <p:tav tm="100000">
                                          <p:val>
                                            <p:strVal val="#ppt_x"/>
                                          </p:val>
                                        </p:tav>
                                      </p:tavLst>
                                    </p:anim>
                                    <p:anim calcmode="lin" valueType="num">
                                      <p:cBhvr additive="base">
                                        <p:cTn id="8" dur="300" fill="hold"/>
                                        <p:tgtEl>
                                          <p:spTgt spid="3686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6868"/>
                                        </p:tgtEl>
                                        <p:attrNameLst>
                                          <p:attrName>style.visibility</p:attrName>
                                        </p:attrNameLst>
                                      </p:cBhvr>
                                      <p:to>
                                        <p:strVal val="visible"/>
                                      </p:to>
                                    </p:set>
                                    <p:anim calcmode="lin" valueType="num">
                                      <p:cBhvr additive="base">
                                        <p:cTn id="11" dur="300" fill="hold"/>
                                        <p:tgtEl>
                                          <p:spTgt spid="36868"/>
                                        </p:tgtEl>
                                        <p:attrNameLst>
                                          <p:attrName>ppt_x</p:attrName>
                                        </p:attrNameLst>
                                      </p:cBhvr>
                                      <p:tavLst>
                                        <p:tav tm="0">
                                          <p:val>
                                            <p:strVal val="0-#ppt_w/2"/>
                                          </p:val>
                                        </p:tav>
                                        <p:tav tm="100000">
                                          <p:val>
                                            <p:strVal val="#ppt_x"/>
                                          </p:val>
                                        </p:tav>
                                      </p:tavLst>
                                    </p:anim>
                                    <p:anim calcmode="lin" valueType="num">
                                      <p:cBhvr additive="base">
                                        <p:cTn id="12" dur="300" fill="hold"/>
                                        <p:tgtEl>
                                          <p:spTgt spid="3686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36869"/>
                                        </p:tgtEl>
                                        <p:attrNameLst>
                                          <p:attrName>style.visibility</p:attrName>
                                        </p:attrNameLst>
                                      </p:cBhvr>
                                      <p:to>
                                        <p:strVal val="visible"/>
                                      </p:to>
                                    </p:set>
                                    <p:anim calcmode="lin" valueType="num">
                                      <p:cBhvr additive="base">
                                        <p:cTn id="15" dur="300" fill="hold"/>
                                        <p:tgtEl>
                                          <p:spTgt spid="36869"/>
                                        </p:tgtEl>
                                        <p:attrNameLst>
                                          <p:attrName>ppt_x</p:attrName>
                                        </p:attrNameLst>
                                      </p:cBhvr>
                                      <p:tavLst>
                                        <p:tav tm="0">
                                          <p:val>
                                            <p:strVal val="0-#ppt_w/2"/>
                                          </p:val>
                                        </p:tav>
                                        <p:tav tm="100000">
                                          <p:val>
                                            <p:strVal val="#ppt_x"/>
                                          </p:val>
                                        </p:tav>
                                      </p:tavLst>
                                    </p:anim>
                                    <p:anim calcmode="lin" valueType="num">
                                      <p:cBhvr additive="base">
                                        <p:cTn id="16" dur="300" fill="hold"/>
                                        <p:tgtEl>
                                          <p:spTgt spid="3686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6866"/>
                                        </p:tgtEl>
                                        <p:attrNameLst>
                                          <p:attrName>style.visibility</p:attrName>
                                        </p:attrNameLst>
                                      </p:cBhvr>
                                      <p:to>
                                        <p:strVal val="visible"/>
                                      </p:to>
                                    </p:set>
                                    <p:anim calcmode="lin" valueType="num">
                                      <p:cBhvr>
                                        <p:cTn id="20" dur="500" fill="hold"/>
                                        <p:tgtEl>
                                          <p:spTgt spid="3686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6866"/>
                                        </p:tgtEl>
                                        <p:attrNameLst>
                                          <p:attrName>ppt_y</p:attrName>
                                        </p:attrNameLst>
                                      </p:cBhvr>
                                      <p:tavLst>
                                        <p:tav tm="0">
                                          <p:val>
                                            <p:strVal val="#ppt_y"/>
                                          </p:val>
                                        </p:tav>
                                        <p:tav tm="100000">
                                          <p:val>
                                            <p:strVal val="#ppt_y"/>
                                          </p:val>
                                        </p:tav>
                                      </p:tavLst>
                                    </p:anim>
                                    <p:anim calcmode="lin" valueType="num">
                                      <p:cBhvr>
                                        <p:cTn id="22" dur="500" fill="hold"/>
                                        <p:tgtEl>
                                          <p:spTgt spid="3686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686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6866"/>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6870"/>
                                        </p:tgtEl>
                                        <p:attrNameLst>
                                          <p:attrName>style.visibility</p:attrName>
                                        </p:attrNameLst>
                                      </p:cBhvr>
                                      <p:to>
                                        <p:strVal val="visible"/>
                                      </p:to>
                                    </p:set>
                                    <p:anim calcmode="lin" valueType="num">
                                      <p:cBhvr>
                                        <p:cTn id="27" dur="400" fill="hold"/>
                                        <p:tgtEl>
                                          <p:spTgt spid="36870"/>
                                        </p:tgtEl>
                                        <p:attrNameLst>
                                          <p:attrName>ppt_w</p:attrName>
                                        </p:attrNameLst>
                                      </p:cBhvr>
                                      <p:tavLst>
                                        <p:tav tm="0">
                                          <p:val>
                                            <p:fltVal val="0"/>
                                          </p:val>
                                        </p:tav>
                                        <p:tav tm="100000">
                                          <p:val>
                                            <p:strVal val="#ppt_w"/>
                                          </p:val>
                                        </p:tav>
                                      </p:tavLst>
                                    </p:anim>
                                    <p:anim calcmode="lin" valueType="num">
                                      <p:cBhvr>
                                        <p:cTn id="28" dur="400" fill="hold"/>
                                        <p:tgtEl>
                                          <p:spTgt spid="36870"/>
                                        </p:tgtEl>
                                        <p:attrNameLst>
                                          <p:attrName>ppt_h</p:attrName>
                                        </p:attrNameLst>
                                      </p:cBhvr>
                                      <p:tavLst>
                                        <p:tav tm="0">
                                          <p:val>
                                            <p:fltVal val="0"/>
                                          </p:val>
                                        </p:tav>
                                        <p:tav tm="100000">
                                          <p:val>
                                            <p:strVal val="#ppt_h"/>
                                          </p:val>
                                        </p:tav>
                                      </p:tavLst>
                                    </p:anim>
                                    <p:anim calcmode="lin" valueType="num">
                                      <p:cBhvr>
                                        <p:cTn id="29" dur="400" fill="hold"/>
                                        <p:tgtEl>
                                          <p:spTgt spid="36870"/>
                                        </p:tgtEl>
                                        <p:attrNameLst>
                                          <p:attrName>style.rotation</p:attrName>
                                        </p:attrNameLst>
                                      </p:cBhvr>
                                      <p:tavLst>
                                        <p:tav tm="0">
                                          <p:val>
                                            <p:fltVal val="90"/>
                                          </p:val>
                                        </p:tav>
                                        <p:tav tm="100000">
                                          <p:val>
                                            <p:fltVal val="0"/>
                                          </p:val>
                                        </p:tav>
                                      </p:tavLst>
                                    </p:anim>
                                    <p:animEffect transition="in" filter="fade">
                                      <p:cBhvr>
                                        <p:cTn id="30" dur="400"/>
                                        <p:tgtEl>
                                          <p:spTgt spid="36870"/>
                                        </p:tgtEl>
                                      </p:cBhvr>
                                    </p:animEffect>
                                  </p:childTnLst>
                                </p:cTn>
                              </p:par>
                              <p:par>
                                <p:cTn id="31" presetID="8" presetClass="emph" presetSubtype="0" fill="hold" grpId="1" nodeType="withEffect">
                                  <p:stCondLst>
                                    <p:cond delay="0"/>
                                  </p:stCondLst>
                                  <p:childTnLst>
                                    <p:animRot by="21600000">
                                      <p:cBhvr>
                                        <p:cTn id="32" dur="400" fill="hold"/>
                                        <p:tgtEl>
                                          <p:spTgt spid="36870"/>
                                        </p:tgtEl>
                                        <p:attrNameLst>
                                          <p:attrName>r</p:attrName>
                                        </p:attrNameLst>
                                      </p:cBhvr>
                                    </p:animRot>
                                  </p:childTnLst>
                                </p:cTn>
                              </p:par>
                            </p:childTnLst>
                          </p:cTn>
                        </p:par>
                        <p:par>
                          <p:cTn id="33" fill="hold">
                            <p:stCondLst>
                              <p:cond delay="1200"/>
                            </p:stCondLst>
                            <p:childTnLst>
                              <p:par>
                                <p:cTn id="34" presetID="52" presetClass="entr" presetSubtype="0" fill="hold" grpId="0" nodeType="afterEffect">
                                  <p:stCondLst>
                                    <p:cond delay="0"/>
                                  </p:stCondLst>
                                  <p:childTnLst>
                                    <p:set>
                                      <p:cBhvr>
                                        <p:cTn id="35" dur="1" fill="hold">
                                          <p:stCondLst>
                                            <p:cond delay="0"/>
                                          </p:stCondLst>
                                        </p:cTn>
                                        <p:tgtEl>
                                          <p:spTgt spid="36871"/>
                                        </p:tgtEl>
                                        <p:attrNameLst>
                                          <p:attrName>style.visibility</p:attrName>
                                        </p:attrNameLst>
                                      </p:cBhvr>
                                      <p:to>
                                        <p:strVal val="visible"/>
                                      </p:to>
                                    </p:set>
                                    <p:animScale>
                                      <p:cBhvr>
                                        <p:cTn id="36" dur="1000" decel="50000" fill="hold">
                                          <p:stCondLst>
                                            <p:cond delay="0"/>
                                          </p:stCondLst>
                                        </p:cTn>
                                        <p:tgtEl>
                                          <p:spTgt spid="368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6871"/>
                                        </p:tgtEl>
                                        <p:attrNameLst>
                                          <p:attrName>ppt_x</p:attrName>
                                          <p:attrName>ppt_y</p:attrName>
                                        </p:attrNameLst>
                                      </p:cBhvr>
                                    </p:animMotion>
                                    <p:animEffect transition="in" filter="fade">
                                      <p:cBhvr>
                                        <p:cTn id="38" dur="1000"/>
                                        <p:tgtEl>
                                          <p:spTgt spid="36871"/>
                                        </p:tgtEl>
                                      </p:cBhvr>
                                    </p:animEffect>
                                  </p:childTnLst>
                                </p:cTn>
                              </p:par>
                              <p:par>
                                <p:cTn id="39" presetID="52" presetClass="entr" presetSubtype="0" fill="hold" grpId="0" nodeType="withEffect">
                                  <p:stCondLst>
                                    <p:cond delay="100"/>
                                  </p:stCondLst>
                                  <p:childTnLst>
                                    <p:set>
                                      <p:cBhvr>
                                        <p:cTn id="40" dur="1" fill="hold">
                                          <p:stCondLst>
                                            <p:cond delay="0"/>
                                          </p:stCondLst>
                                        </p:cTn>
                                        <p:tgtEl>
                                          <p:spTgt spid="36877"/>
                                        </p:tgtEl>
                                        <p:attrNameLst>
                                          <p:attrName>style.visibility</p:attrName>
                                        </p:attrNameLst>
                                      </p:cBhvr>
                                      <p:to>
                                        <p:strVal val="visible"/>
                                      </p:to>
                                    </p:set>
                                    <p:animScale>
                                      <p:cBhvr>
                                        <p:cTn id="41" dur="1000" decel="50000" fill="hold">
                                          <p:stCondLst>
                                            <p:cond delay="0"/>
                                          </p:stCondLst>
                                        </p:cTn>
                                        <p:tgtEl>
                                          <p:spTgt spid="368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36877"/>
                                        </p:tgtEl>
                                        <p:attrNameLst>
                                          <p:attrName>ppt_x</p:attrName>
                                          <p:attrName>ppt_y</p:attrName>
                                        </p:attrNameLst>
                                      </p:cBhvr>
                                    </p:animMotion>
                                    <p:animEffect transition="in" filter="fade">
                                      <p:cBhvr>
                                        <p:cTn id="43" dur="1000"/>
                                        <p:tgtEl>
                                          <p:spTgt spid="36877"/>
                                        </p:tgtEl>
                                      </p:cBhvr>
                                    </p:animEffect>
                                  </p:childTnLst>
                                </p:cTn>
                              </p:par>
                              <p:par>
                                <p:cTn id="44" presetID="52" presetClass="entr" presetSubtype="0" fill="hold" grpId="0" nodeType="withEffect">
                                  <p:stCondLst>
                                    <p:cond delay="200"/>
                                  </p:stCondLst>
                                  <p:childTnLst>
                                    <p:set>
                                      <p:cBhvr>
                                        <p:cTn id="45" dur="1" fill="hold">
                                          <p:stCondLst>
                                            <p:cond delay="0"/>
                                          </p:stCondLst>
                                        </p:cTn>
                                        <p:tgtEl>
                                          <p:spTgt spid="36872"/>
                                        </p:tgtEl>
                                        <p:attrNameLst>
                                          <p:attrName>style.visibility</p:attrName>
                                        </p:attrNameLst>
                                      </p:cBhvr>
                                      <p:to>
                                        <p:strVal val="visible"/>
                                      </p:to>
                                    </p:set>
                                    <p:animScale>
                                      <p:cBhvr>
                                        <p:cTn id="46" dur="1000" decel="50000" fill="hold">
                                          <p:stCondLst>
                                            <p:cond delay="0"/>
                                          </p:stCondLst>
                                        </p:cTn>
                                        <p:tgtEl>
                                          <p:spTgt spid="368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36872"/>
                                        </p:tgtEl>
                                        <p:attrNameLst>
                                          <p:attrName>ppt_x</p:attrName>
                                          <p:attrName>ppt_y</p:attrName>
                                        </p:attrNameLst>
                                      </p:cBhvr>
                                    </p:animMotion>
                                    <p:animEffect transition="in" filter="fade">
                                      <p:cBhvr>
                                        <p:cTn id="48" dur="1000"/>
                                        <p:tgtEl>
                                          <p:spTgt spid="36872"/>
                                        </p:tgtEl>
                                      </p:cBhvr>
                                    </p:animEffect>
                                  </p:childTnLst>
                                </p:cTn>
                              </p:par>
                            </p:childTnLst>
                          </p:cTn>
                        </p:par>
                        <p:par>
                          <p:cTn id="49" fill="hold">
                            <p:stCondLst>
                              <p:cond delay="2200"/>
                            </p:stCondLst>
                            <p:childTnLst>
                              <p:par>
                                <p:cTn id="50" presetID="31" presetClass="entr" presetSubtype="0" fill="hold" grpId="0" nodeType="afterEffect">
                                  <p:stCondLst>
                                    <p:cond delay="0"/>
                                  </p:stCondLst>
                                  <p:childTnLst>
                                    <p:set>
                                      <p:cBhvr>
                                        <p:cTn id="51" dur="1" fill="hold">
                                          <p:stCondLst>
                                            <p:cond delay="0"/>
                                          </p:stCondLst>
                                        </p:cTn>
                                        <p:tgtEl>
                                          <p:spTgt spid="36873"/>
                                        </p:tgtEl>
                                        <p:attrNameLst>
                                          <p:attrName>style.visibility</p:attrName>
                                        </p:attrNameLst>
                                      </p:cBhvr>
                                      <p:to>
                                        <p:strVal val="visible"/>
                                      </p:to>
                                    </p:set>
                                    <p:anim calcmode="lin" valueType="num">
                                      <p:cBhvr>
                                        <p:cTn id="52" dur="400" fill="hold"/>
                                        <p:tgtEl>
                                          <p:spTgt spid="36873"/>
                                        </p:tgtEl>
                                        <p:attrNameLst>
                                          <p:attrName>ppt_w</p:attrName>
                                        </p:attrNameLst>
                                      </p:cBhvr>
                                      <p:tavLst>
                                        <p:tav tm="0">
                                          <p:val>
                                            <p:fltVal val="0"/>
                                          </p:val>
                                        </p:tav>
                                        <p:tav tm="100000">
                                          <p:val>
                                            <p:strVal val="#ppt_w"/>
                                          </p:val>
                                        </p:tav>
                                      </p:tavLst>
                                    </p:anim>
                                    <p:anim calcmode="lin" valueType="num">
                                      <p:cBhvr>
                                        <p:cTn id="53" dur="400" fill="hold"/>
                                        <p:tgtEl>
                                          <p:spTgt spid="36873"/>
                                        </p:tgtEl>
                                        <p:attrNameLst>
                                          <p:attrName>ppt_h</p:attrName>
                                        </p:attrNameLst>
                                      </p:cBhvr>
                                      <p:tavLst>
                                        <p:tav tm="0">
                                          <p:val>
                                            <p:fltVal val="0"/>
                                          </p:val>
                                        </p:tav>
                                        <p:tav tm="100000">
                                          <p:val>
                                            <p:strVal val="#ppt_h"/>
                                          </p:val>
                                        </p:tav>
                                      </p:tavLst>
                                    </p:anim>
                                    <p:anim calcmode="lin" valueType="num">
                                      <p:cBhvr>
                                        <p:cTn id="54" dur="400" fill="hold"/>
                                        <p:tgtEl>
                                          <p:spTgt spid="36873"/>
                                        </p:tgtEl>
                                        <p:attrNameLst>
                                          <p:attrName>style.rotation</p:attrName>
                                        </p:attrNameLst>
                                      </p:cBhvr>
                                      <p:tavLst>
                                        <p:tav tm="0">
                                          <p:val>
                                            <p:fltVal val="90"/>
                                          </p:val>
                                        </p:tav>
                                        <p:tav tm="100000">
                                          <p:val>
                                            <p:fltVal val="0"/>
                                          </p:val>
                                        </p:tav>
                                      </p:tavLst>
                                    </p:anim>
                                    <p:animEffect transition="in" filter="fade">
                                      <p:cBhvr>
                                        <p:cTn id="55" dur="400"/>
                                        <p:tgtEl>
                                          <p:spTgt spid="36873"/>
                                        </p:tgtEl>
                                      </p:cBhvr>
                                    </p:animEffect>
                                  </p:childTnLst>
                                </p:cTn>
                              </p:par>
                            </p:childTnLst>
                          </p:cTn>
                        </p:par>
                        <p:par>
                          <p:cTn id="56" fill="hold">
                            <p:stCondLst>
                              <p:cond delay="2700"/>
                            </p:stCondLst>
                            <p:childTnLst>
                              <p:par>
                                <p:cTn id="57" presetID="22" presetClass="entr" presetSubtype="8" fill="hold" grpId="0" nodeType="afterEffect">
                                  <p:stCondLst>
                                    <p:cond delay="0"/>
                                  </p:stCondLst>
                                  <p:childTnLst>
                                    <p:set>
                                      <p:cBhvr>
                                        <p:cTn id="58" dur="1" fill="hold">
                                          <p:stCondLst>
                                            <p:cond delay="0"/>
                                          </p:stCondLst>
                                        </p:cTn>
                                        <p:tgtEl>
                                          <p:spTgt spid="36874"/>
                                        </p:tgtEl>
                                        <p:attrNameLst>
                                          <p:attrName>style.visibility</p:attrName>
                                        </p:attrNameLst>
                                      </p:cBhvr>
                                      <p:to>
                                        <p:strVal val="visible"/>
                                      </p:to>
                                    </p:set>
                                    <p:animEffect transition="in" filter="wipe(left)">
                                      <p:cBhvr>
                                        <p:cTn id="59" dur="500"/>
                                        <p:tgtEl>
                                          <p:spTgt spid="36874"/>
                                        </p:tgtEl>
                                      </p:cBhvr>
                                    </p:animEffect>
                                  </p:childTnLst>
                                </p:cTn>
                              </p:par>
                            </p:childTnLst>
                          </p:cTn>
                        </p:par>
                        <p:par>
                          <p:cTn id="60" fill="hold">
                            <p:stCondLst>
                              <p:cond delay="3200"/>
                            </p:stCondLst>
                            <p:childTnLst>
                              <p:par>
                                <p:cTn id="61" presetID="31" presetClass="entr" presetSubtype="0" fill="hold" grpId="0" nodeType="afterEffect">
                                  <p:stCondLst>
                                    <p:cond delay="0"/>
                                  </p:stCondLst>
                                  <p:childTnLst>
                                    <p:set>
                                      <p:cBhvr>
                                        <p:cTn id="62" dur="1" fill="hold">
                                          <p:stCondLst>
                                            <p:cond delay="0"/>
                                          </p:stCondLst>
                                        </p:cTn>
                                        <p:tgtEl>
                                          <p:spTgt spid="36878"/>
                                        </p:tgtEl>
                                        <p:attrNameLst>
                                          <p:attrName>style.visibility</p:attrName>
                                        </p:attrNameLst>
                                      </p:cBhvr>
                                      <p:to>
                                        <p:strVal val="visible"/>
                                      </p:to>
                                    </p:set>
                                    <p:anim calcmode="lin" valueType="num">
                                      <p:cBhvr>
                                        <p:cTn id="63" dur="400" fill="hold"/>
                                        <p:tgtEl>
                                          <p:spTgt spid="36878"/>
                                        </p:tgtEl>
                                        <p:attrNameLst>
                                          <p:attrName>ppt_w</p:attrName>
                                        </p:attrNameLst>
                                      </p:cBhvr>
                                      <p:tavLst>
                                        <p:tav tm="0">
                                          <p:val>
                                            <p:fltVal val="0"/>
                                          </p:val>
                                        </p:tav>
                                        <p:tav tm="100000">
                                          <p:val>
                                            <p:strVal val="#ppt_w"/>
                                          </p:val>
                                        </p:tav>
                                      </p:tavLst>
                                    </p:anim>
                                    <p:anim calcmode="lin" valueType="num">
                                      <p:cBhvr>
                                        <p:cTn id="64" dur="400" fill="hold"/>
                                        <p:tgtEl>
                                          <p:spTgt spid="36878"/>
                                        </p:tgtEl>
                                        <p:attrNameLst>
                                          <p:attrName>ppt_h</p:attrName>
                                        </p:attrNameLst>
                                      </p:cBhvr>
                                      <p:tavLst>
                                        <p:tav tm="0">
                                          <p:val>
                                            <p:fltVal val="0"/>
                                          </p:val>
                                        </p:tav>
                                        <p:tav tm="100000">
                                          <p:val>
                                            <p:strVal val="#ppt_h"/>
                                          </p:val>
                                        </p:tav>
                                      </p:tavLst>
                                    </p:anim>
                                    <p:anim calcmode="lin" valueType="num">
                                      <p:cBhvr>
                                        <p:cTn id="65" dur="400" fill="hold"/>
                                        <p:tgtEl>
                                          <p:spTgt spid="36878"/>
                                        </p:tgtEl>
                                        <p:attrNameLst>
                                          <p:attrName>style.rotation</p:attrName>
                                        </p:attrNameLst>
                                      </p:cBhvr>
                                      <p:tavLst>
                                        <p:tav tm="0">
                                          <p:val>
                                            <p:fltVal val="90"/>
                                          </p:val>
                                        </p:tav>
                                        <p:tav tm="100000">
                                          <p:val>
                                            <p:fltVal val="0"/>
                                          </p:val>
                                        </p:tav>
                                      </p:tavLst>
                                    </p:anim>
                                    <p:animEffect transition="in" filter="fade">
                                      <p:cBhvr>
                                        <p:cTn id="66" dur="400"/>
                                        <p:tgtEl>
                                          <p:spTgt spid="36878"/>
                                        </p:tgtEl>
                                      </p:cBhvr>
                                    </p:animEffect>
                                  </p:childTnLst>
                                </p:cTn>
                              </p:par>
                            </p:childTnLst>
                          </p:cTn>
                        </p:par>
                        <p:par>
                          <p:cTn id="67" fill="hold">
                            <p:stCondLst>
                              <p:cond delay="3700"/>
                            </p:stCondLst>
                            <p:childTnLst>
                              <p:par>
                                <p:cTn id="68" presetID="22" presetClass="entr" presetSubtype="8" fill="hold" grpId="0" nodeType="afterEffect">
                                  <p:stCondLst>
                                    <p:cond delay="0"/>
                                  </p:stCondLst>
                                  <p:childTnLst>
                                    <p:set>
                                      <p:cBhvr>
                                        <p:cTn id="69" dur="1" fill="hold">
                                          <p:stCondLst>
                                            <p:cond delay="0"/>
                                          </p:stCondLst>
                                        </p:cTn>
                                        <p:tgtEl>
                                          <p:spTgt spid="36879"/>
                                        </p:tgtEl>
                                        <p:attrNameLst>
                                          <p:attrName>style.visibility</p:attrName>
                                        </p:attrNameLst>
                                      </p:cBhvr>
                                      <p:to>
                                        <p:strVal val="visible"/>
                                      </p:to>
                                    </p:set>
                                    <p:animEffect transition="in" filter="wipe(left)">
                                      <p:cBhvr>
                                        <p:cTn id="70" dur="500"/>
                                        <p:tgtEl>
                                          <p:spTgt spid="36879"/>
                                        </p:tgtEl>
                                      </p:cBhvr>
                                    </p:animEffect>
                                  </p:childTnLst>
                                </p:cTn>
                              </p:par>
                            </p:childTnLst>
                          </p:cTn>
                        </p:par>
                        <p:par>
                          <p:cTn id="71" fill="hold">
                            <p:stCondLst>
                              <p:cond delay="4200"/>
                            </p:stCondLst>
                            <p:childTnLst>
                              <p:par>
                                <p:cTn id="72" presetID="31" presetClass="entr" presetSubtype="0" fill="hold" grpId="0" nodeType="afterEffect">
                                  <p:stCondLst>
                                    <p:cond delay="0"/>
                                  </p:stCondLst>
                                  <p:childTnLst>
                                    <p:set>
                                      <p:cBhvr>
                                        <p:cTn id="73" dur="1" fill="hold">
                                          <p:stCondLst>
                                            <p:cond delay="0"/>
                                          </p:stCondLst>
                                        </p:cTn>
                                        <p:tgtEl>
                                          <p:spTgt spid="36876"/>
                                        </p:tgtEl>
                                        <p:attrNameLst>
                                          <p:attrName>style.visibility</p:attrName>
                                        </p:attrNameLst>
                                      </p:cBhvr>
                                      <p:to>
                                        <p:strVal val="visible"/>
                                      </p:to>
                                    </p:set>
                                    <p:anim calcmode="lin" valueType="num">
                                      <p:cBhvr>
                                        <p:cTn id="74" dur="400" fill="hold"/>
                                        <p:tgtEl>
                                          <p:spTgt spid="36876"/>
                                        </p:tgtEl>
                                        <p:attrNameLst>
                                          <p:attrName>ppt_w</p:attrName>
                                        </p:attrNameLst>
                                      </p:cBhvr>
                                      <p:tavLst>
                                        <p:tav tm="0">
                                          <p:val>
                                            <p:fltVal val="0"/>
                                          </p:val>
                                        </p:tav>
                                        <p:tav tm="100000">
                                          <p:val>
                                            <p:strVal val="#ppt_w"/>
                                          </p:val>
                                        </p:tav>
                                      </p:tavLst>
                                    </p:anim>
                                    <p:anim calcmode="lin" valueType="num">
                                      <p:cBhvr>
                                        <p:cTn id="75" dur="400" fill="hold"/>
                                        <p:tgtEl>
                                          <p:spTgt spid="36876"/>
                                        </p:tgtEl>
                                        <p:attrNameLst>
                                          <p:attrName>ppt_h</p:attrName>
                                        </p:attrNameLst>
                                      </p:cBhvr>
                                      <p:tavLst>
                                        <p:tav tm="0">
                                          <p:val>
                                            <p:fltVal val="0"/>
                                          </p:val>
                                        </p:tav>
                                        <p:tav tm="100000">
                                          <p:val>
                                            <p:strVal val="#ppt_h"/>
                                          </p:val>
                                        </p:tav>
                                      </p:tavLst>
                                    </p:anim>
                                    <p:anim calcmode="lin" valueType="num">
                                      <p:cBhvr>
                                        <p:cTn id="76" dur="400" fill="hold"/>
                                        <p:tgtEl>
                                          <p:spTgt spid="36876"/>
                                        </p:tgtEl>
                                        <p:attrNameLst>
                                          <p:attrName>style.rotation</p:attrName>
                                        </p:attrNameLst>
                                      </p:cBhvr>
                                      <p:tavLst>
                                        <p:tav tm="0">
                                          <p:val>
                                            <p:fltVal val="90"/>
                                          </p:val>
                                        </p:tav>
                                        <p:tav tm="100000">
                                          <p:val>
                                            <p:fltVal val="0"/>
                                          </p:val>
                                        </p:tav>
                                      </p:tavLst>
                                    </p:anim>
                                    <p:animEffect transition="in" filter="fade">
                                      <p:cBhvr>
                                        <p:cTn id="77" dur="400"/>
                                        <p:tgtEl>
                                          <p:spTgt spid="36876"/>
                                        </p:tgtEl>
                                      </p:cBhvr>
                                    </p:animEffect>
                                  </p:childTnLst>
                                </p:cTn>
                              </p:par>
                            </p:childTnLst>
                          </p:cTn>
                        </p:par>
                        <p:par>
                          <p:cTn id="78" fill="hold">
                            <p:stCondLst>
                              <p:cond delay="4700"/>
                            </p:stCondLst>
                            <p:childTnLst>
                              <p:par>
                                <p:cTn id="79" presetID="22" presetClass="entr" presetSubtype="8" fill="hold" grpId="0" nodeType="afterEffect">
                                  <p:stCondLst>
                                    <p:cond delay="0"/>
                                  </p:stCondLst>
                                  <p:childTnLst>
                                    <p:set>
                                      <p:cBhvr>
                                        <p:cTn id="80" dur="1" fill="hold">
                                          <p:stCondLst>
                                            <p:cond delay="0"/>
                                          </p:stCondLst>
                                        </p:cTn>
                                        <p:tgtEl>
                                          <p:spTgt spid="36875"/>
                                        </p:tgtEl>
                                        <p:attrNameLst>
                                          <p:attrName>style.visibility</p:attrName>
                                        </p:attrNameLst>
                                      </p:cBhvr>
                                      <p:to>
                                        <p:strVal val="visible"/>
                                      </p:to>
                                    </p:set>
                                    <p:animEffect transition="in" filter="wipe(left)">
                                      <p:cBhvr>
                                        <p:cTn id="81" dur="500"/>
                                        <p:tgtEl>
                                          <p:spTgt spid="36875"/>
                                        </p:tgtEl>
                                      </p:cBhvr>
                                    </p:animEffect>
                                  </p:childTnLst>
                                </p:cTn>
                              </p:par>
                            </p:childTnLst>
                          </p:cTn>
                        </p:par>
                        <p:par>
                          <p:cTn id="82" fill="hold">
                            <p:stCondLst>
                              <p:cond delay="5200"/>
                            </p:stCondLst>
                            <p:childTnLst>
                              <p:par>
                                <p:cTn id="83" presetID="14" presetClass="entr" presetSubtype="10" fill="hold" nodeType="afterEffect">
                                  <p:stCondLst>
                                    <p:cond delay="0"/>
                                  </p:stCondLst>
                                  <p:childTnLst>
                                    <p:set>
                                      <p:cBhvr>
                                        <p:cTn id="84" dur="1" fill="hold">
                                          <p:stCondLst>
                                            <p:cond delay="0"/>
                                          </p:stCondLst>
                                        </p:cTn>
                                        <p:tgtEl>
                                          <p:spTgt spid="36880"/>
                                        </p:tgtEl>
                                        <p:attrNameLst>
                                          <p:attrName>style.visibility</p:attrName>
                                        </p:attrNameLst>
                                      </p:cBhvr>
                                      <p:to>
                                        <p:strVal val="visible"/>
                                      </p:to>
                                    </p:set>
                                    <p:animEffect transition="in" filter="randombar(horizontal)">
                                      <p:cBhvr>
                                        <p:cTn id="85" dur="500"/>
                                        <p:tgtEl>
                                          <p:spTgt spid="368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70" grpId="0" animBg="1"/>
      <p:bldP spid="36870" grpId="1" animBg="1"/>
      <p:bldP spid="36871" grpId="0" animBg="1"/>
      <p:bldP spid="36872" grpId="0" animBg="1"/>
      <p:bldP spid="36873" grpId="0"/>
      <p:bldP spid="36874" grpId="0"/>
      <p:bldP spid="36875" grpId="0"/>
      <p:bldP spid="36876" grpId="0"/>
      <p:bldP spid="36877" grpId="0" animBg="1"/>
      <p:bldP spid="36878" grpId="0"/>
      <p:bldP spid="3687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8"/>
          <p:cNvSpPr txBox="1"/>
          <p:nvPr/>
        </p:nvSpPr>
        <p:spPr>
          <a:xfrm>
            <a:off x="752475" y="187325"/>
            <a:ext cx="2698750" cy="523875"/>
          </a:xfrm>
          <a:prstGeom prst="rect">
            <a:avLst/>
          </a:prstGeom>
          <a:noFill/>
          <a:ln w="9525">
            <a:noFill/>
          </a:ln>
        </p:spPr>
        <p:txBody>
          <a:bodyPr wrap="none">
            <a:spAutoFit/>
          </a:bodyPr>
          <a:lstStyle/>
          <a:p>
            <a:pPr lvl="0" eaLnBrk="1" hangingPunct="1"/>
            <a:r>
              <a:rPr lang="zh-CN" altLang="en-US" sz="2800" b="1" dirty="0">
                <a:solidFill>
                  <a:srgbClr val="005788"/>
                </a:solidFill>
                <a:latin typeface="微软雅黑" panose="020B0503020204020204" pitchFamily="2" charset="-122"/>
                <a:ea typeface="微软雅黑" panose="020B0503020204020204" pitchFamily="2" charset="-122"/>
              </a:rPr>
              <a:t>请输入您的标题</a:t>
            </a:r>
          </a:p>
        </p:txBody>
      </p:sp>
      <p:sp>
        <p:nvSpPr>
          <p:cNvPr id="37891"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7892"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7893"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7894" name="TextBox 1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rgbClr val="FFFFFF"/>
                </a:solidFill>
                <a:latin typeface="微软雅黑" panose="020B0503020204020204" pitchFamily="2" charset="-122"/>
                <a:ea typeface="微软雅黑" panose="020B0503020204020204" pitchFamily="2" charset="-122"/>
              </a:rPr>
              <a:t>29</a:t>
            </a:fld>
            <a:endParaRPr lang="zh-CN" altLang="en-US" dirty="0">
              <a:solidFill>
                <a:srgbClr val="FFFFFF"/>
              </a:solidFill>
              <a:latin typeface="微软雅黑" panose="020B0503020204020204" pitchFamily="2" charset="-122"/>
              <a:ea typeface="微软雅黑" panose="020B0503020204020204" pitchFamily="2" charset="-122"/>
            </a:endParaRPr>
          </a:p>
        </p:txBody>
      </p:sp>
      <p:sp>
        <p:nvSpPr>
          <p:cNvPr id="37895" name="Freeform 5"/>
          <p:cNvSpPr/>
          <p:nvPr/>
        </p:nvSpPr>
        <p:spPr>
          <a:xfrm>
            <a:off x="1131888" y="1304925"/>
            <a:ext cx="304800" cy="4310063"/>
          </a:xfrm>
          <a:custGeom>
            <a:avLst/>
            <a:gdLst/>
            <a:ahLst/>
            <a:cxnLst>
              <a:cxn ang="0">
                <a:pos x="151966" y="0"/>
              </a:cxn>
              <a:cxn ang="0">
                <a:pos x="151966" y="0"/>
              </a:cxn>
              <a:cxn ang="0">
                <a:pos x="304800" y="153309"/>
              </a:cxn>
              <a:cxn ang="0">
                <a:pos x="304800" y="4156754"/>
              </a:cxn>
              <a:cxn ang="0">
                <a:pos x="151966" y="4310063"/>
              </a:cxn>
              <a:cxn ang="0">
                <a:pos x="151966" y="4310063"/>
              </a:cxn>
              <a:cxn ang="0">
                <a:pos x="0" y="4156754"/>
              </a:cxn>
              <a:cxn ang="0">
                <a:pos x="0" y="153309"/>
              </a:cxn>
              <a:cxn ang="0">
                <a:pos x="151966" y="0"/>
              </a:cxn>
            </a:cxnLst>
            <a:rect l="0" t="0" r="0" b="0"/>
            <a:pathLst>
              <a:path w="351" h="4948">
                <a:moveTo>
                  <a:pt x="175" y="0"/>
                </a:moveTo>
                <a:lnTo>
                  <a:pt x="175" y="0"/>
                </a:lnTo>
                <a:cubicBezTo>
                  <a:pt x="272" y="0"/>
                  <a:pt x="351" y="79"/>
                  <a:pt x="351" y="176"/>
                </a:cubicBezTo>
                <a:lnTo>
                  <a:pt x="351" y="4772"/>
                </a:lnTo>
                <a:cubicBezTo>
                  <a:pt x="351" y="4869"/>
                  <a:pt x="272" y="4948"/>
                  <a:pt x="175" y="4948"/>
                </a:cubicBezTo>
                <a:lnTo>
                  <a:pt x="175" y="4948"/>
                </a:lnTo>
                <a:cubicBezTo>
                  <a:pt x="79" y="4948"/>
                  <a:pt x="0" y="4869"/>
                  <a:pt x="0" y="4772"/>
                </a:cubicBezTo>
                <a:lnTo>
                  <a:pt x="0" y="176"/>
                </a:lnTo>
                <a:cubicBezTo>
                  <a:pt x="0" y="79"/>
                  <a:pt x="79" y="0"/>
                  <a:pt x="175" y="0"/>
                </a:cubicBezTo>
                <a:close/>
              </a:path>
            </a:pathLst>
          </a:custGeom>
          <a:solidFill>
            <a:srgbClr val="C1C0C3">
              <a:alpha val="100000"/>
            </a:srgbClr>
          </a:solidFill>
          <a:ln w="9525">
            <a:noFill/>
          </a:ln>
        </p:spPr>
        <p:txBody>
          <a:bodyPr/>
          <a:lstStyle/>
          <a:p>
            <a:endParaRPr lang="zh-CN" altLang="en-US"/>
          </a:p>
        </p:txBody>
      </p:sp>
      <p:sp>
        <p:nvSpPr>
          <p:cNvPr id="37896" name="Freeform 6"/>
          <p:cNvSpPr/>
          <p:nvPr/>
        </p:nvSpPr>
        <p:spPr>
          <a:xfrm>
            <a:off x="1131888" y="1784350"/>
            <a:ext cx="304800" cy="3830638"/>
          </a:xfrm>
          <a:custGeom>
            <a:avLst/>
            <a:gdLst/>
            <a:ahLst/>
            <a:cxnLst>
              <a:cxn ang="0">
                <a:pos x="151966" y="0"/>
              </a:cxn>
              <a:cxn ang="0">
                <a:pos x="151966" y="0"/>
              </a:cxn>
              <a:cxn ang="0">
                <a:pos x="304800" y="124581"/>
              </a:cxn>
              <a:cxn ang="0">
                <a:pos x="304800" y="3706057"/>
              </a:cxn>
              <a:cxn ang="0">
                <a:pos x="151966" y="3830638"/>
              </a:cxn>
              <a:cxn ang="0">
                <a:pos x="151966" y="3830638"/>
              </a:cxn>
              <a:cxn ang="0">
                <a:pos x="0" y="3706057"/>
              </a:cxn>
              <a:cxn ang="0">
                <a:pos x="0" y="124581"/>
              </a:cxn>
              <a:cxn ang="0">
                <a:pos x="151966" y="0"/>
              </a:cxn>
            </a:cxnLst>
            <a:rect l="0" t="0" r="0" b="0"/>
            <a:pathLst>
              <a:path w="351" h="4397">
                <a:moveTo>
                  <a:pt x="175" y="0"/>
                </a:moveTo>
                <a:lnTo>
                  <a:pt x="175" y="0"/>
                </a:lnTo>
                <a:cubicBezTo>
                  <a:pt x="272" y="0"/>
                  <a:pt x="351" y="64"/>
                  <a:pt x="351" y="143"/>
                </a:cubicBezTo>
                <a:lnTo>
                  <a:pt x="351" y="4254"/>
                </a:lnTo>
                <a:cubicBezTo>
                  <a:pt x="351" y="4332"/>
                  <a:pt x="272" y="4397"/>
                  <a:pt x="175" y="4397"/>
                </a:cubicBezTo>
                <a:lnTo>
                  <a:pt x="175" y="4397"/>
                </a:lnTo>
                <a:cubicBezTo>
                  <a:pt x="79" y="4397"/>
                  <a:pt x="0" y="4332"/>
                  <a:pt x="0" y="4254"/>
                </a:cubicBezTo>
                <a:lnTo>
                  <a:pt x="0" y="143"/>
                </a:lnTo>
                <a:cubicBezTo>
                  <a:pt x="0" y="64"/>
                  <a:pt x="79" y="0"/>
                  <a:pt x="175" y="0"/>
                </a:cubicBezTo>
                <a:close/>
              </a:path>
            </a:pathLst>
          </a:custGeom>
          <a:solidFill>
            <a:srgbClr val="00B0D8">
              <a:alpha val="100000"/>
            </a:srgbClr>
          </a:solidFill>
          <a:ln w="9525">
            <a:noFill/>
          </a:ln>
        </p:spPr>
        <p:txBody>
          <a:bodyPr/>
          <a:lstStyle/>
          <a:p>
            <a:endParaRPr lang="zh-CN" altLang="en-US"/>
          </a:p>
        </p:txBody>
      </p:sp>
      <p:sp>
        <p:nvSpPr>
          <p:cNvPr id="37897" name="Oval 7"/>
          <p:cNvSpPr/>
          <p:nvPr/>
        </p:nvSpPr>
        <p:spPr>
          <a:xfrm>
            <a:off x="1001713" y="5246688"/>
            <a:ext cx="585787" cy="585787"/>
          </a:xfrm>
          <a:prstGeom prst="ellipse">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7898" name="Freeform 8"/>
          <p:cNvSpPr/>
          <p:nvPr/>
        </p:nvSpPr>
        <p:spPr>
          <a:xfrm>
            <a:off x="2306638" y="1304925"/>
            <a:ext cx="306387" cy="4310063"/>
          </a:xfrm>
          <a:custGeom>
            <a:avLst/>
            <a:gdLst/>
            <a:ahLst/>
            <a:cxnLst>
              <a:cxn ang="0">
                <a:pos x="152758" y="0"/>
              </a:cxn>
              <a:cxn ang="0">
                <a:pos x="152758" y="0"/>
              </a:cxn>
              <a:cxn ang="0">
                <a:pos x="306388" y="153309"/>
              </a:cxn>
              <a:cxn ang="0">
                <a:pos x="306388" y="4156754"/>
              </a:cxn>
              <a:cxn ang="0">
                <a:pos x="152758" y="4310063"/>
              </a:cxn>
              <a:cxn ang="0">
                <a:pos x="152758" y="4310063"/>
              </a:cxn>
              <a:cxn ang="0">
                <a:pos x="0" y="4156754"/>
              </a:cxn>
              <a:cxn ang="0">
                <a:pos x="0" y="153309"/>
              </a:cxn>
              <a:cxn ang="0">
                <a:pos x="152758" y="0"/>
              </a:cxn>
            </a:cxnLst>
            <a:rect l="0" t="0" r="0" b="0"/>
            <a:pathLst>
              <a:path w="351" h="4948">
                <a:moveTo>
                  <a:pt x="175" y="0"/>
                </a:moveTo>
                <a:lnTo>
                  <a:pt x="175" y="0"/>
                </a:lnTo>
                <a:cubicBezTo>
                  <a:pt x="272" y="0"/>
                  <a:pt x="351" y="79"/>
                  <a:pt x="351" y="176"/>
                </a:cubicBezTo>
                <a:lnTo>
                  <a:pt x="351" y="4772"/>
                </a:lnTo>
                <a:cubicBezTo>
                  <a:pt x="351" y="4869"/>
                  <a:pt x="272" y="4948"/>
                  <a:pt x="175" y="4948"/>
                </a:cubicBezTo>
                <a:lnTo>
                  <a:pt x="175" y="4948"/>
                </a:lnTo>
                <a:cubicBezTo>
                  <a:pt x="79" y="4948"/>
                  <a:pt x="0" y="4869"/>
                  <a:pt x="0" y="4772"/>
                </a:cubicBezTo>
                <a:lnTo>
                  <a:pt x="0" y="176"/>
                </a:lnTo>
                <a:cubicBezTo>
                  <a:pt x="0" y="79"/>
                  <a:pt x="79" y="0"/>
                  <a:pt x="175" y="0"/>
                </a:cubicBezTo>
                <a:close/>
              </a:path>
            </a:pathLst>
          </a:custGeom>
          <a:solidFill>
            <a:srgbClr val="C1C0C3">
              <a:alpha val="100000"/>
            </a:srgbClr>
          </a:solidFill>
          <a:ln w="9525">
            <a:noFill/>
          </a:ln>
        </p:spPr>
        <p:txBody>
          <a:bodyPr/>
          <a:lstStyle/>
          <a:p>
            <a:endParaRPr lang="zh-CN" altLang="en-US"/>
          </a:p>
        </p:txBody>
      </p:sp>
      <p:sp>
        <p:nvSpPr>
          <p:cNvPr id="37899" name="Freeform 9"/>
          <p:cNvSpPr/>
          <p:nvPr/>
        </p:nvSpPr>
        <p:spPr>
          <a:xfrm>
            <a:off x="2306638" y="2281238"/>
            <a:ext cx="306387" cy="3333750"/>
          </a:xfrm>
          <a:custGeom>
            <a:avLst/>
            <a:gdLst/>
            <a:ahLst/>
            <a:cxnLst>
              <a:cxn ang="0">
                <a:pos x="152758" y="0"/>
              </a:cxn>
              <a:cxn ang="0">
                <a:pos x="152758" y="0"/>
              </a:cxn>
              <a:cxn ang="0">
                <a:pos x="306388" y="107990"/>
              </a:cxn>
              <a:cxn ang="0">
                <a:pos x="306388" y="3224889"/>
              </a:cxn>
              <a:cxn ang="0">
                <a:pos x="152758" y="3333750"/>
              </a:cxn>
              <a:cxn ang="0">
                <a:pos x="152758" y="3333750"/>
              </a:cxn>
              <a:cxn ang="0">
                <a:pos x="0" y="3224889"/>
              </a:cxn>
              <a:cxn ang="0">
                <a:pos x="0" y="107990"/>
              </a:cxn>
              <a:cxn ang="0">
                <a:pos x="152758" y="0"/>
              </a:cxn>
            </a:cxnLst>
            <a:rect l="0" t="0" r="0" b="0"/>
            <a:pathLst>
              <a:path w="351" h="3828">
                <a:moveTo>
                  <a:pt x="175" y="0"/>
                </a:moveTo>
                <a:lnTo>
                  <a:pt x="175" y="0"/>
                </a:lnTo>
                <a:cubicBezTo>
                  <a:pt x="272" y="0"/>
                  <a:pt x="351" y="56"/>
                  <a:pt x="351" y="124"/>
                </a:cubicBezTo>
                <a:lnTo>
                  <a:pt x="351" y="3703"/>
                </a:lnTo>
                <a:cubicBezTo>
                  <a:pt x="351" y="3772"/>
                  <a:pt x="272" y="3828"/>
                  <a:pt x="175" y="3828"/>
                </a:cubicBezTo>
                <a:lnTo>
                  <a:pt x="175" y="3828"/>
                </a:lnTo>
                <a:cubicBezTo>
                  <a:pt x="79" y="3828"/>
                  <a:pt x="0" y="3772"/>
                  <a:pt x="0" y="3703"/>
                </a:cubicBezTo>
                <a:lnTo>
                  <a:pt x="0" y="124"/>
                </a:lnTo>
                <a:cubicBezTo>
                  <a:pt x="0" y="56"/>
                  <a:pt x="79" y="0"/>
                  <a:pt x="175" y="0"/>
                </a:cubicBezTo>
                <a:close/>
              </a:path>
            </a:pathLst>
          </a:custGeom>
          <a:solidFill>
            <a:srgbClr val="93CA38">
              <a:alpha val="100000"/>
            </a:srgbClr>
          </a:solidFill>
          <a:ln w="9525">
            <a:noFill/>
          </a:ln>
        </p:spPr>
        <p:txBody>
          <a:bodyPr/>
          <a:lstStyle/>
          <a:p>
            <a:endParaRPr lang="zh-CN" altLang="en-US"/>
          </a:p>
        </p:txBody>
      </p:sp>
      <p:sp>
        <p:nvSpPr>
          <p:cNvPr id="37900" name="Oval 10"/>
          <p:cNvSpPr/>
          <p:nvPr/>
        </p:nvSpPr>
        <p:spPr>
          <a:xfrm>
            <a:off x="2176463" y="5246688"/>
            <a:ext cx="585787" cy="585787"/>
          </a:xfrm>
          <a:prstGeom prst="ellipse">
            <a:avLst/>
          </a:prstGeom>
          <a:solidFill>
            <a:srgbClr val="93CA3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7901" name="Freeform 11"/>
          <p:cNvSpPr/>
          <p:nvPr/>
        </p:nvSpPr>
        <p:spPr>
          <a:xfrm>
            <a:off x="3406775" y="1304925"/>
            <a:ext cx="306388" cy="4310063"/>
          </a:xfrm>
          <a:custGeom>
            <a:avLst/>
            <a:gdLst/>
            <a:ahLst/>
            <a:cxnLst>
              <a:cxn ang="0">
                <a:pos x="152758" y="0"/>
              </a:cxn>
              <a:cxn ang="0">
                <a:pos x="152758" y="0"/>
              </a:cxn>
              <a:cxn ang="0">
                <a:pos x="306388" y="153309"/>
              </a:cxn>
              <a:cxn ang="0">
                <a:pos x="306388" y="4156754"/>
              </a:cxn>
              <a:cxn ang="0">
                <a:pos x="152758" y="4310063"/>
              </a:cxn>
              <a:cxn ang="0">
                <a:pos x="152758" y="4310063"/>
              </a:cxn>
              <a:cxn ang="0">
                <a:pos x="0" y="4156754"/>
              </a:cxn>
              <a:cxn ang="0">
                <a:pos x="0" y="153309"/>
              </a:cxn>
              <a:cxn ang="0">
                <a:pos x="152758" y="0"/>
              </a:cxn>
            </a:cxnLst>
            <a:rect l="0" t="0" r="0" b="0"/>
            <a:pathLst>
              <a:path w="351" h="4948">
                <a:moveTo>
                  <a:pt x="175" y="0"/>
                </a:moveTo>
                <a:lnTo>
                  <a:pt x="175" y="0"/>
                </a:lnTo>
                <a:cubicBezTo>
                  <a:pt x="272" y="0"/>
                  <a:pt x="351" y="79"/>
                  <a:pt x="351" y="176"/>
                </a:cubicBezTo>
                <a:lnTo>
                  <a:pt x="351" y="4772"/>
                </a:lnTo>
                <a:cubicBezTo>
                  <a:pt x="351" y="4869"/>
                  <a:pt x="272" y="4948"/>
                  <a:pt x="175" y="4948"/>
                </a:cubicBezTo>
                <a:lnTo>
                  <a:pt x="175" y="4948"/>
                </a:lnTo>
                <a:cubicBezTo>
                  <a:pt x="79" y="4948"/>
                  <a:pt x="0" y="4869"/>
                  <a:pt x="0" y="4772"/>
                </a:cubicBezTo>
                <a:lnTo>
                  <a:pt x="0" y="176"/>
                </a:lnTo>
                <a:cubicBezTo>
                  <a:pt x="0" y="79"/>
                  <a:pt x="79" y="0"/>
                  <a:pt x="175" y="0"/>
                </a:cubicBezTo>
                <a:close/>
              </a:path>
            </a:pathLst>
          </a:custGeom>
          <a:solidFill>
            <a:srgbClr val="C1C0C3">
              <a:alpha val="100000"/>
            </a:srgbClr>
          </a:solidFill>
          <a:ln w="9525">
            <a:noFill/>
          </a:ln>
        </p:spPr>
        <p:txBody>
          <a:bodyPr/>
          <a:lstStyle/>
          <a:p>
            <a:endParaRPr lang="zh-CN" altLang="en-US"/>
          </a:p>
        </p:txBody>
      </p:sp>
      <p:sp>
        <p:nvSpPr>
          <p:cNvPr id="37902" name="Freeform 12"/>
          <p:cNvSpPr/>
          <p:nvPr/>
        </p:nvSpPr>
        <p:spPr>
          <a:xfrm>
            <a:off x="3406775" y="1482725"/>
            <a:ext cx="306388" cy="4132263"/>
          </a:xfrm>
          <a:custGeom>
            <a:avLst/>
            <a:gdLst/>
            <a:ahLst/>
            <a:cxnLst>
              <a:cxn ang="0">
                <a:pos x="152758" y="0"/>
              </a:cxn>
              <a:cxn ang="0">
                <a:pos x="152758" y="0"/>
              </a:cxn>
              <a:cxn ang="0">
                <a:pos x="306388" y="134142"/>
              </a:cxn>
              <a:cxn ang="0">
                <a:pos x="306388" y="3997250"/>
              </a:cxn>
              <a:cxn ang="0">
                <a:pos x="152758" y="4132263"/>
              </a:cxn>
              <a:cxn ang="0">
                <a:pos x="152758" y="4132263"/>
              </a:cxn>
              <a:cxn ang="0">
                <a:pos x="0" y="3997250"/>
              </a:cxn>
              <a:cxn ang="0">
                <a:pos x="0" y="134142"/>
              </a:cxn>
              <a:cxn ang="0">
                <a:pos x="152758" y="0"/>
              </a:cxn>
            </a:cxnLst>
            <a:rect l="0" t="0" r="0" b="0"/>
            <a:pathLst>
              <a:path w="351" h="4744">
                <a:moveTo>
                  <a:pt x="175" y="0"/>
                </a:moveTo>
                <a:lnTo>
                  <a:pt x="175" y="0"/>
                </a:lnTo>
                <a:cubicBezTo>
                  <a:pt x="272" y="0"/>
                  <a:pt x="351" y="69"/>
                  <a:pt x="351" y="154"/>
                </a:cubicBezTo>
                <a:lnTo>
                  <a:pt x="351" y="4589"/>
                </a:lnTo>
                <a:cubicBezTo>
                  <a:pt x="351" y="4674"/>
                  <a:pt x="272" y="4744"/>
                  <a:pt x="175" y="4744"/>
                </a:cubicBezTo>
                <a:lnTo>
                  <a:pt x="175" y="4744"/>
                </a:lnTo>
                <a:cubicBezTo>
                  <a:pt x="79" y="4744"/>
                  <a:pt x="0" y="4674"/>
                  <a:pt x="0" y="4589"/>
                </a:cubicBezTo>
                <a:lnTo>
                  <a:pt x="0" y="154"/>
                </a:lnTo>
                <a:cubicBezTo>
                  <a:pt x="0" y="69"/>
                  <a:pt x="79" y="0"/>
                  <a:pt x="175" y="0"/>
                </a:cubicBezTo>
                <a:close/>
              </a:path>
            </a:pathLst>
          </a:custGeom>
          <a:solidFill>
            <a:srgbClr val="F4BF00">
              <a:alpha val="100000"/>
            </a:srgbClr>
          </a:solidFill>
          <a:ln w="9525">
            <a:noFill/>
          </a:ln>
        </p:spPr>
        <p:txBody>
          <a:bodyPr/>
          <a:lstStyle/>
          <a:p>
            <a:endParaRPr lang="zh-CN" altLang="en-US"/>
          </a:p>
        </p:txBody>
      </p:sp>
      <p:sp>
        <p:nvSpPr>
          <p:cNvPr id="37903" name="Oval 13"/>
          <p:cNvSpPr/>
          <p:nvPr/>
        </p:nvSpPr>
        <p:spPr>
          <a:xfrm>
            <a:off x="3276600" y="5246688"/>
            <a:ext cx="585788" cy="585787"/>
          </a:xfrm>
          <a:prstGeom prst="ellipse">
            <a:avLst/>
          </a:prstGeom>
          <a:solidFill>
            <a:srgbClr val="F4BF00"/>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7904" name="Freeform 14"/>
          <p:cNvSpPr/>
          <p:nvPr/>
        </p:nvSpPr>
        <p:spPr>
          <a:xfrm>
            <a:off x="4649788" y="1304925"/>
            <a:ext cx="306387" cy="4310063"/>
          </a:xfrm>
          <a:custGeom>
            <a:avLst/>
            <a:gdLst/>
            <a:ahLst/>
            <a:cxnLst>
              <a:cxn ang="0">
                <a:pos x="153194" y="0"/>
              </a:cxn>
              <a:cxn ang="0">
                <a:pos x="153194" y="0"/>
              </a:cxn>
              <a:cxn ang="0">
                <a:pos x="306388" y="153309"/>
              </a:cxn>
              <a:cxn ang="0">
                <a:pos x="306388" y="4156754"/>
              </a:cxn>
              <a:cxn ang="0">
                <a:pos x="153194" y="4310063"/>
              </a:cxn>
              <a:cxn ang="0">
                <a:pos x="153194" y="4310063"/>
              </a:cxn>
              <a:cxn ang="0">
                <a:pos x="0" y="4156754"/>
              </a:cxn>
              <a:cxn ang="0">
                <a:pos x="0" y="153309"/>
              </a:cxn>
              <a:cxn ang="0">
                <a:pos x="153194" y="0"/>
              </a:cxn>
            </a:cxnLst>
            <a:rect l="0" t="0" r="0" b="0"/>
            <a:pathLst>
              <a:path w="352" h="4948">
                <a:moveTo>
                  <a:pt x="176" y="0"/>
                </a:moveTo>
                <a:lnTo>
                  <a:pt x="176" y="0"/>
                </a:lnTo>
                <a:cubicBezTo>
                  <a:pt x="273" y="0"/>
                  <a:pt x="352" y="79"/>
                  <a:pt x="352" y="176"/>
                </a:cubicBezTo>
                <a:lnTo>
                  <a:pt x="352" y="4772"/>
                </a:lnTo>
                <a:cubicBezTo>
                  <a:pt x="352" y="4869"/>
                  <a:pt x="273" y="4948"/>
                  <a:pt x="176" y="4948"/>
                </a:cubicBezTo>
                <a:lnTo>
                  <a:pt x="176" y="4948"/>
                </a:lnTo>
                <a:cubicBezTo>
                  <a:pt x="79" y="4948"/>
                  <a:pt x="0" y="4869"/>
                  <a:pt x="0" y="4772"/>
                </a:cubicBezTo>
                <a:lnTo>
                  <a:pt x="0" y="176"/>
                </a:lnTo>
                <a:cubicBezTo>
                  <a:pt x="0" y="79"/>
                  <a:pt x="79" y="0"/>
                  <a:pt x="176" y="0"/>
                </a:cubicBezTo>
                <a:close/>
              </a:path>
            </a:pathLst>
          </a:custGeom>
          <a:solidFill>
            <a:srgbClr val="C1C0C3">
              <a:alpha val="100000"/>
            </a:srgbClr>
          </a:solidFill>
          <a:ln w="9525">
            <a:noFill/>
          </a:ln>
        </p:spPr>
        <p:txBody>
          <a:bodyPr/>
          <a:lstStyle/>
          <a:p>
            <a:endParaRPr lang="zh-CN" altLang="en-US"/>
          </a:p>
        </p:txBody>
      </p:sp>
      <p:sp>
        <p:nvSpPr>
          <p:cNvPr id="37905" name="Freeform 15"/>
          <p:cNvSpPr/>
          <p:nvPr/>
        </p:nvSpPr>
        <p:spPr>
          <a:xfrm>
            <a:off x="4649788" y="1952625"/>
            <a:ext cx="306387" cy="3662363"/>
          </a:xfrm>
          <a:custGeom>
            <a:avLst/>
            <a:gdLst/>
            <a:ahLst/>
            <a:cxnLst>
              <a:cxn ang="0">
                <a:pos x="153194" y="0"/>
              </a:cxn>
              <a:cxn ang="0">
                <a:pos x="153194" y="0"/>
              </a:cxn>
              <a:cxn ang="0">
                <a:pos x="306388" y="119109"/>
              </a:cxn>
              <a:cxn ang="0">
                <a:pos x="306388" y="3542882"/>
              </a:cxn>
              <a:cxn ang="0">
                <a:pos x="153194" y="3661991"/>
              </a:cxn>
              <a:cxn ang="0">
                <a:pos x="153194" y="3661991"/>
              </a:cxn>
              <a:cxn ang="0">
                <a:pos x="0" y="3542882"/>
              </a:cxn>
              <a:cxn ang="0">
                <a:pos x="0" y="119109"/>
              </a:cxn>
              <a:cxn ang="0">
                <a:pos x="153194" y="0"/>
              </a:cxn>
            </a:cxnLst>
            <a:rect l="0" t="0" r="0" b="0"/>
            <a:pathLst>
              <a:path w="352" h="4581">
                <a:moveTo>
                  <a:pt x="176" y="0"/>
                </a:moveTo>
                <a:lnTo>
                  <a:pt x="176" y="0"/>
                </a:lnTo>
                <a:cubicBezTo>
                  <a:pt x="273" y="0"/>
                  <a:pt x="352" y="67"/>
                  <a:pt x="352" y="149"/>
                </a:cubicBezTo>
                <a:lnTo>
                  <a:pt x="352" y="4432"/>
                </a:lnTo>
                <a:cubicBezTo>
                  <a:pt x="352" y="4514"/>
                  <a:pt x="273" y="4581"/>
                  <a:pt x="176" y="4581"/>
                </a:cubicBezTo>
                <a:lnTo>
                  <a:pt x="176" y="4581"/>
                </a:lnTo>
                <a:cubicBezTo>
                  <a:pt x="79" y="4581"/>
                  <a:pt x="0" y="4514"/>
                  <a:pt x="0" y="4432"/>
                </a:cubicBezTo>
                <a:lnTo>
                  <a:pt x="0" y="149"/>
                </a:lnTo>
                <a:cubicBezTo>
                  <a:pt x="0" y="67"/>
                  <a:pt x="79" y="0"/>
                  <a:pt x="176" y="0"/>
                </a:cubicBezTo>
                <a:close/>
              </a:path>
            </a:pathLst>
          </a:custGeom>
          <a:solidFill>
            <a:srgbClr val="ED7200">
              <a:alpha val="100000"/>
            </a:srgbClr>
          </a:solidFill>
          <a:ln w="9525">
            <a:noFill/>
          </a:ln>
        </p:spPr>
        <p:txBody>
          <a:bodyPr/>
          <a:lstStyle/>
          <a:p>
            <a:endParaRPr lang="zh-CN" altLang="en-US"/>
          </a:p>
        </p:txBody>
      </p:sp>
      <p:sp>
        <p:nvSpPr>
          <p:cNvPr id="37906" name="Oval 16"/>
          <p:cNvSpPr/>
          <p:nvPr/>
        </p:nvSpPr>
        <p:spPr>
          <a:xfrm>
            <a:off x="4521200" y="5246688"/>
            <a:ext cx="585788" cy="585787"/>
          </a:xfrm>
          <a:prstGeom prst="ellipse">
            <a:avLst/>
          </a:prstGeom>
          <a:solidFill>
            <a:srgbClr val="ED7200"/>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7907" name="TextBox 23"/>
          <p:cNvSpPr txBox="1"/>
          <p:nvPr/>
        </p:nvSpPr>
        <p:spPr>
          <a:xfrm>
            <a:off x="768350" y="5840413"/>
            <a:ext cx="1025525" cy="708025"/>
          </a:xfrm>
          <a:prstGeom prst="rect">
            <a:avLst/>
          </a:prstGeom>
          <a:noFill/>
          <a:ln w="9525">
            <a:noFill/>
          </a:ln>
        </p:spPr>
        <p:txBody>
          <a:bodyPr>
            <a:spAutoFit/>
          </a:bodyPr>
          <a:lstStyle/>
          <a:p>
            <a:pPr lvl="0" algn="ctr" eaLnBrk="1" hangingPunct="1"/>
            <a:r>
              <a:rPr lang="zh-CN" altLang="en-US" sz="2000" dirty="0">
                <a:solidFill>
                  <a:schemeClr val="accent1"/>
                </a:solidFill>
                <a:latin typeface="微软雅黑" panose="020B0503020204020204" pitchFamily="2" charset="-122"/>
                <a:ea typeface="微软雅黑" panose="020B0503020204020204" pitchFamily="2" charset="-122"/>
              </a:rPr>
              <a:t>协助领导工作</a:t>
            </a:r>
          </a:p>
        </p:txBody>
      </p:sp>
      <p:sp>
        <p:nvSpPr>
          <p:cNvPr id="37908" name="TextBox 24"/>
          <p:cNvSpPr txBox="1"/>
          <p:nvPr/>
        </p:nvSpPr>
        <p:spPr>
          <a:xfrm>
            <a:off x="1951038" y="5840413"/>
            <a:ext cx="1025525" cy="708025"/>
          </a:xfrm>
          <a:prstGeom prst="rect">
            <a:avLst/>
          </a:prstGeom>
          <a:noFill/>
          <a:ln w="9525">
            <a:noFill/>
          </a:ln>
        </p:spPr>
        <p:txBody>
          <a:bodyPr>
            <a:spAutoFit/>
          </a:bodyPr>
          <a:lstStyle/>
          <a:p>
            <a:pPr lvl="0" algn="ctr" eaLnBrk="1" hangingPunct="1"/>
            <a:r>
              <a:rPr lang="zh-CN" altLang="en-US" sz="2000" dirty="0">
                <a:solidFill>
                  <a:schemeClr val="accent1"/>
                </a:solidFill>
                <a:latin typeface="微软雅黑" panose="020B0503020204020204" pitchFamily="2" charset="-122"/>
                <a:ea typeface="微软雅黑" panose="020B0503020204020204" pitchFamily="2" charset="-122"/>
              </a:rPr>
              <a:t>网站微信管理</a:t>
            </a:r>
          </a:p>
        </p:txBody>
      </p:sp>
      <p:sp>
        <p:nvSpPr>
          <p:cNvPr id="37909" name="TextBox 25"/>
          <p:cNvSpPr txBox="1"/>
          <p:nvPr/>
        </p:nvSpPr>
        <p:spPr>
          <a:xfrm>
            <a:off x="3101975" y="5840413"/>
            <a:ext cx="1025525" cy="708025"/>
          </a:xfrm>
          <a:prstGeom prst="rect">
            <a:avLst/>
          </a:prstGeom>
          <a:noFill/>
          <a:ln w="9525">
            <a:noFill/>
          </a:ln>
        </p:spPr>
        <p:txBody>
          <a:bodyPr>
            <a:spAutoFit/>
          </a:bodyPr>
          <a:lstStyle/>
          <a:p>
            <a:pPr lvl="0" algn="ctr" eaLnBrk="1" hangingPunct="1"/>
            <a:r>
              <a:rPr lang="zh-CN" altLang="en-US" sz="2000" dirty="0">
                <a:solidFill>
                  <a:schemeClr val="accent1"/>
                </a:solidFill>
                <a:latin typeface="微软雅黑" panose="020B0503020204020204" pitchFamily="2" charset="-122"/>
                <a:ea typeface="微软雅黑" panose="020B0503020204020204" pitchFamily="2" charset="-122"/>
              </a:rPr>
              <a:t>会议组织</a:t>
            </a:r>
          </a:p>
        </p:txBody>
      </p:sp>
      <p:sp>
        <p:nvSpPr>
          <p:cNvPr id="37910" name="TextBox 26"/>
          <p:cNvSpPr txBox="1"/>
          <p:nvPr/>
        </p:nvSpPr>
        <p:spPr>
          <a:xfrm>
            <a:off x="4300538" y="5840413"/>
            <a:ext cx="1025525" cy="708025"/>
          </a:xfrm>
          <a:prstGeom prst="rect">
            <a:avLst/>
          </a:prstGeom>
          <a:noFill/>
          <a:ln w="9525">
            <a:noFill/>
          </a:ln>
        </p:spPr>
        <p:txBody>
          <a:bodyPr>
            <a:spAutoFit/>
          </a:bodyPr>
          <a:lstStyle/>
          <a:p>
            <a:pPr lvl="0" algn="ctr" eaLnBrk="1" hangingPunct="1"/>
            <a:r>
              <a:rPr lang="zh-CN" altLang="en-US" sz="2000" dirty="0">
                <a:solidFill>
                  <a:schemeClr val="accent1"/>
                </a:solidFill>
                <a:latin typeface="微软雅黑" panose="020B0503020204020204" pitchFamily="2" charset="-122"/>
                <a:ea typeface="微软雅黑" panose="020B0503020204020204" pitchFamily="2" charset="-122"/>
              </a:rPr>
              <a:t>资料管理</a:t>
            </a:r>
          </a:p>
        </p:txBody>
      </p:sp>
      <p:sp>
        <p:nvSpPr>
          <p:cNvPr id="37911" name="矩形 83"/>
          <p:cNvSpPr/>
          <p:nvPr/>
        </p:nvSpPr>
        <p:spPr>
          <a:xfrm>
            <a:off x="6164263" y="1127125"/>
            <a:ext cx="5110162" cy="4983163"/>
          </a:xfrm>
          <a:prstGeom prst="rect">
            <a:avLst/>
          </a:prstGeom>
          <a:solidFill>
            <a:srgbClr val="F2F2F2"/>
          </a:solidFill>
          <a:ln w="9525" cap="flat" cmpd="sng">
            <a:solidFill>
              <a:schemeClr val="accent1"/>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7912" name="TextBox 84"/>
          <p:cNvSpPr txBox="1"/>
          <p:nvPr/>
        </p:nvSpPr>
        <p:spPr>
          <a:xfrm>
            <a:off x="6403975" y="1412875"/>
            <a:ext cx="4624388" cy="4092575"/>
          </a:xfrm>
          <a:prstGeom prst="rect">
            <a:avLst/>
          </a:prstGeom>
          <a:noFill/>
          <a:ln w="9525">
            <a:noFill/>
          </a:ln>
        </p:spPr>
        <p:txBody>
          <a:bodyPr>
            <a:spAutoFit/>
          </a:bodyPr>
          <a:lstStyle/>
          <a:p>
            <a:pPr lvl="0" algn="just" eaLnBrk="0" hangingPunct="0"/>
            <a:r>
              <a:rPr lang="zh-CN" altLang="en-US" sz="2000" dirty="0">
                <a:solidFill>
                  <a:srgbClr val="595959"/>
                </a:solidFill>
                <a:latin typeface="微软雅黑" panose="020B0503020204020204" pitchFamily="2" charset="-122"/>
                <a:ea typeface="微软雅黑" panose="020B0503020204020204" pitchFamily="2" charset="-122"/>
                <a:sym typeface="微软雅黑" panose="020B0503020204020204" pitchFamily="2" charset="-122"/>
              </a:rPr>
              <a:t>这里可以用简要的话描述出工作完成的情况，未完成的工作是什么原因也可以在这里说明。</a:t>
            </a:r>
            <a:endParaRPr lang="en-US" altLang="x-none" sz="2000" dirty="0">
              <a:solidFill>
                <a:srgbClr val="595959"/>
              </a:solidFill>
              <a:latin typeface="微软雅黑" panose="020B0503020204020204" pitchFamily="2" charset="-122"/>
              <a:ea typeface="微软雅黑" panose="020B0503020204020204" pitchFamily="2" charset="-122"/>
              <a:sym typeface="微软雅黑" panose="020B0503020204020204" pitchFamily="2" charset="-122"/>
            </a:endParaRPr>
          </a:p>
          <a:p>
            <a:pPr lvl="0" algn="just" eaLnBrk="0" hangingPunct="0"/>
            <a:r>
              <a:rPr lang="zh-CN" altLang="en-US" sz="2000" dirty="0">
                <a:solidFill>
                  <a:srgbClr val="595959"/>
                </a:solidFill>
                <a:latin typeface="微软雅黑" panose="020B0503020204020204" pitchFamily="2" charset="-122"/>
                <a:ea typeface="微软雅黑" panose="020B0503020204020204" pitchFamily="2" charset="-122"/>
                <a:sym typeface="微软雅黑" panose="020B0503020204020204" pitchFamily="2" charset="-122"/>
              </a:rPr>
              <a:t>这里可以用简要的话描述出工作完成的情况，未完成的工作是什么原因也可以在这里说明。</a:t>
            </a:r>
          </a:p>
          <a:p>
            <a:pPr lvl="0" algn="just" eaLnBrk="0" hangingPunct="0"/>
            <a:endParaRPr lang="en-US" altLang="x-none" sz="2000" dirty="0">
              <a:solidFill>
                <a:srgbClr val="595959"/>
              </a:solidFill>
              <a:latin typeface="微软雅黑" panose="020B0503020204020204" pitchFamily="2" charset="-122"/>
              <a:ea typeface="微软雅黑" panose="020B0503020204020204" pitchFamily="2" charset="-122"/>
              <a:sym typeface="微软雅黑" panose="020B0503020204020204" pitchFamily="2" charset="-122"/>
            </a:endParaRPr>
          </a:p>
          <a:p>
            <a:pPr lvl="0" algn="just" eaLnBrk="0" hangingPunct="0"/>
            <a:r>
              <a:rPr lang="zh-CN" altLang="en-US" sz="2000" dirty="0">
                <a:solidFill>
                  <a:srgbClr val="595959"/>
                </a:solidFill>
                <a:latin typeface="微软雅黑" panose="020B0503020204020204" pitchFamily="2" charset="-122"/>
                <a:ea typeface="微软雅黑" panose="020B0503020204020204" pitchFamily="2" charset="-122"/>
                <a:sym typeface="微软雅黑" panose="020B0503020204020204" pitchFamily="2" charset="-122"/>
              </a:rPr>
              <a:t>这里可以用简要的话描述出工作完成的情况，未完成的工作是什么原因也可以在这里说明。这里可以用简要的话描述出工作完成的情况，未完成的工作是什么原因也可以在这里说明。</a:t>
            </a:r>
          </a:p>
          <a:p>
            <a:pPr lvl="0" algn="just" eaLnBrk="0" hangingPunct="0"/>
            <a:endParaRPr lang="zh-CN" altLang="en-US" sz="2000" dirty="0">
              <a:solidFill>
                <a:srgbClr val="595959"/>
              </a:solidFill>
              <a:latin typeface="微软雅黑" panose="020B0503020204020204" pitchFamily="2" charset="-122"/>
              <a:ea typeface="微软雅黑" panose="020B0503020204020204" pitchFamily="2" charset="-122"/>
              <a:sym typeface="微软雅黑" panose="020B0503020204020204" pitchFamily="2" charset="-122"/>
            </a:endParaRPr>
          </a:p>
        </p:txBody>
      </p:sp>
      <p:sp>
        <p:nvSpPr>
          <p:cNvPr id="37913" name="Freeform 12"/>
          <p:cNvSpPr/>
          <p:nvPr/>
        </p:nvSpPr>
        <p:spPr>
          <a:xfrm>
            <a:off x="6089650" y="981075"/>
            <a:ext cx="528638" cy="530225"/>
          </a:xfrm>
          <a:custGeom>
            <a:avLst/>
            <a:gdLst/>
            <a:ahLst/>
            <a:cxnLst>
              <a:cxn ang="0">
                <a:pos x="0" y="0"/>
              </a:cxn>
              <a:cxn ang="0">
                <a:pos x="528638" y="0"/>
              </a:cxn>
              <a:cxn ang="0">
                <a:pos x="528638" y="167941"/>
              </a:cxn>
              <a:cxn ang="0">
                <a:pos x="160127" y="167941"/>
              </a:cxn>
              <a:cxn ang="0">
                <a:pos x="160127" y="530225"/>
              </a:cxn>
              <a:cxn ang="0">
                <a:pos x="0" y="530225"/>
              </a:cxn>
              <a:cxn ang="0">
                <a:pos x="0" y="0"/>
              </a:cxn>
            </a:cxnLst>
            <a:rect l="0" t="0" r="0" b="0"/>
            <a:pathLst>
              <a:path w="1446" h="1446">
                <a:moveTo>
                  <a:pt x="0" y="0"/>
                </a:moveTo>
                <a:lnTo>
                  <a:pt x="1446" y="0"/>
                </a:lnTo>
                <a:lnTo>
                  <a:pt x="1446" y="458"/>
                </a:lnTo>
                <a:lnTo>
                  <a:pt x="438" y="458"/>
                </a:lnTo>
                <a:lnTo>
                  <a:pt x="438" y="1446"/>
                </a:lnTo>
                <a:lnTo>
                  <a:pt x="0" y="1446"/>
                </a:lnTo>
                <a:lnTo>
                  <a:pt x="0" y="0"/>
                </a:lnTo>
                <a:close/>
              </a:path>
            </a:pathLst>
          </a:custGeom>
          <a:solidFill>
            <a:schemeClr val="tx1">
              <a:alpha val="100000"/>
            </a:schemeClr>
          </a:solidFill>
          <a:ln w="9525">
            <a:noFill/>
          </a:ln>
        </p:spPr>
        <p:txBody>
          <a:bodyPr/>
          <a:lstStyle/>
          <a:p>
            <a:endParaRPr lang="zh-CN" altLang="en-US"/>
          </a:p>
        </p:txBody>
      </p:sp>
      <p:sp>
        <p:nvSpPr>
          <p:cNvPr id="37914" name="Freeform 12"/>
          <p:cNvSpPr/>
          <p:nvPr/>
        </p:nvSpPr>
        <p:spPr>
          <a:xfrm flipH="1" flipV="1">
            <a:off x="10853738" y="5695950"/>
            <a:ext cx="528637" cy="530225"/>
          </a:xfrm>
          <a:custGeom>
            <a:avLst/>
            <a:gdLst/>
            <a:ahLst/>
            <a:cxnLst>
              <a:cxn ang="0">
                <a:pos x="0" y="0"/>
              </a:cxn>
              <a:cxn ang="0">
                <a:pos x="528638" y="0"/>
              </a:cxn>
              <a:cxn ang="0">
                <a:pos x="528638" y="167941"/>
              </a:cxn>
              <a:cxn ang="0">
                <a:pos x="160127" y="167941"/>
              </a:cxn>
              <a:cxn ang="0">
                <a:pos x="160127" y="530225"/>
              </a:cxn>
              <a:cxn ang="0">
                <a:pos x="0" y="530225"/>
              </a:cxn>
              <a:cxn ang="0">
                <a:pos x="0" y="0"/>
              </a:cxn>
            </a:cxnLst>
            <a:rect l="0" t="0" r="0" b="0"/>
            <a:pathLst>
              <a:path w="1446" h="1446">
                <a:moveTo>
                  <a:pt x="0" y="0"/>
                </a:moveTo>
                <a:lnTo>
                  <a:pt x="1446" y="0"/>
                </a:lnTo>
                <a:lnTo>
                  <a:pt x="1446" y="458"/>
                </a:lnTo>
                <a:lnTo>
                  <a:pt x="438" y="458"/>
                </a:lnTo>
                <a:lnTo>
                  <a:pt x="438" y="1446"/>
                </a:lnTo>
                <a:lnTo>
                  <a:pt x="0" y="1446"/>
                </a:lnTo>
                <a:lnTo>
                  <a:pt x="0" y="0"/>
                </a:lnTo>
                <a:close/>
              </a:path>
            </a:pathLst>
          </a:custGeom>
          <a:solidFill>
            <a:schemeClr val="bg2">
              <a:alpha val="100000"/>
            </a:schemeClr>
          </a:solidFill>
          <a:ln w="9525">
            <a:noFill/>
          </a:ln>
        </p:spPr>
        <p:txBody>
          <a:bodyPr/>
          <a:lstStyle/>
          <a:p>
            <a:endParaRPr lang="zh-CN" altLang="en-US"/>
          </a:p>
        </p:txBody>
      </p:sp>
      <p:sp>
        <p:nvSpPr>
          <p:cNvPr id="37915" name="TextBox 31"/>
          <p:cNvSpPr txBox="1"/>
          <p:nvPr/>
        </p:nvSpPr>
        <p:spPr>
          <a:xfrm>
            <a:off x="1003300" y="5399088"/>
            <a:ext cx="647700" cy="369887"/>
          </a:xfrm>
          <a:prstGeom prst="rect">
            <a:avLst/>
          </a:prstGeom>
          <a:noFill/>
          <a:ln w="9525">
            <a:noFill/>
          </a:ln>
        </p:spPr>
        <p:txBody>
          <a:bodyPr wrap="none">
            <a:spAutoFit/>
          </a:bodyPr>
          <a:lstStyle/>
          <a:p>
            <a:pPr lvl="0" eaLnBrk="1" hangingPunct="1"/>
            <a:r>
              <a:rPr lang="en-US" altLang="x-none" dirty="0">
                <a:solidFill>
                  <a:schemeClr val="accent2"/>
                </a:solidFill>
                <a:latin typeface="Arial" panose="020B0604020202020204" pitchFamily="34" charset="0"/>
                <a:ea typeface="宋体" panose="02010600030101010101" pitchFamily="2" charset="-122"/>
              </a:rPr>
              <a:t>90%</a:t>
            </a:r>
            <a:endParaRPr lang="zh-CN" altLang="en-US" dirty="0">
              <a:solidFill>
                <a:schemeClr val="accent2"/>
              </a:solidFill>
              <a:latin typeface="Arial" panose="020B0604020202020204" pitchFamily="34" charset="0"/>
              <a:ea typeface="宋体" panose="02010600030101010101" pitchFamily="2" charset="-122"/>
            </a:endParaRPr>
          </a:p>
        </p:txBody>
      </p:sp>
      <p:sp>
        <p:nvSpPr>
          <p:cNvPr id="37916" name="TextBox 32"/>
          <p:cNvSpPr txBox="1"/>
          <p:nvPr/>
        </p:nvSpPr>
        <p:spPr>
          <a:xfrm>
            <a:off x="2170113" y="5399088"/>
            <a:ext cx="646112" cy="369887"/>
          </a:xfrm>
          <a:prstGeom prst="rect">
            <a:avLst/>
          </a:prstGeom>
          <a:noFill/>
          <a:ln w="9525">
            <a:noFill/>
          </a:ln>
        </p:spPr>
        <p:txBody>
          <a:bodyPr wrap="none">
            <a:spAutoFit/>
          </a:bodyPr>
          <a:lstStyle/>
          <a:p>
            <a:pPr lvl="0" eaLnBrk="1" hangingPunct="1"/>
            <a:r>
              <a:rPr lang="en-US" altLang="x-none" dirty="0">
                <a:solidFill>
                  <a:schemeClr val="accent2"/>
                </a:solidFill>
                <a:latin typeface="Arial" panose="020B0604020202020204" pitchFamily="34" charset="0"/>
                <a:ea typeface="宋体" panose="02010600030101010101" pitchFamily="2" charset="-122"/>
              </a:rPr>
              <a:t>70%</a:t>
            </a:r>
            <a:endParaRPr lang="zh-CN" altLang="en-US" dirty="0">
              <a:solidFill>
                <a:schemeClr val="accent2"/>
              </a:solidFill>
              <a:latin typeface="Arial" panose="020B0604020202020204" pitchFamily="34" charset="0"/>
              <a:ea typeface="宋体" panose="02010600030101010101" pitchFamily="2" charset="-122"/>
            </a:endParaRPr>
          </a:p>
        </p:txBody>
      </p:sp>
      <p:sp>
        <p:nvSpPr>
          <p:cNvPr id="37917" name="TextBox 33"/>
          <p:cNvSpPr txBox="1"/>
          <p:nvPr/>
        </p:nvSpPr>
        <p:spPr>
          <a:xfrm>
            <a:off x="3273425" y="5399088"/>
            <a:ext cx="647700" cy="369887"/>
          </a:xfrm>
          <a:prstGeom prst="rect">
            <a:avLst/>
          </a:prstGeom>
          <a:noFill/>
          <a:ln w="9525">
            <a:noFill/>
          </a:ln>
        </p:spPr>
        <p:txBody>
          <a:bodyPr wrap="none">
            <a:spAutoFit/>
          </a:bodyPr>
          <a:lstStyle/>
          <a:p>
            <a:pPr lvl="0" eaLnBrk="1" hangingPunct="1"/>
            <a:r>
              <a:rPr lang="en-US" altLang="x-none" dirty="0">
                <a:solidFill>
                  <a:schemeClr val="accent2"/>
                </a:solidFill>
                <a:latin typeface="Arial" panose="020B0604020202020204" pitchFamily="34" charset="0"/>
                <a:ea typeface="宋体" panose="02010600030101010101" pitchFamily="2" charset="-122"/>
              </a:rPr>
              <a:t>98%</a:t>
            </a:r>
            <a:endParaRPr lang="zh-CN" altLang="en-US" dirty="0">
              <a:solidFill>
                <a:schemeClr val="accent2"/>
              </a:solidFill>
              <a:latin typeface="Arial" panose="020B0604020202020204" pitchFamily="34" charset="0"/>
              <a:ea typeface="宋体" panose="02010600030101010101" pitchFamily="2" charset="-122"/>
            </a:endParaRPr>
          </a:p>
        </p:txBody>
      </p:sp>
      <p:sp>
        <p:nvSpPr>
          <p:cNvPr id="37918" name="TextBox 34"/>
          <p:cNvSpPr txBox="1"/>
          <p:nvPr/>
        </p:nvSpPr>
        <p:spPr>
          <a:xfrm>
            <a:off x="4503738" y="5399088"/>
            <a:ext cx="646112" cy="369887"/>
          </a:xfrm>
          <a:prstGeom prst="rect">
            <a:avLst/>
          </a:prstGeom>
          <a:noFill/>
          <a:ln w="9525">
            <a:noFill/>
          </a:ln>
        </p:spPr>
        <p:txBody>
          <a:bodyPr wrap="none">
            <a:spAutoFit/>
          </a:bodyPr>
          <a:lstStyle/>
          <a:p>
            <a:pPr lvl="0" eaLnBrk="1" hangingPunct="1"/>
            <a:r>
              <a:rPr lang="en-US" altLang="x-none" dirty="0">
                <a:solidFill>
                  <a:schemeClr val="accent2"/>
                </a:solidFill>
                <a:latin typeface="Arial" panose="020B0604020202020204" pitchFamily="34" charset="0"/>
                <a:ea typeface="宋体" panose="02010600030101010101" pitchFamily="2" charset="-122"/>
              </a:rPr>
              <a:t>85%</a:t>
            </a:r>
            <a:endParaRPr lang="zh-CN" altLang="en-US" dirty="0">
              <a:solidFill>
                <a:schemeClr val="accent2"/>
              </a:solidFill>
              <a:latin typeface="Arial" panose="020B0604020202020204" pitchFamily="34" charset="0"/>
              <a:ea typeface="宋体" panose="02010600030101010101" pitchFamily="2" charset="-122"/>
            </a:endParaRP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7891"/>
                                        </p:tgtEl>
                                        <p:attrNameLst>
                                          <p:attrName>style.visibility</p:attrName>
                                        </p:attrNameLst>
                                      </p:cBhvr>
                                      <p:to>
                                        <p:strVal val="visible"/>
                                      </p:to>
                                    </p:set>
                                    <p:anim calcmode="lin" valueType="num">
                                      <p:cBhvr additive="base">
                                        <p:cTn id="7" dur="300" fill="hold"/>
                                        <p:tgtEl>
                                          <p:spTgt spid="37891"/>
                                        </p:tgtEl>
                                        <p:attrNameLst>
                                          <p:attrName>ppt_x</p:attrName>
                                        </p:attrNameLst>
                                      </p:cBhvr>
                                      <p:tavLst>
                                        <p:tav tm="0">
                                          <p:val>
                                            <p:strVal val="0-#ppt_w/2"/>
                                          </p:val>
                                        </p:tav>
                                        <p:tav tm="100000">
                                          <p:val>
                                            <p:strVal val="#ppt_x"/>
                                          </p:val>
                                        </p:tav>
                                      </p:tavLst>
                                    </p:anim>
                                    <p:anim calcmode="lin" valueType="num">
                                      <p:cBhvr additive="base">
                                        <p:cTn id="8" dur="300" fill="hold"/>
                                        <p:tgtEl>
                                          <p:spTgt spid="3789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7892"/>
                                        </p:tgtEl>
                                        <p:attrNameLst>
                                          <p:attrName>style.visibility</p:attrName>
                                        </p:attrNameLst>
                                      </p:cBhvr>
                                      <p:to>
                                        <p:strVal val="visible"/>
                                      </p:to>
                                    </p:set>
                                    <p:anim calcmode="lin" valueType="num">
                                      <p:cBhvr additive="base">
                                        <p:cTn id="11" dur="300" fill="hold"/>
                                        <p:tgtEl>
                                          <p:spTgt spid="37892"/>
                                        </p:tgtEl>
                                        <p:attrNameLst>
                                          <p:attrName>ppt_x</p:attrName>
                                        </p:attrNameLst>
                                      </p:cBhvr>
                                      <p:tavLst>
                                        <p:tav tm="0">
                                          <p:val>
                                            <p:strVal val="0-#ppt_w/2"/>
                                          </p:val>
                                        </p:tav>
                                        <p:tav tm="100000">
                                          <p:val>
                                            <p:strVal val="#ppt_x"/>
                                          </p:val>
                                        </p:tav>
                                      </p:tavLst>
                                    </p:anim>
                                    <p:anim calcmode="lin" valueType="num">
                                      <p:cBhvr additive="base">
                                        <p:cTn id="12" dur="300" fill="hold"/>
                                        <p:tgtEl>
                                          <p:spTgt spid="3789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37893"/>
                                        </p:tgtEl>
                                        <p:attrNameLst>
                                          <p:attrName>style.visibility</p:attrName>
                                        </p:attrNameLst>
                                      </p:cBhvr>
                                      <p:to>
                                        <p:strVal val="visible"/>
                                      </p:to>
                                    </p:set>
                                    <p:anim calcmode="lin" valueType="num">
                                      <p:cBhvr additive="base">
                                        <p:cTn id="15" dur="300" fill="hold"/>
                                        <p:tgtEl>
                                          <p:spTgt spid="37893"/>
                                        </p:tgtEl>
                                        <p:attrNameLst>
                                          <p:attrName>ppt_x</p:attrName>
                                        </p:attrNameLst>
                                      </p:cBhvr>
                                      <p:tavLst>
                                        <p:tav tm="0">
                                          <p:val>
                                            <p:strVal val="0-#ppt_w/2"/>
                                          </p:val>
                                        </p:tav>
                                        <p:tav tm="100000">
                                          <p:val>
                                            <p:strVal val="#ppt_x"/>
                                          </p:val>
                                        </p:tav>
                                      </p:tavLst>
                                    </p:anim>
                                    <p:anim calcmode="lin" valueType="num">
                                      <p:cBhvr additive="base">
                                        <p:cTn id="16" dur="300" fill="hold"/>
                                        <p:tgtEl>
                                          <p:spTgt spid="3789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7890"/>
                                        </p:tgtEl>
                                        <p:attrNameLst>
                                          <p:attrName>style.visibility</p:attrName>
                                        </p:attrNameLst>
                                      </p:cBhvr>
                                      <p:to>
                                        <p:strVal val="visible"/>
                                      </p:to>
                                    </p:set>
                                    <p:anim calcmode="lin" valueType="num">
                                      <p:cBhvr>
                                        <p:cTn id="20" dur="500" fill="hold"/>
                                        <p:tgtEl>
                                          <p:spTgt spid="3789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890"/>
                                        </p:tgtEl>
                                        <p:attrNameLst>
                                          <p:attrName>ppt_y</p:attrName>
                                        </p:attrNameLst>
                                      </p:cBhvr>
                                      <p:tavLst>
                                        <p:tav tm="0">
                                          <p:val>
                                            <p:strVal val="#ppt_y"/>
                                          </p:val>
                                        </p:tav>
                                        <p:tav tm="100000">
                                          <p:val>
                                            <p:strVal val="#ppt_y"/>
                                          </p:val>
                                        </p:tav>
                                      </p:tavLst>
                                    </p:anim>
                                    <p:anim calcmode="lin" valueType="num">
                                      <p:cBhvr>
                                        <p:cTn id="22" dur="500" fill="hold"/>
                                        <p:tgtEl>
                                          <p:spTgt spid="3789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89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89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7894"/>
                                        </p:tgtEl>
                                        <p:attrNameLst>
                                          <p:attrName>style.visibility</p:attrName>
                                        </p:attrNameLst>
                                      </p:cBhvr>
                                      <p:to>
                                        <p:strVal val="visible"/>
                                      </p:to>
                                    </p:set>
                                    <p:anim calcmode="lin" valueType="num">
                                      <p:cBhvr>
                                        <p:cTn id="27" dur="400" fill="hold"/>
                                        <p:tgtEl>
                                          <p:spTgt spid="37894"/>
                                        </p:tgtEl>
                                        <p:attrNameLst>
                                          <p:attrName>ppt_w</p:attrName>
                                        </p:attrNameLst>
                                      </p:cBhvr>
                                      <p:tavLst>
                                        <p:tav tm="0">
                                          <p:val>
                                            <p:fltVal val="0"/>
                                          </p:val>
                                        </p:tav>
                                        <p:tav tm="100000">
                                          <p:val>
                                            <p:strVal val="#ppt_w"/>
                                          </p:val>
                                        </p:tav>
                                      </p:tavLst>
                                    </p:anim>
                                    <p:anim calcmode="lin" valueType="num">
                                      <p:cBhvr>
                                        <p:cTn id="28" dur="400" fill="hold"/>
                                        <p:tgtEl>
                                          <p:spTgt spid="37894"/>
                                        </p:tgtEl>
                                        <p:attrNameLst>
                                          <p:attrName>ppt_h</p:attrName>
                                        </p:attrNameLst>
                                      </p:cBhvr>
                                      <p:tavLst>
                                        <p:tav tm="0">
                                          <p:val>
                                            <p:fltVal val="0"/>
                                          </p:val>
                                        </p:tav>
                                        <p:tav tm="100000">
                                          <p:val>
                                            <p:strVal val="#ppt_h"/>
                                          </p:val>
                                        </p:tav>
                                      </p:tavLst>
                                    </p:anim>
                                    <p:anim calcmode="lin" valueType="num">
                                      <p:cBhvr>
                                        <p:cTn id="29" dur="400" fill="hold"/>
                                        <p:tgtEl>
                                          <p:spTgt spid="37894"/>
                                        </p:tgtEl>
                                        <p:attrNameLst>
                                          <p:attrName>style.rotation</p:attrName>
                                        </p:attrNameLst>
                                      </p:cBhvr>
                                      <p:tavLst>
                                        <p:tav tm="0">
                                          <p:val>
                                            <p:fltVal val="90"/>
                                          </p:val>
                                        </p:tav>
                                        <p:tav tm="100000">
                                          <p:val>
                                            <p:fltVal val="0"/>
                                          </p:val>
                                        </p:tav>
                                      </p:tavLst>
                                    </p:anim>
                                    <p:animEffect transition="in" filter="fade">
                                      <p:cBhvr>
                                        <p:cTn id="30" dur="400"/>
                                        <p:tgtEl>
                                          <p:spTgt spid="37894"/>
                                        </p:tgtEl>
                                      </p:cBhvr>
                                    </p:animEffect>
                                  </p:childTnLst>
                                </p:cTn>
                              </p:par>
                              <p:par>
                                <p:cTn id="31" presetID="8" presetClass="emph" presetSubtype="0" fill="hold" grpId="1" nodeType="withEffect">
                                  <p:stCondLst>
                                    <p:cond delay="0"/>
                                  </p:stCondLst>
                                  <p:childTnLst>
                                    <p:animRot by="21600000">
                                      <p:cBhvr>
                                        <p:cTn id="32" dur="400" fill="hold"/>
                                        <p:tgtEl>
                                          <p:spTgt spid="37894"/>
                                        </p:tgtEl>
                                        <p:attrNameLst>
                                          <p:attrName>r</p:attrName>
                                        </p:attrNameLst>
                                      </p:cBhvr>
                                    </p:animRot>
                                  </p:childTnLst>
                                </p:cTn>
                              </p:par>
                            </p:childTnLst>
                          </p:cTn>
                        </p:par>
                        <p:par>
                          <p:cTn id="33" fill="hold">
                            <p:stCondLst>
                              <p:cond delay="1200"/>
                            </p:stCondLst>
                            <p:childTnLst>
                              <p:par>
                                <p:cTn id="34" presetID="1" presetClass="entr" presetSubtype="0" fill="hold" nodeType="afterEffect">
                                  <p:stCondLst>
                                    <p:cond delay="0"/>
                                  </p:stCondLst>
                                  <p:childTnLst>
                                    <p:set>
                                      <p:cBhvr>
                                        <p:cTn id="35" dur="1" fill="hold">
                                          <p:stCondLst>
                                            <p:cond delay="0"/>
                                          </p:stCondLst>
                                        </p:cTn>
                                        <p:tgtEl>
                                          <p:spTgt spid="37913"/>
                                        </p:tgtEl>
                                        <p:attrNameLst>
                                          <p:attrName>style.visibility</p:attrName>
                                        </p:attrNameLst>
                                      </p:cBhvr>
                                      <p:to>
                                        <p:strVal val="visible"/>
                                      </p:to>
                                    </p:set>
                                  </p:childTnLst>
                                </p:cTn>
                              </p:par>
                              <p:par>
                                <p:cTn id="36" presetID="35" presetClass="path" presetSubtype="0" accel="50000" decel="50000" fill="hold" nodeType="withEffect">
                                  <p:stCondLst>
                                    <p:cond delay="0"/>
                                  </p:stCondLst>
                                  <p:childTnLst>
                                    <p:animMotion origin="layout" path="M -3.56836E-6 -3.7037E-7 L 0.36686 0.15278 " pathEditMode="relative" rAng="0" ptsTypes="AA">
                                      <p:cBhvr>
                                        <p:cTn id="37" dur="500" spd="-99700" fill="hold"/>
                                        <p:tgtEl>
                                          <p:spTgt spid="37913"/>
                                        </p:tgtEl>
                                        <p:attrNameLst>
                                          <p:attrName>ppt_x</p:attrName>
                                          <p:attrName>ppt_y</p:attrName>
                                        </p:attrNameLst>
                                      </p:cBhvr>
                                      <p:rCtr x="18300" y="7600"/>
                                    </p:animMotion>
                                  </p:childTnLst>
                                </p:cTn>
                              </p:par>
                              <p:par>
                                <p:cTn id="38" presetID="1" presetClass="entr" presetSubtype="0" fill="hold" nodeType="withEffect">
                                  <p:stCondLst>
                                    <p:cond delay="0"/>
                                  </p:stCondLst>
                                  <p:childTnLst>
                                    <p:set>
                                      <p:cBhvr>
                                        <p:cTn id="39" dur="1" fill="hold">
                                          <p:stCondLst>
                                            <p:cond delay="0"/>
                                          </p:stCondLst>
                                        </p:cTn>
                                        <p:tgtEl>
                                          <p:spTgt spid="37914"/>
                                        </p:tgtEl>
                                        <p:attrNameLst>
                                          <p:attrName>style.visibility</p:attrName>
                                        </p:attrNameLst>
                                      </p:cBhvr>
                                      <p:to>
                                        <p:strVal val="visible"/>
                                      </p:to>
                                    </p:set>
                                  </p:childTnLst>
                                </p:cTn>
                              </p:par>
                              <p:par>
                                <p:cTn id="40" presetID="35" presetClass="path" presetSubtype="0" accel="50000" decel="50000" fill="hold" nodeType="withEffect">
                                  <p:stCondLst>
                                    <p:cond delay="0"/>
                                  </p:stCondLst>
                                  <p:childTnLst>
                                    <p:animMotion origin="layout" path="M 7.85742E-7 -3.33333E-6 L -0.39495 -0.11018 " pathEditMode="relative" rAng="0" ptsTypes="AA">
                                      <p:cBhvr>
                                        <p:cTn id="41" dur="500" spd="-99700" fill="hold"/>
                                        <p:tgtEl>
                                          <p:spTgt spid="37914"/>
                                        </p:tgtEl>
                                        <p:attrNameLst>
                                          <p:attrName>ppt_x</p:attrName>
                                          <p:attrName>ppt_y</p:attrName>
                                        </p:attrNameLst>
                                      </p:cBhvr>
                                      <p:rCtr x="-19500" y="-5300"/>
                                    </p:animMotion>
                                  </p:childTnLst>
                                </p:cTn>
                              </p:par>
                              <p:par>
                                <p:cTn id="42" presetID="10" presetClass="entr" presetSubtype="0" fill="hold" grpId="0" nodeType="withEffect">
                                  <p:stCondLst>
                                    <p:cond delay="0"/>
                                  </p:stCondLst>
                                  <p:childTnLst>
                                    <p:set>
                                      <p:cBhvr>
                                        <p:cTn id="43" dur="1" fill="hold">
                                          <p:stCondLst>
                                            <p:cond delay="0"/>
                                          </p:stCondLst>
                                        </p:cTn>
                                        <p:tgtEl>
                                          <p:spTgt spid="37911"/>
                                        </p:tgtEl>
                                        <p:attrNameLst>
                                          <p:attrName>style.visibility</p:attrName>
                                        </p:attrNameLst>
                                      </p:cBhvr>
                                      <p:to>
                                        <p:strVal val="visible"/>
                                      </p:to>
                                    </p:set>
                                    <p:anim calcmode="lin" valueType="num">
                                      <p:cBhvr>
                                        <p:cTn id="44" dur="500" fill="hold"/>
                                        <p:tgtEl>
                                          <p:spTgt spid="37911"/>
                                        </p:tgtEl>
                                        <p:attrNameLst>
                                          <p:attrName>ppt_w</p:attrName>
                                        </p:attrNameLst>
                                      </p:cBhvr>
                                      <p:tavLst>
                                        <p:tav tm="0">
                                          <p:val>
                                            <p:fltVal val="0"/>
                                          </p:val>
                                        </p:tav>
                                        <p:tav tm="100000">
                                          <p:val>
                                            <p:strVal val="#ppt_w"/>
                                          </p:val>
                                        </p:tav>
                                      </p:tavLst>
                                    </p:anim>
                                    <p:anim calcmode="lin" valueType="num">
                                      <p:cBhvr>
                                        <p:cTn id="45" dur="500" fill="hold"/>
                                        <p:tgtEl>
                                          <p:spTgt spid="37911"/>
                                        </p:tgtEl>
                                        <p:attrNameLst>
                                          <p:attrName>ppt_h</p:attrName>
                                        </p:attrNameLst>
                                      </p:cBhvr>
                                      <p:tavLst>
                                        <p:tav tm="0">
                                          <p:val>
                                            <p:fltVal val="0"/>
                                          </p:val>
                                        </p:tav>
                                        <p:tav tm="100000">
                                          <p:val>
                                            <p:strVal val="#ppt_h"/>
                                          </p:val>
                                        </p:tav>
                                      </p:tavLst>
                                    </p:anim>
                                    <p:animEffect transition="in" filter="fade">
                                      <p:cBhvr>
                                        <p:cTn id="46" dur="500"/>
                                        <p:tgtEl>
                                          <p:spTgt spid="37911"/>
                                        </p:tgtEl>
                                      </p:cBhvr>
                                    </p:animEffect>
                                  </p:childTnLst>
                                </p:cTn>
                              </p:par>
                            </p:childTnLst>
                          </p:cTn>
                        </p:par>
                        <p:par>
                          <p:cTn id="47" fill="hold">
                            <p:stCondLst>
                              <p:cond delay="1200"/>
                            </p:stCondLst>
                            <p:childTnLst>
                              <p:par>
                                <p:cTn id="48" presetID="22" presetClass="entr" presetSubtype="1" fill="hold" nodeType="afterEffect">
                                  <p:stCondLst>
                                    <p:cond delay="0"/>
                                  </p:stCondLst>
                                  <p:childTnLst>
                                    <p:set>
                                      <p:cBhvr>
                                        <p:cTn id="49" dur="1" fill="hold">
                                          <p:stCondLst>
                                            <p:cond delay="0"/>
                                          </p:stCondLst>
                                        </p:cTn>
                                        <p:tgtEl>
                                          <p:spTgt spid="37912">
                                            <p:txEl>
                                              <p:pRg st="0" end="0"/>
                                            </p:txEl>
                                          </p:spTgt>
                                        </p:tgtEl>
                                        <p:attrNameLst>
                                          <p:attrName>style.visibility</p:attrName>
                                        </p:attrNameLst>
                                      </p:cBhvr>
                                      <p:to>
                                        <p:strVal val="visible"/>
                                      </p:to>
                                    </p:set>
                                    <p:animEffect transition="in" filter="wipe(up)">
                                      <p:cBhvr>
                                        <p:cTn id="50" dur="500"/>
                                        <p:tgtEl>
                                          <p:spTgt spid="37912">
                                            <p:txEl>
                                              <p:pRg st="0" end="0"/>
                                            </p:txEl>
                                          </p:spTgt>
                                        </p:tgtEl>
                                      </p:cBhvr>
                                    </p:animEffect>
                                  </p:childTnLst>
                                </p:cTn>
                              </p:par>
                            </p:childTnLst>
                          </p:cTn>
                        </p:par>
                        <p:par>
                          <p:cTn id="51" fill="hold">
                            <p:stCondLst>
                              <p:cond delay="1700"/>
                            </p:stCondLst>
                            <p:childTnLst>
                              <p:par>
                                <p:cTn id="52" presetID="22" presetClass="entr" presetSubtype="1" fill="hold" nodeType="afterEffect">
                                  <p:stCondLst>
                                    <p:cond delay="0"/>
                                  </p:stCondLst>
                                  <p:childTnLst>
                                    <p:set>
                                      <p:cBhvr>
                                        <p:cTn id="53" dur="1" fill="hold">
                                          <p:stCondLst>
                                            <p:cond delay="0"/>
                                          </p:stCondLst>
                                        </p:cTn>
                                        <p:tgtEl>
                                          <p:spTgt spid="37912">
                                            <p:txEl>
                                              <p:pRg st="1" end="1"/>
                                            </p:txEl>
                                          </p:spTgt>
                                        </p:tgtEl>
                                        <p:attrNameLst>
                                          <p:attrName>style.visibility</p:attrName>
                                        </p:attrNameLst>
                                      </p:cBhvr>
                                      <p:to>
                                        <p:strVal val="visible"/>
                                      </p:to>
                                    </p:set>
                                    <p:animEffect transition="in" filter="wipe(up)">
                                      <p:cBhvr>
                                        <p:cTn id="54" dur="500"/>
                                        <p:tgtEl>
                                          <p:spTgt spid="37912">
                                            <p:txEl>
                                              <p:pRg st="1" end="1"/>
                                            </p:txEl>
                                          </p:spTgt>
                                        </p:tgtEl>
                                      </p:cBhvr>
                                    </p:animEffect>
                                  </p:childTnLst>
                                </p:cTn>
                              </p:par>
                            </p:childTnLst>
                          </p:cTn>
                        </p:par>
                        <p:par>
                          <p:cTn id="55" fill="hold">
                            <p:stCondLst>
                              <p:cond delay="2200"/>
                            </p:stCondLst>
                            <p:childTnLst>
                              <p:par>
                                <p:cTn id="56" presetID="22" presetClass="entr" presetSubtype="1" fill="hold" nodeType="afterEffect">
                                  <p:stCondLst>
                                    <p:cond delay="0"/>
                                  </p:stCondLst>
                                  <p:childTnLst>
                                    <p:set>
                                      <p:cBhvr>
                                        <p:cTn id="57" dur="1" fill="hold">
                                          <p:stCondLst>
                                            <p:cond delay="0"/>
                                          </p:stCondLst>
                                        </p:cTn>
                                        <p:tgtEl>
                                          <p:spTgt spid="37912">
                                            <p:txEl>
                                              <p:pRg st="3" end="3"/>
                                            </p:txEl>
                                          </p:spTgt>
                                        </p:tgtEl>
                                        <p:attrNameLst>
                                          <p:attrName>style.visibility</p:attrName>
                                        </p:attrNameLst>
                                      </p:cBhvr>
                                      <p:to>
                                        <p:strVal val="visible"/>
                                      </p:to>
                                    </p:set>
                                    <p:animEffect transition="in" filter="wipe(up)">
                                      <p:cBhvr>
                                        <p:cTn id="58" dur="500"/>
                                        <p:tgtEl>
                                          <p:spTgt spid="3791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4" grpId="0" animBg="1"/>
      <p:bldP spid="37894" grpId="1" animBg="1"/>
      <p:bldP spid="379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8194" name="Freeform 5"/>
          <p:cNvSpPr/>
          <p:nvPr/>
        </p:nvSpPr>
        <p:spPr>
          <a:xfrm>
            <a:off x="3328988" y="658813"/>
            <a:ext cx="5580062" cy="5584825"/>
          </a:xfrm>
          <a:custGeom>
            <a:avLst/>
            <a:gdLst/>
            <a:ahLst/>
            <a:cxnLst>
              <a:cxn ang="0">
                <a:pos x="2790031" y="0"/>
              </a:cxn>
              <a:cxn ang="0">
                <a:pos x="5580062" y="2792413"/>
              </a:cxn>
              <a:cxn ang="0">
                <a:pos x="2790031" y="5584825"/>
              </a:cxn>
              <a:cxn ang="0">
                <a:pos x="0" y="2792413"/>
              </a:cxn>
              <a:cxn ang="0">
                <a:pos x="236686" y="1666594"/>
              </a:cxn>
              <a:cxn ang="0">
                <a:pos x="643118" y="1783244"/>
              </a:cxn>
              <a:cxn ang="0">
                <a:pos x="1410556" y="1015749"/>
              </a:cxn>
              <a:cxn ang="0">
                <a:pos x="1206145" y="494116"/>
              </a:cxn>
              <a:cxn ang="0">
                <a:pos x="2790031" y="0"/>
              </a:cxn>
            </a:cxnLst>
            <a:rect l="0" t="0" r="0" b="0"/>
            <a:pathLst>
              <a:path w="9336" h="9336">
                <a:moveTo>
                  <a:pt x="4668" y="0"/>
                </a:moveTo>
                <a:cubicBezTo>
                  <a:pt x="7246" y="0"/>
                  <a:pt x="9336" y="2090"/>
                  <a:pt x="9336" y="4668"/>
                </a:cubicBezTo>
                <a:cubicBezTo>
                  <a:pt x="9336" y="7246"/>
                  <a:pt x="7246" y="9336"/>
                  <a:pt x="4668" y="9336"/>
                </a:cubicBezTo>
                <a:cubicBezTo>
                  <a:pt x="2090" y="9336"/>
                  <a:pt x="0" y="7246"/>
                  <a:pt x="0" y="4668"/>
                </a:cubicBezTo>
                <a:cubicBezTo>
                  <a:pt x="0" y="3998"/>
                  <a:pt x="141" y="3362"/>
                  <a:pt x="396" y="2786"/>
                </a:cubicBezTo>
                <a:cubicBezTo>
                  <a:pt x="593" y="2909"/>
                  <a:pt x="826" y="2981"/>
                  <a:pt x="1076" y="2981"/>
                </a:cubicBezTo>
                <a:cubicBezTo>
                  <a:pt x="1785" y="2981"/>
                  <a:pt x="2360" y="2406"/>
                  <a:pt x="2360" y="1698"/>
                </a:cubicBezTo>
                <a:cubicBezTo>
                  <a:pt x="2360" y="1361"/>
                  <a:pt x="2230" y="1055"/>
                  <a:pt x="2018" y="826"/>
                </a:cubicBezTo>
                <a:cubicBezTo>
                  <a:pt x="2771" y="305"/>
                  <a:pt x="3684" y="0"/>
                  <a:pt x="4668" y="0"/>
                </a:cubicBezTo>
                <a:close/>
              </a:path>
            </a:pathLst>
          </a:custGeom>
          <a:solidFill>
            <a:schemeClr val="tx1">
              <a:alpha val="100000"/>
            </a:schemeClr>
          </a:solidFill>
          <a:ln w="9525">
            <a:noFill/>
          </a:ln>
        </p:spPr>
        <p:txBody>
          <a:bodyPr/>
          <a:lstStyle/>
          <a:p>
            <a:endParaRPr lang="zh-CN" altLang="en-US"/>
          </a:p>
        </p:txBody>
      </p:sp>
      <p:sp>
        <p:nvSpPr>
          <p:cNvPr id="8195" name="Oval 6"/>
          <p:cNvSpPr/>
          <p:nvPr/>
        </p:nvSpPr>
        <p:spPr>
          <a:xfrm>
            <a:off x="3384550" y="1085850"/>
            <a:ext cx="1176338" cy="1176338"/>
          </a:xfrm>
          <a:prstGeom prst="ellipse">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8196" name="Line 12"/>
          <p:cNvSpPr/>
          <p:nvPr/>
        </p:nvSpPr>
        <p:spPr>
          <a:xfrm>
            <a:off x="3651250" y="3392488"/>
            <a:ext cx="4967288" cy="0"/>
          </a:xfrm>
          <a:prstGeom prst="line">
            <a:avLst/>
          </a:prstGeom>
          <a:ln w="12700" cap="flat" cmpd="sng">
            <a:solidFill>
              <a:schemeClr val="accent2"/>
            </a:solidFill>
            <a:prstDash val="solid"/>
            <a:headEnd type="none" w="med" len="med"/>
            <a:tailEnd type="none" w="med" len="med"/>
          </a:ln>
        </p:spPr>
      </p:sp>
      <p:sp>
        <p:nvSpPr>
          <p:cNvPr id="8197" name="TextBox 32"/>
          <p:cNvSpPr txBox="1"/>
          <p:nvPr/>
        </p:nvSpPr>
        <p:spPr>
          <a:xfrm>
            <a:off x="3971925" y="2276475"/>
            <a:ext cx="4294188" cy="1108075"/>
          </a:xfrm>
          <a:prstGeom prst="rect">
            <a:avLst/>
          </a:prstGeom>
          <a:noFill/>
          <a:ln w="9525">
            <a:noFill/>
          </a:ln>
        </p:spPr>
        <p:txBody>
          <a:bodyPr>
            <a:spAutoFit/>
          </a:bodyPr>
          <a:lstStyle/>
          <a:p>
            <a:pPr lvl="0" algn="ctr" eaLnBrk="1" hangingPunct="1"/>
            <a:r>
              <a:rPr lang="zh-CN" altLang="en-US" sz="6600" b="1" dirty="0">
                <a:solidFill>
                  <a:schemeClr val="accent2"/>
                </a:solidFill>
                <a:latin typeface="微软雅黑" panose="020B0503020204020204" pitchFamily="2" charset="-122"/>
                <a:ea typeface="微软雅黑" panose="020B0503020204020204" pitchFamily="2" charset="-122"/>
              </a:rPr>
              <a:t>企业简介</a:t>
            </a:r>
          </a:p>
        </p:txBody>
      </p:sp>
      <p:sp>
        <p:nvSpPr>
          <p:cNvPr id="8198" name="Rectangle 14"/>
          <p:cNvSpPr/>
          <p:nvPr/>
        </p:nvSpPr>
        <p:spPr>
          <a:xfrm>
            <a:off x="5653088" y="1814513"/>
            <a:ext cx="1003300" cy="431800"/>
          </a:xfrm>
          <a:prstGeom prst="rect">
            <a:avLst/>
          </a:prstGeom>
          <a:noFill/>
          <a:ln w="9525">
            <a:noFill/>
          </a:ln>
        </p:spPr>
        <p:txBody>
          <a:bodyPr wrap="none" lIns="0" tIns="0" rIns="0" bIns="0">
            <a:spAutoFit/>
          </a:bodyPr>
          <a:lstStyle/>
          <a:p>
            <a:pPr lvl="0" eaLnBrk="1" hangingPunct="1"/>
            <a:r>
              <a:rPr lang="zh-CN" altLang="en-US" sz="2800" dirty="0">
                <a:solidFill>
                  <a:schemeClr val="accent2"/>
                </a:solidFill>
                <a:latin typeface="微软雅黑" panose="020B0503020204020204" pitchFamily="2" charset="-122"/>
                <a:ea typeface="微软雅黑" panose="020B0503020204020204" pitchFamily="2" charset="-122"/>
              </a:rPr>
              <a:t>Part 1</a:t>
            </a:r>
          </a:p>
        </p:txBody>
      </p:sp>
      <p:sp>
        <p:nvSpPr>
          <p:cNvPr id="8199" name="Rectangle 14"/>
          <p:cNvSpPr/>
          <p:nvPr/>
        </p:nvSpPr>
        <p:spPr>
          <a:xfrm>
            <a:off x="5018088" y="3422650"/>
            <a:ext cx="2489200" cy="492125"/>
          </a:xfrm>
          <a:prstGeom prst="rect">
            <a:avLst/>
          </a:prstGeom>
          <a:noFill/>
          <a:ln w="9525">
            <a:noFill/>
          </a:ln>
        </p:spPr>
        <p:txBody>
          <a:bodyPr lIns="0" tIns="0" rIns="0" bIns="0">
            <a:spAutoFit/>
          </a:bodyPr>
          <a:lstStyle/>
          <a:p>
            <a:pPr lvl="0" algn="ctr" eaLnBrk="1" hangingPunct="1"/>
            <a:r>
              <a:rPr lang="en-US" altLang="x-none" sz="3200" dirty="0">
                <a:solidFill>
                  <a:schemeClr val="accent2"/>
                </a:solidFill>
                <a:latin typeface="微软雅黑" panose="020B0503020204020204" pitchFamily="2" charset="-122"/>
                <a:ea typeface="微软雅黑" panose="020B0503020204020204" pitchFamily="2" charset="-122"/>
              </a:rPr>
              <a:t>About Us</a:t>
            </a:r>
            <a:endParaRPr lang="zh-CN" altLang="en-US" sz="3200" dirty="0">
              <a:solidFill>
                <a:schemeClr val="accent2"/>
              </a:solidFill>
              <a:latin typeface="微软雅黑" panose="020B0503020204020204" pitchFamily="2" charset="-122"/>
              <a:ea typeface="微软雅黑" panose="020B0503020204020204" pitchFamily="2" charset="-122"/>
            </a:endParaRPr>
          </a:p>
        </p:txBody>
      </p:sp>
      <p:sp>
        <p:nvSpPr>
          <p:cNvPr id="8200" name="TextBox 35"/>
          <p:cNvSpPr txBox="1"/>
          <p:nvPr/>
        </p:nvSpPr>
        <p:spPr>
          <a:xfrm>
            <a:off x="4873625" y="4062413"/>
            <a:ext cx="1512888"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品牌故事</a:t>
            </a:r>
          </a:p>
        </p:txBody>
      </p:sp>
      <p:sp>
        <p:nvSpPr>
          <p:cNvPr id="8201" name="TextBox 36"/>
          <p:cNvSpPr txBox="1"/>
          <p:nvPr/>
        </p:nvSpPr>
        <p:spPr>
          <a:xfrm>
            <a:off x="4873625" y="4452938"/>
            <a:ext cx="1512888"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公司简介</a:t>
            </a:r>
          </a:p>
        </p:txBody>
      </p:sp>
      <p:sp>
        <p:nvSpPr>
          <p:cNvPr id="8202" name="TextBox 37"/>
          <p:cNvSpPr txBox="1"/>
          <p:nvPr/>
        </p:nvSpPr>
        <p:spPr>
          <a:xfrm>
            <a:off x="4873625" y="4811713"/>
            <a:ext cx="1512888"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生产工厂</a:t>
            </a:r>
          </a:p>
        </p:txBody>
      </p:sp>
      <p:sp>
        <p:nvSpPr>
          <p:cNvPr id="8203" name="TextBox 38"/>
          <p:cNvSpPr txBox="1"/>
          <p:nvPr/>
        </p:nvSpPr>
        <p:spPr>
          <a:xfrm>
            <a:off x="6510338" y="4811713"/>
            <a:ext cx="17018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企业大事记</a:t>
            </a:r>
          </a:p>
        </p:txBody>
      </p:sp>
      <p:sp>
        <p:nvSpPr>
          <p:cNvPr id="8204" name="TextBox 39"/>
          <p:cNvSpPr txBox="1"/>
          <p:nvPr/>
        </p:nvSpPr>
        <p:spPr>
          <a:xfrm>
            <a:off x="6510338" y="4062413"/>
            <a:ext cx="17018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企业文化</a:t>
            </a:r>
          </a:p>
        </p:txBody>
      </p:sp>
      <p:sp>
        <p:nvSpPr>
          <p:cNvPr id="8205" name="TextBox 40"/>
          <p:cNvSpPr txBox="1"/>
          <p:nvPr/>
        </p:nvSpPr>
        <p:spPr>
          <a:xfrm>
            <a:off x="6510338" y="4452938"/>
            <a:ext cx="1701800"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专业团队</a:t>
            </a:r>
          </a:p>
        </p:txBody>
      </p:sp>
      <p:sp>
        <p:nvSpPr>
          <p:cNvPr id="8206" name="Freeform 18"/>
          <p:cNvSpPr>
            <a:spLocks noEditPoints="1"/>
          </p:cNvSpPr>
          <p:nvPr/>
        </p:nvSpPr>
        <p:spPr>
          <a:xfrm>
            <a:off x="6242050" y="4143375"/>
            <a:ext cx="268288" cy="268288"/>
          </a:xfrm>
          <a:custGeom>
            <a:avLst/>
            <a:gdLst/>
            <a:ahLst/>
            <a:cxnLst>
              <a:cxn ang="0">
                <a:pos x="133573" y="0"/>
              </a:cxn>
              <a:cxn ang="0">
                <a:pos x="268288" y="134144"/>
              </a:cxn>
              <a:cxn ang="0">
                <a:pos x="133573" y="268288"/>
              </a:cxn>
              <a:cxn ang="0">
                <a:pos x="0" y="134144"/>
              </a:cxn>
              <a:cxn ang="0">
                <a:pos x="133573" y="0"/>
              </a:cxn>
              <a:cxn ang="0">
                <a:pos x="113023" y="228159"/>
              </a:cxn>
              <a:cxn ang="0">
                <a:pos x="154123" y="228159"/>
              </a:cxn>
              <a:cxn ang="0">
                <a:pos x="154123" y="155928"/>
              </a:cxn>
              <a:cxn ang="0">
                <a:pos x="227189" y="155928"/>
              </a:cxn>
              <a:cxn ang="0">
                <a:pos x="227189" y="113506"/>
              </a:cxn>
              <a:cxn ang="0">
                <a:pos x="154123" y="113506"/>
              </a:cxn>
              <a:cxn ang="0">
                <a:pos x="154123" y="40129"/>
              </a:cxn>
              <a:cxn ang="0">
                <a:pos x="113023" y="40129"/>
              </a:cxn>
              <a:cxn ang="0">
                <a:pos x="113023" y="113506"/>
              </a:cxn>
              <a:cxn ang="0">
                <a:pos x="39958" y="113506"/>
              </a:cxn>
              <a:cxn ang="0">
                <a:pos x="39958" y="155928"/>
              </a:cxn>
              <a:cxn ang="0">
                <a:pos x="113023" y="155928"/>
              </a:cxn>
              <a:cxn ang="0">
                <a:pos x="113023" y="228159"/>
              </a:cxn>
            </a:cxnLst>
            <a:rect l="0" t="0" r="0" b="0"/>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8207" name="Freeform 19"/>
          <p:cNvSpPr>
            <a:spLocks noEditPoints="1"/>
          </p:cNvSpPr>
          <p:nvPr/>
        </p:nvSpPr>
        <p:spPr>
          <a:xfrm>
            <a:off x="6242050" y="4533900"/>
            <a:ext cx="268288" cy="268288"/>
          </a:xfrm>
          <a:custGeom>
            <a:avLst/>
            <a:gdLst/>
            <a:ahLst/>
            <a:cxnLst>
              <a:cxn ang="0">
                <a:pos x="133573" y="0"/>
              </a:cxn>
              <a:cxn ang="0">
                <a:pos x="268288" y="134144"/>
              </a:cxn>
              <a:cxn ang="0">
                <a:pos x="133573" y="268288"/>
              </a:cxn>
              <a:cxn ang="0">
                <a:pos x="0" y="134144"/>
              </a:cxn>
              <a:cxn ang="0">
                <a:pos x="133573" y="0"/>
              </a:cxn>
              <a:cxn ang="0">
                <a:pos x="113023" y="228159"/>
              </a:cxn>
              <a:cxn ang="0">
                <a:pos x="154123" y="228159"/>
              </a:cxn>
              <a:cxn ang="0">
                <a:pos x="154123" y="155928"/>
              </a:cxn>
              <a:cxn ang="0">
                <a:pos x="227189" y="155928"/>
              </a:cxn>
              <a:cxn ang="0">
                <a:pos x="227189" y="112360"/>
              </a:cxn>
              <a:cxn ang="0">
                <a:pos x="154123" y="112360"/>
              </a:cxn>
              <a:cxn ang="0">
                <a:pos x="154123" y="40129"/>
              </a:cxn>
              <a:cxn ang="0">
                <a:pos x="113023" y="40129"/>
              </a:cxn>
              <a:cxn ang="0">
                <a:pos x="113023" y="112360"/>
              </a:cxn>
              <a:cxn ang="0">
                <a:pos x="39958" y="112360"/>
              </a:cxn>
              <a:cxn ang="0">
                <a:pos x="39958" y="155928"/>
              </a:cxn>
              <a:cxn ang="0">
                <a:pos x="113023" y="155928"/>
              </a:cxn>
              <a:cxn ang="0">
                <a:pos x="113023" y="228159"/>
              </a:cxn>
            </a:cxnLst>
            <a:rect l="0" t="0" r="0" b="0"/>
            <a:pathLst>
              <a:path w="235" h="234">
                <a:moveTo>
                  <a:pt x="117" y="0"/>
                </a:moveTo>
                <a:cubicBezTo>
                  <a:pt x="182" y="0"/>
                  <a:pt x="235" y="52"/>
                  <a:pt x="235" y="117"/>
                </a:cubicBezTo>
                <a:cubicBezTo>
                  <a:pt x="235" y="182"/>
                  <a:pt x="182" y="234"/>
                  <a:pt x="117" y="234"/>
                </a:cubicBezTo>
                <a:cubicBezTo>
                  <a:pt x="53" y="234"/>
                  <a:pt x="0" y="182"/>
                  <a:pt x="0" y="117"/>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8208" name="Freeform 20"/>
          <p:cNvSpPr>
            <a:spLocks noEditPoints="1"/>
          </p:cNvSpPr>
          <p:nvPr/>
        </p:nvSpPr>
        <p:spPr>
          <a:xfrm>
            <a:off x="6242050" y="4894263"/>
            <a:ext cx="268288" cy="268287"/>
          </a:xfrm>
          <a:custGeom>
            <a:avLst/>
            <a:gdLst/>
            <a:ahLst/>
            <a:cxnLst>
              <a:cxn ang="0">
                <a:pos x="133573" y="0"/>
              </a:cxn>
              <a:cxn ang="0">
                <a:pos x="268288" y="132997"/>
              </a:cxn>
              <a:cxn ang="0">
                <a:pos x="133573" y="268288"/>
              </a:cxn>
              <a:cxn ang="0">
                <a:pos x="0" y="132997"/>
              </a:cxn>
              <a:cxn ang="0">
                <a:pos x="133573" y="0"/>
              </a:cxn>
              <a:cxn ang="0">
                <a:pos x="113023" y="228159"/>
              </a:cxn>
              <a:cxn ang="0">
                <a:pos x="154123" y="228159"/>
              </a:cxn>
              <a:cxn ang="0">
                <a:pos x="154123" y="155928"/>
              </a:cxn>
              <a:cxn ang="0">
                <a:pos x="227189" y="155928"/>
              </a:cxn>
              <a:cxn ang="0">
                <a:pos x="227189" y="112360"/>
              </a:cxn>
              <a:cxn ang="0">
                <a:pos x="154123" y="112360"/>
              </a:cxn>
              <a:cxn ang="0">
                <a:pos x="154123" y="40129"/>
              </a:cxn>
              <a:cxn ang="0">
                <a:pos x="113023" y="40129"/>
              </a:cxn>
              <a:cxn ang="0">
                <a:pos x="113023" y="112360"/>
              </a:cxn>
              <a:cxn ang="0">
                <a:pos x="39958" y="112360"/>
              </a:cxn>
              <a:cxn ang="0">
                <a:pos x="39958" y="155928"/>
              </a:cxn>
              <a:cxn ang="0">
                <a:pos x="113023" y="155928"/>
              </a:cxn>
              <a:cxn ang="0">
                <a:pos x="113023" y="228159"/>
              </a:cxn>
            </a:cxnLst>
            <a:rect l="0" t="0" r="0" b="0"/>
            <a:pathLst>
              <a:path w="235" h="234">
                <a:moveTo>
                  <a:pt x="117" y="0"/>
                </a:moveTo>
                <a:cubicBezTo>
                  <a:pt x="182" y="0"/>
                  <a:pt x="235" y="52"/>
                  <a:pt x="235" y="116"/>
                </a:cubicBezTo>
                <a:cubicBezTo>
                  <a:pt x="235" y="182"/>
                  <a:pt x="182" y="234"/>
                  <a:pt x="117" y="234"/>
                </a:cubicBezTo>
                <a:cubicBezTo>
                  <a:pt x="53" y="234"/>
                  <a:pt x="0" y="182"/>
                  <a:pt x="0" y="116"/>
                </a:cubicBezTo>
                <a:cubicBezTo>
                  <a:pt x="0" y="52"/>
                  <a:pt x="53"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8209" name="Freeform 21"/>
          <p:cNvSpPr>
            <a:spLocks noEditPoints="1"/>
          </p:cNvSpPr>
          <p:nvPr/>
        </p:nvSpPr>
        <p:spPr>
          <a:xfrm>
            <a:off x="4592638" y="4143375"/>
            <a:ext cx="266700" cy="268288"/>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8210" name="Freeform 22"/>
          <p:cNvSpPr>
            <a:spLocks noEditPoints="1"/>
          </p:cNvSpPr>
          <p:nvPr/>
        </p:nvSpPr>
        <p:spPr>
          <a:xfrm>
            <a:off x="4592638" y="4533900"/>
            <a:ext cx="266700" cy="268288"/>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8211" name="Freeform 23"/>
          <p:cNvSpPr>
            <a:spLocks noEditPoints="1"/>
          </p:cNvSpPr>
          <p:nvPr/>
        </p:nvSpPr>
        <p:spPr>
          <a:xfrm>
            <a:off x="4592638" y="4894263"/>
            <a:ext cx="266700" cy="268287"/>
          </a:xfrm>
          <a:custGeom>
            <a:avLst/>
            <a:gdLst/>
            <a:ahLst/>
            <a:cxnLst>
              <a:cxn ang="0">
                <a:pos x="133350" y="0"/>
              </a:cxn>
              <a:cxn ang="0">
                <a:pos x="266700" y="132997"/>
              </a:cxn>
              <a:cxn ang="0">
                <a:pos x="133350" y="268288"/>
              </a:cxn>
              <a:cxn ang="0">
                <a:pos x="0" y="132997"/>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6"/>
                </a:cubicBezTo>
                <a:cubicBezTo>
                  <a:pt x="234" y="182"/>
                  <a:pt x="182" y="234"/>
                  <a:pt x="117" y="234"/>
                </a:cubicBezTo>
                <a:cubicBezTo>
                  <a:pt x="52" y="234"/>
                  <a:pt x="0" y="182"/>
                  <a:pt x="0" y="116"/>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8212" name="TextBox 68"/>
          <p:cNvSpPr txBox="1"/>
          <p:nvPr/>
        </p:nvSpPr>
        <p:spPr>
          <a:xfrm>
            <a:off x="4873625" y="5172075"/>
            <a:ext cx="1512888" cy="400050"/>
          </a:xfrm>
          <a:prstGeom prst="rect">
            <a:avLst/>
          </a:prstGeom>
          <a:noFill/>
          <a:ln w="9525">
            <a:noFill/>
          </a:ln>
        </p:spPr>
        <p:txBody>
          <a:bodyPr>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资质荣誉</a:t>
            </a:r>
          </a:p>
        </p:txBody>
      </p:sp>
      <p:sp>
        <p:nvSpPr>
          <p:cNvPr id="8213" name="Freeform 23"/>
          <p:cNvSpPr>
            <a:spLocks noEditPoints="1"/>
          </p:cNvSpPr>
          <p:nvPr/>
        </p:nvSpPr>
        <p:spPr>
          <a:xfrm>
            <a:off x="4592638" y="5253038"/>
            <a:ext cx="266700" cy="268287"/>
          </a:xfrm>
          <a:custGeom>
            <a:avLst/>
            <a:gdLst/>
            <a:ahLst/>
            <a:cxnLst>
              <a:cxn ang="0">
                <a:pos x="133350" y="0"/>
              </a:cxn>
              <a:cxn ang="0">
                <a:pos x="266700" y="132997"/>
              </a:cxn>
              <a:cxn ang="0">
                <a:pos x="133350" y="268288"/>
              </a:cxn>
              <a:cxn ang="0">
                <a:pos x="0" y="132997"/>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6"/>
                </a:cubicBezTo>
                <a:cubicBezTo>
                  <a:pt x="234" y="182"/>
                  <a:pt x="182" y="234"/>
                  <a:pt x="117" y="234"/>
                </a:cubicBezTo>
                <a:cubicBezTo>
                  <a:pt x="52" y="234"/>
                  <a:pt x="0" y="182"/>
                  <a:pt x="0" y="116"/>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endParaRPr lang="zh-CN" altLang="en-US"/>
          </a:p>
        </p:txBody>
      </p:sp>
      <p:sp>
        <p:nvSpPr>
          <p:cNvPr id="8214" name="Freeform 8"/>
          <p:cNvSpPr>
            <a:spLocks noEditPoints="1"/>
          </p:cNvSpPr>
          <p:nvPr/>
        </p:nvSpPr>
        <p:spPr>
          <a:xfrm>
            <a:off x="3525838" y="1285875"/>
            <a:ext cx="893762" cy="776288"/>
          </a:xfrm>
          <a:custGeom>
            <a:avLst/>
            <a:gdLst/>
            <a:ahLst/>
            <a:cxnLst>
              <a:cxn ang="0">
                <a:pos x="446189" y="910"/>
              </a:cxn>
              <a:cxn ang="0">
                <a:pos x="446189" y="910"/>
              </a:cxn>
              <a:cxn ang="0">
                <a:pos x="419093" y="9096"/>
              </a:cxn>
              <a:cxn ang="0">
                <a:pos x="23484" y="302889"/>
              </a:cxn>
              <a:cxn ang="0">
                <a:pos x="14451" y="363831"/>
              </a:cxn>
              <a:cxn ang="0">
                <a:pos x="21677" y="373836"/>
              </a:cxn>
              <a:cxn ang="0">
                <a:pos x="82193" y="382932"/>
              </a:cxn>
              <a:cxn ang="0">
                <a:pos x="446189" y="113697"/>
              </a:cxn>
              <a:cxn ang="0">
                <a:pos x="810185" y="382932"/>
              </a:cxn>
              <a:cxn ang="0">
                <a:pos x="870701" y="373836"/>
              </a:cxn>
              <a:cxn ang="0">
                <a:pos x="877927" y="363831"/>
              </a:cxn>
              <a:cxn ang="0">
                <a:pos x="868894" y="302889"/>
              </a:cxn>
              <a:cxn ang="0">
                <a:pos x="736122" y="203745"/>
              </a:cxn>
              <a:cxn ang="0">
                <a:pos x="736122" y="58213"/>
              </a:cxn>
              <a:cxn ang="0">
                <a:pos x="718057" y="40021"/>
              </a:cxn>
              <a:cxn ang="0">
                <a:pos x="645800" y="40021"/>
              </a:cxn>
              <a:cxn ang="0">
                <a:pos x="628639" y="58213"/>
              </a:cxn>
              <a:cxn ang="0">
                <a:pos x="628639" y="123703"/>
              </a:cxn>
              <a:cxn ang="0">
                <a:pos x="473285" y="9096"/>
              </a:cxn>
              <a:cxn ang="0">
                <a:pos x="446189" y="910"/>
              </a:cxn>
              <a:cxn ang="0">
                <a:pos x="720767" y="382023"/>
              </a:cxn>
              <a:cxn ang="0">
                <a:pos x="466963" y="200107"/>
              </a:cxn>
              <a:cxn ang="0">
                <a:pos x="446189" y="192830"/>
              </a:cxn>
              <a:cxn ang="0">
                <a:pos x="425415" y="200107"/>
              </a:cxn>
              <a:cxn ang="0">
                <a:pos x="172514" y="382023"/>
              </a:cxn>
              <a:cxn ang="0">
                <a:pos x="157160" y="411129"/>
              </a:cxn>
              <a:cxn ang="0">
                <a:pos x="157160" y="684002"/>
              </a:cxn>
              <a:cxn ang="0">
                <a:pos x="247481" y="774960"/>
              </a:cxn>
              <a:cxn ang="0">
                <a:pos x="348642" y="774960"/>
              </a:cxn>
              <a:cxn ang="0">
                <a:pos x="348642" y="593045"/>
              </a:cxn>
              <a:cxn ang="0">
                <a:pos x="384770" y="556661"/>
              </a:cxn>
              <a:cxn ang="0">
                <a:pos x="507608" y="556661"/>
              </a:cxn>
              <a:cxn ang="0">
                <a:pos x="543736" y="593045"/>
              </a:cxn>
              <a:cxn ang="0">
                <a:pos x="543736" y="774960"/>
              </a:cxn>
              <a:cxn ang="0">
                <a:pos x="644897" y="774960"/>
              </a:cxn>
              <a:cxn ang="0">
                <a:pos x="735218" y="684002"/>
              </a:cxn>
              <a:cxn ang="0">
                <a:pos x="735218" y="411129"/>
              </a:cxn>
              <a:cxn ang="0">
                <a:pos x="720767" y="382023"/>
              </a:cxn>
            </a:cxnLst>
            <a:rect l="0" t="0" r="0" b="0"/>
            <a:pathLst>
              <a:path w="988" h="852">
                <a:moveTo>
                  <a:pt x="494" y="1"/>
                </a:moveTo>
                <a:lnTo>
                  <a:pt x="494" y="1"/>
                </a:lnTo>
                <a:cubicBezTo>
                  <a:pt x="484" y="0"/>
                  <a:pt x="473" y="3"/>
                  <a:pt x="464" y="10"/>
                </a:cubicBezTo>
                <a:lnTo>
                  <a:pt x="26" y="333"/>
                </a:lnTo>
                <a:cubicBezTo>
                  <a:pt x="5" y="348"/>
                  <a:pt x="0" y="379"/>
                  <a:pt x="16" y="400"/>
                </a:cubicBezTo>
                <a:lnTo>
                  <a:pt x="24" y="411"/>
                </a:lnTo>
                <a:cubicBezTo>
                  <a:pt x="40" y="432"/>
                  <a:pt x="70" y="437"/>
                  <a:pt x="91" y="421"/>
                </a:cubicBezTo>
                <a:lnTo>
                  <a:pt x="494" y="125"/>
                </a:lnTo>
                <a:lnTo>
                  <a:pt x="897" y="421"/>
                </a:lnTo>
                <a:cubicBezTo>
                  <a:pt x="918" y="437"/>
                  <a:pt x="948" y="432"/>
                  <a:pt x="964" y="411"/>
                </a:cubicBezTo>
                <a:lnTo>
                  <a:pt x="972" y="400"/>
                </a:lnTo>
                <a:cubicBezTo>
                  <a:pt x="988" y="379"/>
                  <a:pt x="983" y="348"/>
                  <a:pt x="962" y="333"/>
                </a:cubicBezTo>
                <a:lnTo>
                  <a:pt x="815" y="224"/>
                </a:lnTo>
                <a:lnTo>
                  <a:pt x="815" y="64"/>
                </a:lnTo>
                <a:cubicBezTo>
                  <a:pt x="815" y="53"/>
                  <a:pt x="806" y="44"/>
                  <a:pt x="795" y="44"/>
                </a:cubicBezTo>
                <a:lnTo>
                  <a:pt x="715" y="44"/>
                </a:lnTo>
                <a:cubicBezTo>
                  <a:pt x="704" y="44"/>
                  <a:pt x="696" y="53"/>
                  <a:pt x="696" y="64"/>
                </a:cubicBezTo>
                <a:lnTo>
                  <a:pt x="696" y="136"/>
                </a:lnTo>
                <a:lnTo>
                  <a:pt x="524" y="10"/>
                </a:lnTo>
                <a:cubicBezTo>
                  <a:pt x="515" y="3"/>
                  <a:pt x="504" y="0"/>
                  <a:pt x="494" y="1"/>
                </a:cubicBezTo>
                <a:close/>
                <a:moveTo>
                  <a:pt x="798" y="420"/>
                </a:moveTo>
                <a:lnTo>
                  <a:pt x="517" y="220"/>
                </a:lnTo>
                <a:cubicBezTo>
                  <a:pt x="510" y="215"/>
                  <a:pt x="502" y="212"/>
                  <a:pt x="494" y="212"/>
                </a:cubicBezTo>
                <a:cubicBezTo>
                  <a:pt x="486" y="212"/>
                  <a:pt x="478" y="215"/>
                  <a:pt x="471" y="220"/>
                </a:cubicBezTo>
                <a:lnTo>
                  <a:pt x="191" y="420"/>
                </a:lnTo>
                <a:cubicBezTo>
                  <a:pt x="180" y="427"/>
                  <a:pt x="174" y="439"/>
                  <a:pt x="174" y="452"/>
                </a:cubicBezTo>
                <a:lnTo>
                  <a:pt x="174" y="752"/>
                </a:lnTo>
                <a:cubicBezTo>
                  <a:pt x="174" y="808"/>
                  <a:pt x="219" y="852"/>
                  <a:pt x="274" y="852"/>
                </a:cubicBezTo>
                <a:lnTo>
                  <a:pt x="386" y="852"/>
                </a:lnTo>
                <a:lnTo>
                  <a:pt x="386" y="652"/>
                </a:lnTo>
                <a:cubicBezTo>
                  <a:pt x="386" y="630"/>
                  <a:pt x="404" y="612"/>
                  <a:pt x="426" y="612"/>
                </a:cubicBezTo>
                <a:lnTo>
                  <a:pt x="562" y="612"/>
                </a:lnTo>
                <a:cubicBezTo>
                  <a:pt x="584" y="612"/>
                  <a:pt x="602" y="630"/>
                  <a:pt x="602" y="652"/>
                </a:cubicBezTo>
                <a:lnTo>
                  <a:pt x="602" y="852"/>
                </a:lnTo>
                <a:lnTo>
                  <a:pt x="714" y="852"/>
                </a:lnTo>
                <a:cubicBezTo>
                  <a:pt x="770" y="852"/>
                  <a:pt x="814" y="808"/>
                  <a:pt x="814" y="752"/>
                </a:cubicBezTo>
                <a:lnTo>
                  <a:pt x="814" y="452"/>
                </a:lnTo>
                <a:cubicBezTo>
                  <a:pt x="814" y="439"/>
                  <a:pt x="808" y="427"/>
                  <a:pt x="798" y="420"/>
                </a:cubicBezTo>
                <a:close/>
              </a:path>
            </a:pathLst>
          </a:custGeom>
          <a:solidFill>
            <a:schemeClr val="accent2">
              <a:alpha val="100000"/>
            </a:schemeClr>
          </a:solidFill>
          <a:ln w="9525">
            <a:noFill/>
          </a:ln>
        </p:spPr>
        <p:txBody>
          <a:bodyPr/>
          <a:lstStyle/>
          <a:p>
            <a:endParaRPr lang="zh-CN" altLang="en-US"/>
          </a:p>
        </p:txBody>
      </p:sp>
    </p:spTree>
  </p:cSld>
  <p:clrMapOvr>
    <a:masterClrMapping/>
  </p:clrMapOvr>
  <p:transition spd="slow"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wheel(1)">
                                      <p:cBhvr>
                                        <p:cTn id="7" dur="2000"/>
                                        <p:tgtEl>
                                          <p:spTgt spid="819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195"/>
                                        </p:tgtEl>
                                        <p:attrNameLst>
                                          <p:attrName>style.visibility</p:attrName>
                                        </p:attrNameLst>
                                      </p:cBhvr>
                                      <p:to>
                                        <p:strVal val="visible"/>
                                      </p:to>
                                    </p:set>
                                    <p:anim calcmode="lin" valueType="num">
                                      <p:cBhvr>
                                        <p:cTn id="11" dur="500" fill="hold"/>
                                        <p:tgtEl>
                                          <p:spTgt spid="8195"/>
                                        </p:tgtEl>
                                        <p:attrNameLst>
                                          <p:attrName>ppt_w</p:attrName>
                                        </p:attrNameLst>
                                      </p:cBhvr>
                                      <p:tavLst>
                                        <p:tav tm="0">
                                          <p:val>
                                            <p:fltVal val="0"/>
                                          </p:val>
                                        </p:tav>
                                        <p:tav tm="100000">
                                          <p:val>
                                            <p:strVal val="#ppt_w"/>
                                          </p:val>
                                        </p:tav>
                                      </p:tavLst>
                                    </p:anim>
                                    <p:anim calcmode="lin" valueType="num">
                                      <p:cBhvr>
                                        <p:cTn id="12" dur="500" fill="hold"/>
                                        <p:tgtEl>
                                          <p:spTgt spid="8195"/>
                                        </p:tgtEl>
                                        <p:attrNameLst>
                                          <p:attrName>ppt_h</p:attrName>
                                        </p:attrNameLst>
                                      </p:cBhvr>
                                      <p:tavLst>
                                        <p:tav tm="0">
                                          <p:val>
                                            <p:fltVal val="0"/>
                                          </p:val>
                                        </p:tav>
                                        <p:tav tm="100000">
                                          <p:val>
                                            <p:strVal val="#ppt_h"/>
                                          </p:val>
                                        </p:tav>
                                      </p:tavLst>
                                    </p:anim>
                                    <p:animEffect transition="in" filter="fade">
                                      <p:cBhvr>
                                        <p:cTn id="13" dur="500"/>
                                        <p:tgtEl>
                                          <p:spTgt spid="8195"/>
                                        </p:tgtEl>
                                      </p:cBhvr>
                                    </p:animEffect>
                                  </p:childTnLst>
                                </p:cTn>
                              </p:par>
                            </p:childTnLst>
                          </p:cTn>
                        </p:par>
                        <p:par>
                          <p:cTn id="14" fill="hold">
                            <p:stCondLst>
                              <p:cond delay="2500"/>
                            </p:stCondLst>
                            <p:childTnLst>
                              <p:par>
                                <p:cTn id="15" presetID="31" presetClass="entr" presetSubtype="0" fill="hold" nodeType="afterEffect">
                                  <p:stCondLst>
                                    <p:cond delay="0"/>
                                  </p:stCondLst>
                                  <p:childTnLst>
                                    <p:set>
                                      <p:cBhvr>
                                        <p:cTn id="16" dur="1" fill="hold">
                                          <p:stCondLst>
                                            <p:cond delay="0"/>
                                          </p:stCondLst>
                                        </p:cTn>
                                        <p:tgtEl>
                                          <p:spTgt spid="8214"/>
                                        </p:tgtEl>
                                        <p:attrNameLst>
                                          <p:attrName>style.visibility</p:attrName>
                                        </p:attrNameLst>
                                      </p:cBhvr>
                                      <p:to>
                                        <p:strVal val="visible"/>
                                      </p:to>
                                    </p:set>
                                    <p:anim calcmode="lin" valueType="num">
                                      <p:cBhvr>
                                        <p:cTn id="17" dur="500" fill="hold"/>
                                        <p:tgtEl>
                                          <p:spTgt spid="8214"/>
                                        </p:tgtEl>
                                        <p:attrNameLst>
                                          <p:attrName>ppt_w</p:attrName>
                                        </p:attrNameLst>
                                      </p:cBhvr>
                                      <p:tavLst>
                                        <p:tav tm="0">
                                          <p:val>
                                            <p:fltVal val="0"/>
                                          </p:val>
                                        </p:tav>
                                        <p:tav tm="100000">
                                          <p:val>
                                            <p:strVal val="#ppt_w"/>
                                          </p:val>
                                        </p:tav>
                                      </p:tavLst>
                                    </p:anim>
                                    <p:anim calcmode="lin" valueType="num">
                                      <p:cBhvr>
                                        <p:cTn id="18" dur="500" fill="hold"/>
                                        <p:tgtEl>
                                          <p:spTgt spid="8214"/>
                                        </p:tgtEl>
                                        <p:attrNameLst>
                                          <p:attrName>ppt_h</p:attrName>
                                        </p:attrNameLst>
                                      </p:cBhvr>
                                      <p:tavLst>
                                        <p:tav tm="0">
                                          <p:val>
                                            <p:fltVal val="0"/>
                                          </p:val>
                                        </p:tav>
                                        <p:tav tm="100000">
                                          <p:val>
                                            <p:strVal val="#ppt_h"/>
                                          </p:val>
                                        </p:tav>
                                      </p:tavLst>
                                    </p:anim>
                                    <p:anim calcmode="lin" valueType="num">
                                      <p:cBhvr>
                                        <p:cTn id="19" dur="500" fill="hold"/>
                                        <p:tgtEl>
                                          <p:spTgt spid="8214"/>
                                        </p:tgtEl>
                                        <p:attrNameLst>
                                          <p:attrName>style.rotation</p:attrName>
                                        </p:attrNameLst>
                                      </p:cBhvr>
                                      <p:tavLst>
                                        <p:tav tm="0">
                                          <p:val>
                                            <p:fltVal val="90"/>
                                          </p:val>
                                        </p:tav>
                                        <p:tav tm="100000">
                                          <p:val>
                                            <p:fltVal val="0"/>
                                          </p:val>
                                        </p:tav>
                                      </p:tavLst>
                                    </p:anim>
                                    <p:animEffect transition="in" filter="fade">
                                      <p:cBhvr>
                                        <p:cTn id="20" dur="500"/>
                                        <p:tgtEl>
                                          <p:spTgt spid="8214"/>
                                        </p:tgtEl>
                                      </p:cBhvr>
                                    </p:animEffect>
                                  </p:childTnLst>
                                </p:cTn>
                              </p:par>
                            </p:childTnLst>
                          </p:cTn>
                        </p:par>
                        <p:par>
                          <p:cTn id="21" fill="hold">
                            <p:stCondLst>
                              <p:cond delay="3000"/>
                            </p:stCondLst>
                            <p:childTnLst>
                              <p:par>
                                <p:cTn id="22" presetID="16" presetClass="entr" presetSubtype="21" fill="hold" nodeType="afterEffect">
                                  <p:stCondLst>
                                    <p:cond delay="0"/>
                                  </p:stCondLst>
                                  <p:childTnLst>
                                    <p:set>
                                      <p:cBhvr>
                                        <p:cTn id="23" dur="1" fill="hold">
                                          <p:stCondLst>
                                            <p:cond delay="0"/>
                                          </p:stCondLst>
                                        </p:cTn>
                                        <p:tgtEl>
                                          <p:spTgt spid="8196"/>
                                        </p:tgtEl>
                                        <p:attrNameLst>
                                          <p:attrName>style.visibility</p:attrName>
                                        </p:attrNameLst>
                                      </p:cBhvr>
                                      <p:to>
                                        <p:strVal val="visible"/>
                                      </p:to>
                                    </p:set>
                                    <p:animEffect transition="in" filter="barn(inVertical)">
                                      <p:cBhvr>
                                        <p:cTn id="24" dur="500"/>
                                        <p:tgtEl>
                                          <p:spTgt spid="8196"/>
                                        </p:tgtEl>
                                      </p:cBhvr>
                                    </p:animEffect>
                                  </p:childTnLst>
                                </p:cTn>
                              </p:par>
                            </p:childTnLst>
                          </p:cTn>
                        </p:par>
                        <p:par>
                          <p:cTn id="25" fill="hold">
                            <p:stCondLst>
                              <p:cond delay="3500"/>
                            </p:stCondLst>
                            <p:childTnLst>
                              <p:par>
                                <p:cTn id="26" presetID="22" presetClass="entr" presetSubtype="1" fill="hold" grpId="0" nodeType="afterEffect">
                                  <p:stCondLst>
                                    <p:cond delay="0"/>
                                  </p:stCondLst>
                                  <p:childTnLst>
                                    <p:set>
                                      <p:cBhvr>
                                        <p:cTn id="27" dur="1" fill="hold">
                                          <p:stCondLst>
                                            <p:cond delay="0"/>
                                          </p:stCondLst>
                                        </p:cTn>
                                        <p:tgtEl>
                                          <p:spTgt spid="8197"/>
                                        </p:tgtEl>
                                        <p:attrNameLst>
                                          <p:attrName>style.visibility</p:attrName>
                                        </p:attrNameLst>
                                      </p:cBhvr>
                                      <p:to>
                                        <p:strVal val="visible"/>
                                      </p:to>
                                    </p:set>
                                    <p:animEffect transition="in" filter="wipe(up)">
                                      <p:cBhvr>
                                        <p:cTn id="28" dur="500"/>
                                        <p:tgtEl>
                                          <p:spTgt spid="819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8198"/>
                                        </p:tgtEl>
                                        <p:attrNameLst>
                                          <p:attrName>style.visibility</p:attrName>
                                        </p:attrNameLst>
                                      </p:cBhvr>
                                      <p:to>
                                        <p:strVal val="visible"/>
                                      </p:to>
                                    </p:set>
                                    <p:animEffect transition="in" filter="wipe(down)">
                                      <p:cBhvr>
                                        <p:cTn id="31" dur="500"/>
                                        <p:tgtEl>
                                          <p:spTgt spid="8198"/>
                                        </p:tgtEl>
                                      </p:cBhvr>
                                    </p:animEffect>
                                  </p:childTnLst>
                                </p:cTn>
                              </p:par>
                            </p:childTnLst>
                          </p:cTn>
                        </p:par>
                        <p:par>
                          <p:cTn id="32" fill="hold">
                            <p:stCondLst>
                              <p:cond delay="4000"/>
                            </p:stCondLst>
                            <p:childTnLst>
                              <p:par>
                                <p:cTn id="33" presetID="31" presetClass="entr" presetSubtype="0" fill="hold" grpId="0" nodeType="afterEffect">
                                  <p:stCondLst>
                                    <p:cond delay="0"/>
                                  </p:stCondLst>
                                  <p:childTnLst>
                                    <p:set>
                                      <p:cBhvr>
                                        <p:cTn id="34" dur="1" fill="hold">
                                          <p:stCondLst>
                                            <p:cond delay="0"/>
                                          </p:stCondLst>
                                        </p:cTn>
                                        <p:tgtEl>
                                          <p:spTgt spid="8199"/>
                                        </p:tgtEl>
                                        <p:attrNameLst>
                                          <p:attrName>style.visibility</p:attrName>
                                        </p:attrNameLst>
                                      </p:cBhvr>
                                      <p:to>
                                        <p:strVal val="visible"/>
                                      </p:to>
                                    </p:set>
                                    <p:anim calcmode="lin" valueType="num">
                                      <p:cBhvr>
                                        <p:cTn id="35" dur="500" fill="hold"/>
                                        <p:tgtEl>
                                          <p:spTgt spid="8199"/>
                                        </p:tgtEl>
                                        <p:attrNameLst>
                                          <p:attrName>ppt_w</p:attrName>
                                        </p:attrNameLst>
                                      </p:cBhvr>
                                      <p:tavLst>
                                        <p:tav tm="0">
                                          <p:val>
                                            <p:fltVal val="0"/>
                                          </p:val>
                                        </p:tav>
                                        <p:tav tm="100000">
                                          <p:val>
                                            <p:strVal val="#ppt_w"/>
                                          </p:val>
                                        </p:tav>
                                      </p:tavLst>
                                    </p:anim>
                                    <p:anim calcmode="lin" valueType="num">
                                      <p:cBhvr>
                                        <p:cTn id="36" dur="500" fill="hold"/>
                                        <p:tgtEl>
                                          <p:spTgt spid="8199"/>
                                        </p:tgtEl>
                                        <p:attrNameLst>
                                          <p:attrName>ppt_h</p:attrName>
                                        </p:attrNameLst>
                                      </p:cBhvr>
                                      <p:tavLst>
                                        <p:tav tm="0">
                                          <p:val>
                                            <p:fltVal val="0"/>
                                          </p:val>
                                        </p:tav>
                                        <p:tav tm="100000">
                                          <p:val>
                                            <p:strVal val="#ppt_h"/>
                                          </p:val>
                                        </p:tav>
                                      </p:tavLst>
                                    </p:anim>
                                    <p:anim calcmode="lin" valueType="num">
                                      <p:cBhvr>
                                        <p:cTn id="37" dur="500" fill="hold"/>
                                        <p:tgtEl>
                                          <p:spTgt spid="8199"/>
                                        </p:tgtEl>
                                        <p:attrNameLst>
                                          <p:attrName>style.rotation</p:attrName>
                                        </p:attrNameLst>
                                      </p:cBhvr>
                                      <p:tavLst>
                                        <p:tav tm="0">
                                          <p:val>
                                            <p:fltVal val="90"/>
                                          </p:val>
                                        </p:tav>
                                        <p:tav tm="100000">
                                          <p:val>
                                            <p:fltVal val="0"/>
                                          </p:val>
                                        </p:tav>
                                      </p:tavLst>
                                    </p:anim>
                                    <p:animEffect transition="in" filter="fade">
                                      <p:cBhvr>
                                        <p:cTn id="38" dur="500"/>
                                        <p:tgtEl>
                                          <p:spTgt spid="8199"/>
                                        </p:tgtEl>
                                      </p:cBhvr>
                                    </p:animEffect>
                                  </p:childTnLst>
                                </p:cTn>
                              </p:par>
                            </p:childTnLst>
                          </p:cTn>
                        </p:par>
                        <p:par>
                          <p:cTn id="39" fill="hold">
                            <p:stCondLst>
                              <p:cond delay="4500"/>
                            </p:stCondLst>
                            <p:childTnLst>
                              <p:par>
                                <p:cTn id="40" presetID="2" presetClass="entr" presetSubtype="12" fill="hold" nodeType="afterEffect">
                                  <p:stCondLst>
                                    <p:cond delay="0"/>
                                  </p:stCondLst>
                                  <p:childTnLst>
                                    <p:set>
                                      <p:cBhvr>
                                        <p:cTn id="41" dur="1" fill="hold">
                                          <p:stCondLst>
                                            <p:cond delay="0"/>
                                          </p:stCondLst>
                                        </p:cTn>
                                        <p:tgtEl>
                                          <p:spTgt spid="8209"/>
                                        </p:tgtEl>
                                        <p:attrNameLst>
                                          <p:attrName>style.visibility</p:attrName>
                                        </p:attrNameLst>
                                      </p:cBhvr>
                                      <p:to>
                                        <p:strVal val="visible"/>
                                      </p:to>
                                    </p:set>
                                    <p:anim calcmode="lin" valueType="num">
                                      <p:cBhvr additive="base">
                                        <p:cTn id="42" dur="500" fill="hold"/>
                                        <p:tgtEl>
                                          <p:spTgt spid="8209"/>
                                        </p:tgtEl>
                                        <p:attrNameLst>
                                          <p:attrName>ppt_x</p:attrName>
                                        </p:attrNameLst>
                                      </p:cBhvr>
                                      <p:tavLst>
                                        <p:tav tm="0">
                                          <p:val>
                                            <p:strVal val="0-#ppt_w/2"/>
                                          </p:val>
                                        </p:tav>
                                        <p:tav tm="100000">
                                          <p:val>
                                            <p:strVal val="#ppt_x"/>
                                          </p:val>
                                        </p:tav>
                                      </p:tavLst>
                                    </p:anim>
                                    <p:anim calcmode="lin" valueType="num">
                                      <p:cBhvr additive="base">
                                        <p:cTn id="43" dur="500" fill="hold"/>
                                        <p:tgtEl>
                                          <p:spTgt spid="8209"/>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stCondLst>
                                    <p:cond delay="100"/>
                                  </p:stCondLst>
                                  <p:childTnLst>
                                    <p:set>
                                      <p:cBhvr>
                                        <p:cTn id="45" dur="1" fill="hold">
                                          <p:stCondLst>
                                            <p:cond delay="0"/>
                                          </p:stCondLst>
                                        </p:cTn>
                                        <p:tgtEl>
                                          <p:spTgt spid="8210"/>
                                        </p:tgtEl>
                                        <p:attrNameLst>
                                          <p:attrName>style.visibility</p:attrName>
                                        </p:attrNameLst>
                                      </p:cBhvr>
                                      <p:to>
                                        <p:strVal val="visible"/>
                                      </p:to>
                                    </p:set>
                                    <p:anim calcmode="lin" valueType="num">
                                      <p:cBhvr additive="base">
                                        <p:cTn id="46" dur="500" fill="hold"/>
                                        <p:tgtEl>
                                          <p:spTgt spid="8210"/>
                                        </p:tgtEl>
                                        <p:attrNameLst>
                                          <p:attrName>ppt_x</p:attrName>
                                        </p:attrNameLst>
                                      </p:cBhvr>
                                      <p:tavLst>
                                        <p:tav tm="0">
                                          <p:val>
                                            <p:strVal val="0-#ppt_w/2"/>
                                          </p:val>
                                        </p:tav>
                                        <p:tav tm="100000">
                                          <p:val>
                                            <p:strVal val="#ppt_x"/>
                                          </p:val>
                                        </p:tav>
                                      </p:tavLst>
                                    </p:anim>
                                    <p:anim calcmode="lin" valueType="num">
                                      <p:cBhvr additive="base">
                                        <p:cTn id="47" dur="500" fill="hold"/>
                                        <p:tgtEl>
                                          <p:spTgt spid="8210"/>
                                        </p:tgtEl>
                                        <p:attrNameLst>
                                          <p:attrName>ppt_y</p:attrName>
                                        </p:attrNameLst>
                                      </p:cBhvr>
                                      <p:tavLst>
                                        <p:tav tm="0">
                                          <p:val>
                                            <p:strVal val="1+#ppt_h/2"/>
                                          </p:val>
                                        </p:tav>
                                        <p:tav tm="100000">
                                          <p:val>
                                            <p:strVal val="#ppt_y"/>
                                          </p:val>
                                        </p:tav>
                                      </p:tavLst>
                                    </p:anim>
                                  </p:childTnLst>
                                </p:cTn>
                              </p:par>
                              <p:par>
                                <p:cTn id="48" presetID="2" presetClass="entr" presetSubtype="12" fill="hold" nodeType="withEffect">
                                  <p:stCondLst>
                                    <p:cond delay="200"/>
                                  </p:stCondLst>
                                  <p:childTnLst>
                                    <p:set>
                                      <p:cBhvr>
                                        <p:cTn id="49" dur="1" fill="hold">
                                          <p:stCondLst>
                                            <p:cond delay="0"/>
                                          </p:stCondLst>
                                        </p:cTn>
                                        <p:tgtEl>
                                          <p:spTgt spid="8211"/>
                                        </p:tgtEl>
                                        <p:attrNameLst>
                                          <p:attrName>style.visibility</p:attrName>
                                        </p:attrNameLst>
                                      </p:cBhvr>
                                      <p:to>
                                        <p:strVal val="visible"/>
                                      </p:to>
                                    </p:set>
                                    <p:anim calcmode="lin" valueType="num">
                                      <p:cBhvr additive="base">
                                        <p:cTn id="50" dur="500" fill="hold"/>
                                        <p:tgtEl>
                                          <p:spTgt spid="8211"/>
                                        </p:tgtEl>
                                        <p:attrNameLst>
                                          <p:attrName>ppt_x</p:attrName>
                                        </p:attrNameLst>
                                      </p:cBhvr>
                                      <p:tavLst>
                                        <p:tav tm="0">
                                          <p:val>
                                            <p:strVal val="0-#ppt_w/2"/>
                                          </p:val>
                                        </p:tav>
                                        <p:tav tm="100000">
                                          <p:val>
                                            <p:strVal val="#ppt_x"/>
                                          </p:val>
                                        </p:tav>
                                      </p:tavLst>
                                    </p:anim>
                                    <p:anim calcmode="lin" valueType="num">
                                      <p:cBhvr additive="base">
                                        <p:cTn id="51" dur="500" fill="hold"/>
                                        <p:tgtEl>
                                          <p:spTgt spid="8211"/>
                                        </p:tgtEl>
                                        <p:attrNameLst>
                                          <p:attrName>ppt_y</p:attrName>
                                        </p:attrNameLst>
                                      </p:cBhvr>
                                      <p:tavLst>
                                        <p:tav tm="0">
                                          <p:val>
                                            <p:strVal val="1+#ppt_h/2"/>
                                          </p:val>
                                        </p:tav>
                                        <p:tav tm="100000">
                                          <p:val>
                                            <p:strVal val="#ppt_y"/>
                                          </p:val>
                                        </p:tav>
                                      </p:tavLst>
                                    </p:anim>
                                  </p:childTnLst>
                                </p:cTn>
                              </p:par>
                              <p:par>
                                <p:cTn id="52" presetID="2" presetClass="entr" presetSubtype="12" fill="hold" nodeType="withEffect">
                                  <p:stCondLst>
                                    <p:cond delay="300"/>
                                  </p:stCondLst>
                                  <p:childTnLst>
                                    <p:set>
                                      <p:cBhvr>
                                        <p:cTn id="53" dur="1" fill="hold">
                                          <p:stCondLst>
                                            <p:cond delay="0"/>
                                          </p:stCondLst>
                                        </p:cTn>
                                        <p:tgtEl>
                                          <p:spTgt spid="8213"/>
                                        </p:tgtEl>
                                        <p:attrNameLst>
                                          <p:attrName>style.visibility</p:attrName>
                                        </p:attrNameLst>
                                      </p:cBhvr>
                                      <p:to>
                                        <p:strVal val="visible"/>
                                      </p:to>
                                    </p:set>
                                    <p:anim calcmode="lin" valueType="num">
                                      <p:cBhvr additive="base">
                                        <p:cTn id="54" dur="500" fill="hold"/>
                                        <p:tgtEl>
                                          <p:spTgt spid="8213"/>
                                        </p:tgtEl>
                                        <p:attrNameLst>
                                          <p:attrName>ppt_x</p:attrName>
                                        </p:attrNameLst>
                                      </p:cBhvr>
                                      <p:tavLst>
                                        <p:tav tm="0">
                                          <p:val>
                                            <p:strVal val="0-#ppt_w/2"/>
                                          </p:val>
                                        </p:tav>
                                        <p:tav tm="100000">
                                          <p:val>
                                            <p:strVal val="#ppt_x"/>
                                          </p:val>
                                        </p:tav>
                                      </p:tavLst>
                                    </p:anim>
                                    <p:anim calcmode="lin" valueType="num">
                                      <p:cBhvr additive="base">
                                        <p:cTn id="55" dur="500" fill="hold"/>
                                        <p:tgtEl>
                                          <p:spTgt spid="8213"/>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8200"/>
                                        </p:tgtEl>
                                        <p:attrNameLst>
                                          <p:attrName>style.visibility</p:attrName>
                                        </p:attrNameLst>
                                      </p:cBhvr>
                                      <p:to>
                                        <p:strVal val="visible"/>
                                      </p:to>
                                    </p:set>
                                    <p:animEffect transition="in" filter="wipe(left)">
                                      <p:cBhvr>
                                        <p:cTn id="59" dur="500"/>
                                        <p:tgtEl>
                                          <p:spTgt spid="8200"/>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8201"/>
                                        </p:tgtEl>
                                        <p:attrNameLst>
                                          <p:attrName>style.visibility</p:attrName>
                                        </p:attrNameLst>
                                      </p:cBhvr>
                                      <p:to>
                                        <p:strVal val="visible"/>
                                      </p:to>
                                    </p:set>
                                    <p:animEffect transition="in" filter="wipe(left)">
                                      <p:cBhvr>
                                        <p:cTn id="62" dur="500"/>
                                        <p:tgtEl>
                                          <p:spTgt spid="8201"/>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8202"/>
                                        </p:tgtEl>
                                        <p:attrNameLst>
                                          <p:attrName>style.visibility</p:attrName>
                                        </p:attrNameLst>
                                      </p:cBhvr>
                                      <p:to>
                                        <p:strVal val="visible"/>
                                      </p:to>
                                    </p:set>
                                    <p:animEffect transition="in" filter="wipe(left)">
                                      <p:cBhvr>
                                        <p:cTn id="65" dur="500"/>
                                        <p:tgtEl>
                                          <p:spTgt spid="8202"/>
                                        </p:tgtEl>
                                      </p:cBhvr>
                                    </p:animEffect>
                                  </p:childTnLst>
                                </p:cTn>
                              </p:par>
                              <p:par>
                                <p:cTn id="66" presetID="22" presetClass="entr" presetSubtype="8" fill="hold" grpId="0" nodeType="withEffect">
                                  <p:stCondLst>
                                    <p:cond delay="300"/>
                                  </p:stCondLst>
                                  <p:childTnLst>
                                    <p:set>
                                      <p:cBhvr>
                                        <p:cTn id="67" dur="1" fill="hold">
                                          <p:stCondLst>
                                            <p:cond delay="0"/>
                                          </p:stCondLst>
                                        </p:cTn>
                                        <p:tgtEl>
                                          <p:spTgt spid="8212"/>
                                        </p:tgtEl>
                                        <p:attrNameLst>
                                          <p:attrName>style.visibility</p:attrName>
                                        </p:attrNameLst>
                                      </p:cBhvr>
                                      <p:to>
                                        <p:strVal val="visible"/>
                                      </p:to>
                                    </p:set>
                                    <p:animEffect transition="in" filter="wipe(left)">
                                      <p:cBhvr>
                                        <p:cTn id="68" dur="500"/>
                                        <p:tgtEl>
                                          <p:spTgt spid="8212"/>
                                        </p:tgtEl>
                                      </p:cBhvr>
                                    </p:animEffect>
                                  </p:childTnLst>
                                </p:cTn>
                              </p:par>
                            </p:childTnLst>
                          </p:cTn>
                        </p:par>
                        <p:par>
                          <p:cTn id="69" fill="hold">
                            <p:stCondLst>
                              <p:cond delay="5500"/>
                            </p:stCondLst>
                            <p:childTnLst>
                              <p:par>
                                <p:cTn id="70" presetID="2" presetClass="entr" presetSubtype="6" fill="hold" nodeType="afterEffect">
                                  <p:stCondLst>
                                    <p:cond delay="0"/>
                                  </p:stCondLst>
                                  <p:childTnLst>
                                    <p:set>
                                      <p:cBhvr>
                                        <p:cTn id="71" dur="1" fill="hold">
                                          <p:stCondLst>
                                            <p:cond delay="0"/>
                                          </p:stCondLst>
                                        </p:cTn>
                                        <p:tgtEl>
                                          <p:spTgt spid="8206"/>
                                        </p:tgtEl>
                                        <p:attrNameLst>
                                          <p:attrName>style.visibility</p:attrName>
                                        </p:attrNameLst>
                                      </p:cBhvr>
                                      <p:to>
                                        <p:strVal val="visible"/>
                                      </p:to>
                                    </p:set>
                                    <p:anim calcmode="lin" valueType="num">
                                      <p:cBhvr additive="base">
                                        <p:cTn id="72" dur="500" fill="hold"/>
                                        <p:tgtEl>
                                          <p:spTgt spid="8206"/>
                                        </p:tgtEl>
                                        <p:attrNameLst>
                                          <p:attrName>ppt_x</p:attrName>
                                        </p:attrNameLst>
                                      </p:cBhvr>
                                      <p:tavLst>
                                        <p:tav tm="0">
                                          <p:val>
                                            <p:strVal val="1+#ppt_w/2"/>
                                          </p:val>
                                        </p:tav>
                                        <p:tav tm="100000">
                                          <p:val>
                                            <p:strVal val="#ppt_x"/>
                                          </p:val>
                                        </p:tav>
                                      </p:tavLst>
                                    </p:anim>
                                    <p:anim calcmode="lin" valueType="num">
                                      <p:cBhvr additive="base">
                                        <p:cTn id="73" dur="500" fill="hold"/>
                                        <p:tgtEl>
                                          <p:spTgt spid="8206"/>
                                        </p:tgtEl>
                                        <p:attrNameLst>
                                          <p:attrName>ppt_y</p:attrName>
                                        </p:attrNameLst>
                                      </p:cBhvr>
                                      <p:tavLst>
                                        <p:tav tm="0">
                                          <p:val>
                                            <p:strVal val="1+#ppt_h/2"/>
                                          </p:val>
                                        </p:tav>
                                        <p:tav tm="100000">
                                          <p:val>
                                            <p:strVal val="#ppt_y"/>
                                          </p:val>
                                        </p:tav>
                                      </p:tavLst>
                                    </p:anim>
                                  </p:childTnLst>
                                </p:cTn>
                              </p:par>
                              <p:par>
                                <p:cTn id="74" presetID="2" presetClass="entr" presetSubtype="6" fill="hold" nodeType="withEffect">
                                  <p:stCondLst>
                                    <p:cond delay="100"/>
                                  </p:stCondLst>
                                  <p:childTnLst>
                                    <p:set>
                                      <p:cBhvr>
                                        <p:cTn id="75" dur="1" fill="hold">
                                          <p:stCondLst>
                                            <p:cond delay="0"/>
                                          </p:stCondLst>
                                        </p:cTn>
                                        <p:tgtEl>
                                          <p:spTgt spid="8207"/>
                                        </p:tgtEl>
                                        <p:attrNameLst>
                                          <p:attrName>style.visibility</p:attrName>
                                        </p:attrNameLst>
                                      </p:cBhvr>
                                      <p:to>
                                        <p:strVal val="visible"/>
                                      </p:to>
                                    </p:set>
                                    <p:anim calcmode="lin" valueType="num">
                                      <p:cBhvr additive="base">
                                        <p:cTn id="76" dur="500" fill="hold"/>
                                        <p:tgtEl>
                                          <p:spTgt spid="8207"/>
                                        </p:tgtEl>
                                        <p:attrNameLst>
                                          <p:attrName>ppt_x</p:attrName>
                                        </p:attrNameLst>
                                      </p:cBhvr>
                                      <p:tavLst>
                                        <p:tav tm="0">
                                          <p:val>
                                            <p:strVal val="1+#ppt_w/2"/>
                                          </p:val>
                                        </p:tav>
                                        <p:tav tm="100000">
                                          <p:val>
                                            <p:strVal val="#ppt_x"/>
                                          </p:val>
                                        </p:tav>
                                      </p:tavLst>
                                    </p:anim>
                                    <p:anim calcmode="lin" valueType="num">
                                      <p:cBhvr additive="base">
                                        <p:cTn id="77" dur="500" fill="hold"/>
                                        <p:tgtEl>
                                          <p:spTgt spid="8207"/>
                                        </p:tgtEl>
                                        <p:attrNameLst>
                                          <p:attrName>ppt_y</p:attrName>
                                        </p:attrNameLst>
                                      </p:cBhvr>
                                      <p:tavLst>
                                        <p:tav tm="0">
                                          <p:val>
                                            <p:strVal val="1+#ppt_h/2"/>
                                          </p:val>
                                        </p:tav>
                                        <p:tav tm="100000">
                                          <p:val>
                                            <p:strVal val="#ppt_y"/>
                                          </p:val>
                                        </p:tav>
                                      </p:tavLst>
                                    </p:anim>
                                  </p:childTnLst>
                                </p:cTn>
                              </p:par>
                              <p:par>
                                <p:cTn id="78" presetID="2" presetClass="entr" presetSubtype="6" fill="hold" nodeType="withEffect">
                                  <p:stCondLst>
                                    <p:cond delay="200"/>
                                  </p:stCondLst>
                                  <p:childTnLst>
                                    <p:set>
                                      <p:cBhvr>
                                        <p:cTn id="79" dur="1" fill="hold">
                                          <p:stCondLst>
                                            <p:cond delay="0"/>
                                          </p:stCondLst>
                                        </p:cTn>
                                        <p:tgtEl>
                                          <p:spTgt spid="8208"/>
                                        </p:tgtEl>
                                        <p:attrNameLst>
                                          <p:attrName>style.visibility</p:attrName>
                                        </p:attrNameLst>
                                      </p:cBhvr>
                                      <p:to>
                                        <p:strVal val="visible"/>
                                      </p:to>
                                    </p:set>
                                    <p:anim calcmode="lin" valueType="num">
                                      <p:cBhvr additive="base">
                                        <p:cTn id="80" dur="500" fill="hold"/>
                                        <p:tgtEl>
                                          <p:spTgt spid="8208"/>
                                        </p:tgtEl>
                                        <p:attrNameLst>
                                          <p:attrName>ppt_x</p:attrName>
                                        </p:attrNameLst>
                                      </p:cBhvr>
                                      <p:tavLst>
                                        <p:tav tm="0">
                                          <p:val>
                                            <p:strVal val="1+#ppt_w/2"/>
                                          </p:val>
                                        </p:tav>
                                        <p:tav tm="100000">
                                          <p:val>
                                            <p:strVal val="#ppt_x"/>
                                          </p:val>
                                        </p:tav>
                                      </p:tavLst>
                                    </p:anim>
                                    <p:anim calcmode="lin" valueType="num">
                                      <p:cBhvr additive="base">
                                        <p:cTn id="81" dur="500" fill="hold"/>
                                        <p:tgtEl>
                                          <p:spTgt spid="8208"/>
                                        </p:tgtEl>
                                        <p:attrNameLst>
                                          <p:attrName>ppt_y</p:attrName>
                                        </p:attrNameLst>
                                      </p:cBhvr>
                                      <p:tavLst>
                                        <p:tav tm="0">
                                          <p:val>
                                            <p:strVal val="1+#ppt_h/2"/>
                                          </p:val>
                                        </p:tav>
                                        <p:tav tm="100000">
                                          <p:val>
                                            <p:strVal val="#ppt_y"/>
                                          </p:val>
                                        </p:tav>
                                      </p:tavLst>
                                    </p:anim>
                                  </p:childTnLst>
                                </p:cTn>
                              </p:par>
                            </p:childTnLst>
                          </p:cTn>
                        </p:par>
                        <p:par>
                          <p:cTn id="82" fill="hold">
                            <p:stCondLst>
                              <p:cond delay="6000"/>
                            </p:stCondLst>
                            <p:childTnLst>
                              <p:par>
                                <p:cTn id="83" presetID="22" presetClass="entr" presetSubtype="8" fill="hold" grpId="0" nodeType="afterEffect">
                                  <p:stCondLst>
                                    <p:cond delay="0"/>
                                  </p:stCondLst>
                                  <p:childTnLst>
                                    <p:set>
                                      <p:cBhvr>
                                        <p:cTn id="84" dur="1" fill="hold">
                                          <p:stCondLst>
                                            <p:cond delay="0"/>
                                          </p:stCondLst>
                                        </p:cTn>
                                        <p:tgtEl>
                                          <p:spTgt spid="8204"/>
                                        </p:tgtEl>
                                        <p:attrNameLst>
                                          <p:attrName>style.visibility</p:attrName>
                                        </p:attrNameLst>
                                      </p:cBhvr>
                                      <p:to>
                                        <p:strVal val="visible"/>
                                      </p:to>
                                    </p:set>
                                    <p:animEffect transition="in" filter="wipe(left)">
                                      <p:cBhvr>
                                        <p:cTn id="85" dur="500"/>
                                        <p:tgtEl>
                                          <p:spTgt spid="8204"/>
                                        </p:tgtEl>
                                      </p:cBhvr>
                                    </p:animEffect>
                                  </p:childTnLst>
                                </p:cTn>
                              </p:par>
                              <p:par>
                                <p:cTn id="86" presetID="22" presetClass="entr" presetSubtype="8" fill="hold" grpId="0" nodeType="withEffect">
                                  <p:stCondLst>
                                    <p:cond delay="200"/>
                                  </p:stCondLst>
                                  <p:childTnLst>
                                    <p:set>
                                      <p:cBhvr>
                                        <p:cTn id="87" dur="1" fill="hold">
                                          <p:stCondLst>
                                            <p:cond delay="0"/>
                                          </p:stCondLst>
                                        </p:cTn>
                                        <p:tgtEl>
                                          <p:spTgt spid="8205"/>
                                        </p:tgtEl>
                                        <p:attrNameLst>
                                          <p:attrName>style.visibility</p:attrName>
                                        </p:attrNameLst>
                                      </p:cBhvr>
                                      <p:to>
                                        <p:strVal val="visible"/>
                                      </p:to>
                                    </p:set>
                                    <p:animEffect transition="in" filter="wipe(left)">
                                      <p:cBhvr>
                                        <p:cTn id="88" dur="500"/>
                                        <p:tgtEl>
                                          <p:spTgt spid="8205"/>
                                        </p:tgtEl>
                                      </p:cBhvr>
                                    </p:animEffect>
                                  </p:childTnLst>
                                </p:cTn>
                              </p:par>
                              <p:par>
                                <p:cTn id="89" presetID="22" presetClass="entr" presetSubtype="8" fill="hold" grpId="0" nodeType="withEffect">
                                  <p:stCondLst>
                                    <p:cond delay="300"/>
                                  </p:stCondLst>
                                  <p:childTnLst>
                                    <p:set>
                                      <p:cBhvr>
                                        <p:cTn id="90" dur="1" fill="hold">
                                          <p:stCondLst>
                                            <p:cond delay="0"/>
                                          </p:stCondLst>
                                        </p:cTn>
                                        <p:tgtEl>
                                          <p:spTgt spid="8203"/>
                                        </p:tgtEl>
                                        <p:attrNameLst>
                                          <p:attrName>style.visibility</p:attrName>
                                        </p:attrNameLst>
                                      </p:cBhvr>
                                      <p:to>
                                        <p:strVal val="visible"/>
                                      </p:to>
                                    </p:set>
                                    <p:animEffect transition="in" filter="wipe(left)">
                                      <p:cBhvr>
                                        <p:cTn id="91" dur="500"/>
                                        <p:tgtEl>
                                          <p:spTgt spid="8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animBg="1"/>
      <p:bldP spid="8197" grpId="0"/>
      <p:bldP spid="8198" grpId="0"/>
      <p:bldP spid="8199" grpId="0"/>
      <p:bldP spid="8200" grpId="0"/>
      <p:bldP spid="8201" grpId="0"/>
      <p:bldP spid="8202" grpId="0"/>
      <p:bldP spid="8203" grpId="0"/>
      <p:bldP spid="8204" grpId="0"/>
      <p:bldP spid="8205" grpId="0"/>
      <p:bldP spid="82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8"/>
          <p:cNvSpPr txBox="1"/>
          <p:nvPr/>
        </p:nvSpPr>
        <p:spPr>
          <a:xfrm>
            <a:off x="752475" y="187325"/>
            <a:ext cx="2698750" cy="523875"/>
          </a:xfrm>
          <a:prstGeom prst="rect">
            <a:avLst/>
          </a:prstGeom>
          <a:noFill/>
          <a:ln w="9525">
            <a:noFill/>
          </a:ln>
        </p:spPr>
        <p:txBody>
          <a:bodyPr wrap="none">
            <a:spAutoFit/>
          </a:bodyPr>
          <a:lstStyle/>
          <a:p>
            <a:pPr lvl="0" eaLnBrk="1" hangingPunct="1"/>
            <a:r>
              <a:rPr lang="zh-CN" altLang="en-US" sz="2800" b="1" dirty="0">
                <a:solidFill>
                  <a:srgbClr val="005788"/>
                </a:solidFill>
                <a:latin typeface="微软雅黑" panose="020B0503020204020204" pitchFamily="2" charset="-122"/>
                <a:ea typeface="微软雅黑" panose="020B0503020204020204" pitchFamily="2" charset="-122"/>
              </a:rPr>
              <a:t>请输入您的标题</a:t>
            </a:r>
          </a:p>
        </p:txBody>
      </p:sp>
      <p:sp>
        <p:nvSpPr>
          <p:cNvPr id="38915"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8916"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8917"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8918" name="TextBox 1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rgbClr val="FFFFFF"/>
                </a:solidFill>
                <a:latin typeface="微软雅黑" panose="020B0503020204020204" pitchFamily="2" charset="-122"/>
                <a:ea typeface="微软雅黑" panose="020B0503020204020204" pitchFamily="2" charset="-122"/>
              </a:rPr>
              <a:t>30</a:t>
            </a:fld>
            <a:endParaRPr lang="zh-CN" altLang="en-US" dirty="0">
              <a:solidFill>
                <a:srgbClr val="FFFFFF"/>
              </a:solidFill>
              <a:latin typeface="微软雅黑" panose="020B0503020204020204" pitchFamily="2" charset="-122"/>
              <a:ea typeface="微软雅黑" panose="020B0503020204020204" pitchFamily="2" charset="-122"/>
            </a:endParaRPr>
          </a:p>
        </p:txBody>
      </p:sp>
      <p:sp>
        <p:nvSpPr>
          <p:cNvPr id="38919" name="Freeform 5"/>
          <p:cNvSpPr/>
          <p:nvPr/>
        </p:nvSpPr>
        <p:spPr>
          <a:xfrm>
            <a:off x="1023938" y="1412875"/>
            <a:ext cx="2263775" cy="4479925"/>
          </a:xfrm>
          <a:custGeom>
            <a:avLst/>
            <a:gdLst/>
            <a:ahLst/>
            <a:cxnLst>
              <a:cxn ang="0">
                <a:pos x="390182" y="27563"/>
              </a:cxn>
              <a:cxn ang="0">
                <a:pos x="2052386" y="404785"/>
              </a:cxn>
              <a:cxn ang="0">
                <a:pos x="2246691" y="663879"/>
              </a:cxn>
              <a:cxn ang="0">
                <a:pos x="2240397" y="3305221"/>
              </a:cxn>
              <a:cxn ang="0">
                <a:pos x="2123972" y="3715519"/>
              </a:cxn>
              <a:cxn ang="0">
                <a:pos x="327249" y="4362073"/>
              </a:cxn>
              <a:cxn ang="0">
                <a:pos x="19666" y="3987214"/>
              </a:cxn>
              <a:cxn ang="0">
                <a:pos x="19666" y="271694"/>
              </a:cxn>
              <a:cxn ang="0">
                <a:pos x="390182" y="27563"/>
              </a:cxn>
            </a:cxnLst>
            <a:rect l="0" t="0" r="0" b="0"/>
            <a:pathLst>
              <a:path w="2878" h="5689">
                <a:moveTo>
                  <a:pt x="496" y="35"/>
                </a:moveTo>
                <a:lnTo>
                  <a:pt x="2609" y="514"/>
                </a:lnTo>
                <a:cubicBezTo>
                  <a:pt x="2762" y="549"/>
                  <a:pt x="2856" y="644"/>
                  <a:pt x="2856" y="843"/>
                </a:cubicBezTo>
                <a:lnTo>
                  <a:pt x="2848" y="4197"/>
                </a:lnTo>
                <a:cubicBezTo>
                  <a:pt x="2847" y="4396"/>
                  <a:pt x="2878" y="4654"/>
                  <a:pt x="2700" y="4718"/>
                </a:cubicBezTo>
                <a:lnTo>
                  <a:pt x="416" y="5539"/>
                </a:lnTo>
                <a:cubicBezTo>
                  <a:pt x="0" y="5689"/>
                  <a:pt x="25" y="5262"/>
                  <a:pt x="25" y="5063"/>
                </a:cubicBezTo>
                <a:lnTo>
                  <a:pt x="25" y="345"/>
                </a:lnTo>
                <a:cubicBezTo>
                  <a:pt x="25" y="80"/>
                  <a:pt x="343" y="0"/>
                  <a:pt x="496" y="35"/>
                </a:cubicBezTo>
                <a:close/>
              </a:path>
            </a:pathLst>
          </a:custGeom>
          <a:solidFill>
            <a:schemeClr val="tx1">
              <a:alpha val="100000"/>
            </a:schemeClr>
          </a:solidFill>
          <a:ln w="9525" cap="flat" cmpd="sng">
            <a:solidFill>
              <a:srgbClr val="919192"/>
            </a:solidFill>
            <a:prstDash val="solid"/>
            <a:headEnd type="none" w="med" len="med"/>
            <a:tailEnd type="none" w="med" len="med"/>
          </a:ln>
        </p:spPr>
        <p:txBody>
          <a:bodyPr/>
          <a:lstStyle/>
          <a:p>
            <a:endParaRPr lang="zh-CN" altLang="en-US"/>
          </a:p>
        </p:txBody>
      </p:sp>
      <p:grpSp>
        <p:nvGrpSpPr>
          <p:cNvPr id="38920" name="组合 7"/>
          <p:cNvGrpSpPr/>
          <p:nvPr/>
        </p:nvGrpSpPr>
        <p:grpSpPr>
          <a:xfrm>
            <a:off x="895350" y="2106613"/>
            <a:ext cx="652463" cy="647700"/>
            <a:chOff x="0" y="0"/>
            <a:chExt cx="652330" cy="648000"/>
          </a:xfrm>
        </p:grpSpPr>
        <p:sp>
          <p:nvSpPr>
            <p:cNvPr id="38921" name="Oval 6"/>
            <p:cNvSpPr>
              <a:spLocks noChangeAspect="1"/>
            </p:cNvSpPr>
            <p:nvPr/>
          </p:nvSpPr>
          <p:spPr>
            <a:xfrm>
              <a:off x="0" y="0"/>
              <a:ext cx="646348" cy="648000"/>
            </a:xfrm>
            <a:prstGeom prst="ellipse">
              <a:avLst/>
            </a:prstGeom>
            <a:solidFill>
              <a:srgbClr val="FFFFFF"/>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8922" name="TextBox 13"/>
            <p:cNvSpPr txBox="1"/>
            <p:nvPr/>
          </p:nvSpPr>
          <p:spPr>
            <a:xfrm>
              <a:off x="25235" y="69048"/>
              <a:ext cx="627095" cy="523220"/>
            </a:xfrm>
            <a:prstGeom prst="rect">
              <a:avLst/>
            </a:prstGeom>
            <a:noFill/>
            <a:ln w="9525">
              <a:noFill/>
            </a:ln>
          </p:spPr>
          <p:txBody>
            <a:bodyPr wrap="none">
              <a:spAutoFit/>
            </a:bodyPr>
            <a:lstStyle/>
            <a:p>
              <a:pPr lvl="0" eaLnBrk="1" hangingPunct="1"/>
              <a:r>
                <a:rPr lang="en-US" altLang="x-none" sz="2800" b="1" dirty="0">
                  <a:latin typeface="微软雅黑" panose="020B0503020204020204" pitchFamily="2" charset="-122"/>
                  <a:ea typeface="微软雅黑" panose="020B0503020204020204" pitchFamily="2" charset="-122"/>
                </a:rPr>
                <a:t>01</a:t>
              </a:r>
              <a:endParaRPr lang="zh-CN" altLang="en-US" sz="2800" b="1" dirty="0">
                <a:latin typeface="微软雅黑" panose="020B0503020204020204" pitchFamily="2" charset="-122"/>
                <a:ea typeface="微软雅黑" panose="020B0503020204020204" pitchFamily="2" charset="-122"/>
              </a:endParaRPr>
            </a:p>
          </p:txBody>
        </p:sp>
      </p:grpSp>
      <p:sp>
        <p:nvSpPr>
          <p:cNvPr id="38923" name="TextBox 15"/>
          <p:cNvSpPr txBox="1"/>
          <p:nvPr/>
        </p:nvSpPr>
        <p:spPr>
          <a:xfrm>
            <a:off x="1539875" y="2266950"/>
            <a:ext cx="1747838" cy="446088"/>
          </a:xfrm>
          <a:prstGeom prst="rect">
            <a:avLst/>
          </a:prstGeom>
          <a:noFill/>
          <a:ln w="9525">
            <a:noFill/>
          </a:ln>
        </p:spPr>
        <p:txBody>
          <a:bodyPr>
            <a:spAutoFit/>
          </a:bodyPr>
          <a:lstStyle/>
          <a:p>
            <a:pPr lvl="0" eaLnBrk="1" hangingPunct="1"/>
            <a:r>
              <a:rPr lang="zh-CN" altLang="en-US" sz="2200" b="1" dirty="0">
                <a:solidFill>
                  <a:schemeClr val="accent2"/>
                </a:solidFill>
                <a:latin typeface="微软雅黑" panose="020B0503020204020204" pitchFamily="2" charset="-122"/>
                <a:ea typeface="微软雅黑" panose="020B0503020204020204" pitchFamily="2" charset="-122"/>
              </a:rPr>
              <a:t>标题文本一</a:t>
            </a:r>
          </a:p>
        </p:txBody>
      </p:sp>
      <p:sp>
        <p:nvSpPr>
          <p:cNvPr id="38924" name="TextBox 16"/>
          <p:cNvSpPr txBox="1"/>
          <p:nvPr/>
        </p:nvSpPr>
        <p:spPr>
          <a:xfrm>
            <a:off x="1387475" y="2989263"/>
            <a:ext cx="1739900" cy="1200150"/>
          </a:xfrm>
          <a:prstGeom prst="rect">
            <a:avLst/>
          </a:prstGeom>
          <a:noFill/>
          <a:ln w="9525">
            <a:noFill/>
          </a:ln>
        </p:spPr>
        <p:txBody>
          <a:bodyPr>
            <a:spAutoFit/>
          </a:bodyPr>
          <a:lstStyle/>
          <a:p>
            <a:pPr lvl="0" eaLnBrk="1" hangingPunct="1"/>
            <a:r>
              <a:rPr lang="zh-CN" altLang="en-US" dirty="0">
                <a:solidFill>
                  <a:schemeClr val="accent2"/>
                </a:solidFill>
                <a:latin typeface="微软雅黑" panose="020B0503020204020204" pitchFamily="2" charset="-122"/>
                <a:ea typeface="微软雅黑" panose="020B0503020204020204" pitchFamily="2" charset="-122"/>
              </a:rPr>
              <a:t>请在这里输入段落文本内容请在这里输入段落文本内容</a:t>
            </a:r>
          </a:p>
        </p:txBody>
      </p:sp>
      <p:sp>
        <p:nvSpPr>
          <p:cNvPr id="38925" name="Freeform 7"/>
          <p:cNvSpPr/>
          <p:nvPr/>
        </p:nvSpPr>
        <p:spPr>
          <a:xfrm>
            <a:off x="3681413" y="1412875"/>
            <a:ext cx="2263775" cy="4479925"/>
          </a:xfrm>
          <a:custGeom>
            <a:avLst/>
            <a:gdLst/>
            <a:ahLst/>
            <a:cxnLst>
              <a:cxn ang="0">
                <a:pos x="389877" y="27563"/>
              </a:cxn>
              <a:cxn ang="0">
                <a:pos x="2051568" y="404785"/>
              </a:cxn>
              <a:cxn ang="0">
                <a:pos x="2244934" y="663879"/>
              </a:cxn>
              <a:cxn ang="0">
                <a:pos x="2238646" y="3305221"/>
              </a:cxn>
              <a:cxn ang="0">
                <a:pos x="2123098" y="3715519"/>
              </a:cxn>
              <a:cxn ang="0">
                <a:pos x="327779" y="4362073"/>
              </a:cxn>
              <a:cxn ang="0">
                <a:pos x="19651" y="3987214"/>
              </a:cxn>
              <a:cxn ang="0">
                <a:pos x="19651" y="271694"/>
              </a:cxn>
              <a:cxn ang="0">
                <a:pos x="389877" y="27563"/>
              </a:cxn>
            </a:cxnLst>
            <a:rect l="0" t="0" r="0" b="0"/>
            <a:pathLst>
              <a:path w="2878" h="5689">
                <a:moveTo>
                  <a:pt x="496" y="35"/>
                </a:moveTo>
                <a:lnTo>
                  <a:pt x="2610" y="514"/>
                </a:lnTo>
                <a:cubicBezTo>
                  <a:pt x="2762" y="549"/>
                  <a:pt x="2857" y="644"/>
                  <a:pt x="2856" y="843"/>
                </a:cubicBezTo>
                <a:lnTo>
                  <a:pt x="2848" y="4197"/>
                </a:lnTo>
                <a:cubicBezTo>
                  <a:pt x="2848" y="4396"/>
                  <a:pt x="2878" y="4654"/>
                  <a:pt x="2701" y="4718"/>
                </a:cubicBezTo>
                <a:lnTo>
                  <a:pt x="417" y="5539"/>
                </a:lnTo>
                <a:cubicBezTo>
                  <a:pt x="0" y="5689"/>
                  <a:pt x="25" y="5262"/>
                  <a:pt x="25" y="5063"/>
                </a:cubicBezTo>
                <a:lnTo>
                  <a:pt x="25" y="345"/>
                </a:lnTo>
                <a:cubicBezTo>
                  <a:pt x="25" y="80"/>
                  <a:pt x="343" y="0"/>
                  <a:pt x="496" y="35"/>
                </a:cubicBezTo>
                <a:close/>
              </a:path>
            </a:pathLst>
          </a:custGeom>
          <a:solidFill>
            <a:srgbClr val="00B0D8">
              <a:alpha val="100000"/>
            </a:srgbClr>
          </a:solidFill>
          <a:ln w="9525" cap="flat" cmpd="sng">
            <a:solidFill>
              <a:srgbClr val="919192"/>
            </a:solidFill>
            <a:prstDash val="solid"/>
            <a:headEnd type="none" w="med" len="med"/>
            <a:tailEnd type="none" w="med" len="med"/>
          </a:ln>
        </p:spPr>
        <p:txBody>
          <a:bodyPr/>
          <a:lstStyle/>
          <a:p>
            <a:endParaRPr lang="zh-CN" altLang="en-US"/>
          </a:p>
        </p:txBody>
      </p:sp>
      <p:grpSp>
        <p:nvGrpSpPr>
          <p:cNvPr id="38926" name="组合 18"/>
          <p:cNvGrpSpPr/>
          <p:nvPr/>
        </p:nvGrpSpPr>
        <p:grpSpPr>
          <a:xfrm>
            <a:off x="3495675" y="2106613"/>
            <a:ext cx="671513" cy="647700"/>
            <a:chOff x="0" y="0"/>
            <a:chExt cx="671413" cy="648000"/>
          </a:xfrm>
        </p:grpSpPr>
        <p:sp>
          <p:nvSpPr>
            <p:cNvPr id="38927" name="Oval 9"/>
            <p:cNvSpPr>
              <a:spLocks noChangeAspect="1"/>
            </p:cNvSpPr>
            <p:nvPr/>
          </p:nvSpPr>
          <p:spPr>
            <a:xfrm>
              <a:off x="0" y="0"/>
              <a:ext cx="646348" cy="648000"/>
            </a:xfrm>
            <a:prstGeom prst="ellipse">
              <a:avLst/>
            </a:prstGeom>
            <a:solidFill>
              <a:srgbClr val="FFFFFF"/>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8928" name="TextBox 20"/>
            <p:cNvSpPr txBox="1"/>
            <p:nvPr/>
          </p:nvSpPr>
          <p:spPr>
            <a:xfrm>
              <a:off x="44318" y="69048"/>
              <a:ext cx="627095" cy="523220"/>
            </a:xfrm>
            <a:prstGeom prst="rect">
              <a:avLst/>
            </a:prstGeom>
            <a:noFill/>
            <a:ln w="9525">
              <a:noFill/>
            </a:ln>
          </p:spPr>
          <p:txBody>
            <a:bodyPr wrap="none">
              <a:spAutoFit/>
            </a:bodyPr>
            <a:lstStyle/>
            <a:p>
              <a:pPr lvl="0" eaLnBrk="1" hangingPunct="1"/>
              <a:r>
                <a:rPr lang="en-US" altLang="x-none" sz="2800" b="1" dirty="0">
                  <a:latin typeface="微软雅黑" panose="020B0503020204020204" pitchFamily="2" charset="-122"/>
                  <a:ea typeface="微软雅黑" panose="020B0503020204020204" pitchFamily="2" charset="-122"/>
                </a:rPr>
                <a:t>02</a:t>
              </a:r>
              <a:endParaRPr lang="zh-CN" altLang="en-US" sz="2800" b="1" dirty="0">
                <a:latin typeface="微软雅黑" panose="020B0503020204020204" pitchFamily="2" charset="-122"/>
                <a:ea typeface="微软雅黑" panose="020B0503020204020204" pitchFamily="2" charset="-122"/>
              </a:endParaRPr>
            </a:p>
          </p:txBody>
        </p:sp>
      </p:grpSp>
      <p:sp>
        <p:nvSpPr>
          <p:cNvPr id="38929" name="TextBox 21"/>
          <p:cNvSpPr txBox="1"/>
          <p:nvPr/>
        </p:nvSpPr>
        <p:spPr>
          <a:xfrm>
            <a:off x="4179888" y="2266950"/>
            <a:ext cx="1749425" cy="446088"/>
          </a:xfrm>
          <a:prstGeom prst="rect">
            <a:avLst/>
          </a:prstGeom>
          <a:noFill/>
          <a:ln w="9525">
            <a:noFill/>
          </a:ln>
        </p:spPr>
        <p:txBody>
          <a:bodyPr>
            <a:spAutoFit/>
          </a:bodyPr>
          <a:lstStyle/>
          <a:p>
            <a:pPr lvl="0" eaLnBrk="1" hangingPunct="1"/>
            <a:r>
              <a:rPr lang="zh-CN" altLang="en-US" sz="2200" b="1" dirty="0">
                <a:solidFill>
                  <a:schemeClr val="accent2"/>
                </a:solidFill>
                <a:latin typeface="微软雅黑" panose="020B0503020204020204" pitchFamily="2" charset="-122"/>
                <a:ea typeface="微软雅黑" panose="020B0503020204020204" pitchFamily="2" charset="-122"/>
              </a:rPr>
              <a:t>标题文本二</a:t>
            </a:r>
          </a:p>
        </p:txBody>
      </p:sp>
      <p:sp>
        <p:nvSpPr>
          <p:cNvPr id="38930" name="TextBox 22"/>
          <p:cNvSpPr txBox="1"/>
          <p:nvPr/>
        </p:nvSpPr>
        <p:spPr>
          <a:xfrm>
            <a:off x="4027488" y="2989263"/>
            <a:ext cx="1692275" cy="1200150"/>
          </a:xfrm>
          <a:prstGeom prst="rect">
            <a:avLst/>
          </a:prstGeom>
          <a:noFill/>
          <a:ln w="9525">
            <a:noFill/>
          </a:ln>
        </p:spPr>
        <p:txBody>
          <a:bodyPr>
            <a:spAutoFit/>
          </a:bodyPr>
          <a:lstStyle/>
          <a:p>
            <a:pPr lvl="0" eaLnBrk="1" hangingPunct="1"/>
            <a:r>
              <a:rPr lang="zh-CN" altLang="en-US" dirty="0">
                <a:solidFill>
                  <a:schemeClr val="accent2"/>
                </a:solidFill>
                <a:latin typeface="微软雅黑" panose="020B0503020204020204" pitchFamily="2" charset="-122"/>
                <a:ea typeface="微软雅黑" panose="020B0503020204020204" pitchFamily="2" charset="-122"/>
              </a:rPr>
              <a:t>请在这里输入段落文本内容请在这里输入段落文本内容</a:t>
            </a:r>
          </a:p>
        </p:txBody>
      </p:sp>
      <p:sp>
        <p:nvSpPr>
          <p:cNvPr id="38931" name="Freeform 8"/>
          <p:cNvSpPr/>
          <p:nvPr/>
        </p:nvSpPr>
        <p:spPr>
          <a:xfrm>
            <a:off x="6389688" y="1412875"/>
            <a:ext cx="2263775" cy="4479925"/>
          </a:xfrm>
          <a:custGeom>
            <a:avLst/>
            <a:gdLst/>
            <a:ahLst/>
            <a:cxnLst>
              <a:cxn ang="0">
                <a:pos x="390182" y="27563"/>
              </a:cxn>
              <a:cxn ang="0">
                <a:pos x="2052387" y="404785"/>
              </a:cxn>
              <a:cxn ang="0">
                <a:pos x="2246692" y="663879"/>
              </a:cxn>
              <a:cxn ang="0">
                <a:pos x="2240398" y="3305221"/>
              </a:cxn>
              <a:cxn ang="0">
                <a:pos x="2123973" y="3715519"/>
              </a:cxn>
              <a:cxn ang="0">
                <a:pos x="328036" y="4362073"/>
              </a:cxn>
              <a:cxn ang="0">
                <a:pos x="19666" y="3987214"/>
              </a:cxn>
              <a:cxn ang="0">
                <a:pos x="19666" y="271694"/>
              </a:cxn>
              <a:cxn ang="0">
                <a:pos x="390182" y="27563"/>
              </a:cxn>
            </a:cxnLst>
            <a:rect l="0" t="0" r="0" b="0"/>
            <a:pathLst>
              <a:path w="2878" h="5689">
                <a:moveTo>
                  <a:pt x="496" y="35"/>
                </a:moveTo>
                <a:lnTo>
                  <a:pt x="2609" y="514"/>
                </a:lnTo>
                <a:cubicBezTo>
                  <a:pt x="2762" y="549"/>
                  <a:pt x="2857" y="644"/>
                  <a:pt x="2856" y="843"/>
                </a:cubicBezTo>
                <a:lnTo>
                  <a:pt x="2848" y="4197"/>
                </a:lnTo>
                <a:cubicBezTo>
                  <a:pt x="2847" y="4396"/>
                  <a:pt x="2878" y="4654"/>
                  <a:pt x="2700" y="4718"/>
                </a:cubicBezTo>
                <a:lnTo>
                  <a:pt x="417" y="5539"/>
                </a:lnTo>
                <a:cubicBezTo>
                  <a:pt x="0" y="5689"/>
                  <a:pt x="25" y="5262"/>
                  <a:pt x="25" y="5063"/>
                </a:cubicBezTo>
                <a:lnTo>
                  <a:pt x="25" y="345"/>
                </a:lnTo>
                <a:cubicBezTo>
                  <a:pt x="25" y="80"/>
                  <a:pt x="343" y="0"/>
                  <a:pt x="496" y="35"/>
                </a:cubicBezTo>
                <a:close/>
              </a:path>
            </a:pathLst>
          </a:custGeom>
          <a:solidFill>
            <a:schemeClr val="tx2">
              <a:alpha val="100000"/>
            </a:schemeClr>
          </a:solidFill>
          <a:ln w="9525" cap="flat" cmpd="sng">
            <a:solidFill>
              <a:srgbClr val="919192"/>
            </a:solidFill>
            <a:prstDash val="solid"/>
            <a:headEnd type="none" w="med" len="med"/>
            <a:tailEnd type="none" w="med" len="med"/>
          </a:ln>
        </p:spPr>
        <p:txBody>
          <a:bodyPr/>
          <a:lstStyle/>
          <a:p>
            <a:endParaRPr lang="zh-CN" altLang="en-US"/>
          </a:p>
        </p:txBody>
      </p:sp>
      <p:grpSp>
        <p:nvGrpSpPr>
          <p:cNvPr id="38932" name="组合 24"/>
          <p:cNvGrpSpPr/>
          <p:nvPr/>
        </p:nvGrpSpPr>
        <p:grpSpPr>
          <a:xfrm>
            <a:off x="6229350" y="2106613"/>
            <a:ext cx="646113" cy="647700"/>
            <a:chOff x="0" y="0"/>
            <a:chExt cx="646348" cy="648000"/>
          </a:xfrm>
        </p:grpSpPr>
        <p:sp>
          <p:nvSpPr>
            <p:cNvPr id="38933" name="Oval 9"/>
            <p:cNvSpPr>
              <a:spLocks noChangeAspect="1"/>
            </p:cNvSpPr>
            <p:nvPr/>
          </p:nvSpPr>
          <p:spPr>
            <a:xfrm>
              <a:off x="0" y="0"/>
              <a:ext cx="646348" cy="648000"/>
            </a:xfrm>
            <a:prstGeom prst="ellipse">
              <a:avLst/>
            </a:prstGeom>
            <a:solidFill>
              <a:srgbClr val="FFFFFF"/>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8934" name="TextBox 26"/>
            <p:cNvSpPr txBox="1"/>
            <p:nvPr/>
          </p:nvSpPr>
          <p:spPr>
            <a:xfrm>
              <a:off x="12045" y="69048"/>
              <a:ext cx="627095" cy="523220"/>
            </a:xfrm>
            <a:prstGeom prst="rect">
              <a:avLst/>
            </a:prstGeom>
            <a:noFill/>
            <a:ln w="9525">
              <a:noFill/>
            </a:ln>
          </p:spPr>
          <p:txBody>
            <a:bodyPr wrap="none">
              <a:spAutoFit/>
            </a:bodyPr>
            <a:lstStyle/>
            <a:p>
              <a:pPr lvl="0" eaLnBrk="1" hangingPunct="1"/>
              <a:r>
                <a:rPr lang="en-US" altLang="x-none" sz="2800" b="1" dirty="0">
                  <a:latin typeface="微软雅黑" panose="020B0503020204020204" pitchFamily="2" charset="-122"/>
                  <a:ea typeface="微软雅黑" panose="020B0503020204020204" pitchFamily="2" charset="-122"/>
                </a:rPr>
                <a:t>03</a:t>
              </a:r>
              <a:endParaRPr lang="zh-CN" altLang="en-US" sz="2800" b="1" dirty="0">
                <a:latin typeface="微软雅黑" panose="020B0503020204020204" pitchFamily="2" charset="-122"/>
                <a:ea typeface="微软雅黑" panose="020B0503020204020204" pitchFamily="2" charset="-122"/>
              </a:endParaRPr>
            </a:p>
          </p:txBody>
        </p:sp>
      </p:grpSp>
      <p:sp>
        <p:nvSpPr>
          <p:cNvPr id="38935" name="TextBox 27"/>
          <p:cNvSpPr txBox="1"/>
          <p:nvPr/>
        </p:nvSpPr>
        <p:spPr>
          <a:xfrm>
            <a:off x="6900863" y="2266950"/>
            <a:ext cx="1747837" cy="446088"/>
          </a:xfrm>
          <a:prstGeom prst="rect">
            <a:avLst/>
          </a:prstGeom>
          <a:noFill/>
          <a:ln w="9525">
            <a:noFill/>
          </a:ln>
        </p:spPr>
        <p:txBody>
          <a:bodyPr>
            <a:spAutoFit/>
          </a:bodyPr>
          <a:lstStyle/>
          <a:p>
            <a:pPr lvl="0" eaLnBrk="1" hangingPunct="1"/>
            <a:r>
              <a:rPr lang="zh-CN" altLang="en-US" sz="2200" b="1" dirty="0">
                <a:solidFill>
                  <a:schemeClr val="accent2"/>
                </a:solidFill>
                <a:latin typeface="微软雅黑" panose="020B0503020204020204" pitchFamily="2" charset="-122"/>
                <a:ea typeface="微软雅黑" panose="020B0503020204020204" pitchFamily="2" charset="-122"/>
              </a:rPr>
              <a:t>标题文本三</a:t>
            </a:r>
          </a:p>
        </p:txBody>
      </p:sp>
      <p:sp>
        <p:nvSpPr>
          <p:cNvPr id="38936" name="TextBox 28"/>
          <p:cNvSpPr txBox="1"/>
          <p:nvPr/>
        </p:nvSpPr>
        <p:spPr>
          <a:xfrm>
            <a:off x="6748463" y="2989263"/>
            <a:ext cx="1708150" cy="1200150"/>
          </a:xfrm>
          <a:prstGeom prst="rect">
            <a:avLst/>
          </a:prstGeom>
          <a:noFill/>
          <a:ln w="9525">
            <a:noFill/>
          </a:ln>
        </p:spPr>
        <p:txBody>
          <a:bodyPr>
            <a:spAutoFit/>
          </a:bodyPr>
          <a:lstStyle/>
          <a:p>
            <a:pPr lvl="0" eaLnBrk="1" hangingPunct="1"/>
            <a:r>
              <a:rPr lang="zh-CN" altLang="en-US" dirty="0">
                <a:solidFill>
                  <a:schemeClr val="accent2"/>
                </a:solidFill>
                <a:latin typeface="微软雅黑" panose="020B0503020204020204" pitchFamily="2" charset="-122"/>
                <a:ea typeface="微软雅黑" panose="020B0503020204020204" pitchFamily="2" charset="-122"/>
              </a:rPr>
              <a:t>请在这里输入段落文本内容请在这里输入段落文本内容</a:t>
            </a:r>
          </a:p>
        </p:txBody>
      </p:sp>
      <p:sp>
        <p:nvSpPr>
          <p:cNvPr id="38937" name="Freeform 10"/>
          <p:cNvSpPr/>
          <p:nvPr/>
        </p:nvSpPr>
        <p:spPr>
          <a:xfrm>
            <a:off x="9109075" y="1412875"/>
            <a:ext cx="2266950" cy="4479925"/>
          </a:xfrm>
          <a:custGeom>
            <a:avLst/>
            <a:gdLst/>
            <a:ahLst/>
            <a:cxnLst>
              <a:cxn ang="0">
                <a:pos x="391138" y="27563"/>
              </a:cxn>
              <a:cxn ang="0">
                <a:pos x="2054065" y="404785"/>
              </a:cxn>
              <a:cxn ang="0">
                <a:pos x="2248453" y="663879"/>
              </a:cxn>
              <a:cxn ang="0">
                <a:pos x="2241370" y="3305222"/>
              </a:cxn>
              <a:cxn ang="0">
                <a:pos x="2125681" y="3715520"/>
              </a:cxn>
              <a:cxn ang="0">
                <a:pos x="328178" y="4362074"/>
              </a:cxn>
              <a:cxn ang="0">
                <a:pos x="19675" y="3987214"/>
              </a:cxn>
              <a:cxn ang="0">
                <a:pos x="19675" y="271694"/>
              </a:cxn>
              <a:cxn ang="0">
                <a:pos x="391138" y="27563"/>
              </a:cxn>
            </a:cxnLst>
            <a:rect l="0" t="0" r="0" b="0"/>
            <a:pathLst>
              <a:path w="2879" h="5689">
                <a:moveTo>
                  <a:pt x="497" y="35"/>
                </a:moveTo>
                <a:lnTo>
                  <a:pt x="2610" y="514"/>
                </a:lnTo>
                <a:cubicBezTo>
                  <a:pt x="2763" y="549"/>
                  <a:pt x="2857" y="644"/>
                  <a:pt x="2857" y="843"/>
                </a:cubicBezTo>
                <a:lnTo>
                  <a:pt x="2848" y="4197"/>
                </a:lnTo>
                <a:cubicBezTo>
                  <a:pt x="2848" y="4396"/>
                  <a:pt x="2879" y="4654"/>
                  <a:pt x="2701" y="4718"/>
                </a:cubicBezTo>
                <a:lnTo>
                  <a:pt x="417" y="5539"/>
                </a:lnTo>
                <a:cubicBezTo>
                  <a:pt x="0" y="5689"/>
                  <a:pt x="25" y="5262"/>
                  <a:pt x="25" y="5063"/>
                </a:cubicBezTo>
                <a:lnTo>
                  <a:pt x="25" y="345"/>
                </a:lnTo>
                <a:cubicBezTo>
                  <a:pt x="25" y="80"/>
                  <a:pt x="344" y="0"/>
                  <a:pt x="497" y="35"/>
                </a:cubicBezTo>
                <a:close/>
              </a:path>
            </a:pathLst>
          </a:custGeom>
          <a:solidFill>
            <a:schemeClr val="bg2">
              <a:alpha val="100000"/>
            </a:schemeClr>
          </a:solidFill>
          <a:ln w="9525" cap="flat" cmpd="sng">
            <a:solidFill>
              <a:srgbClr val="919192"/>
            </a:solidFill>
            <a:prstDash val="solid"/>
            <a:headEnd type="none" w="med" len="med"/>
            <a:tailEnd type="none" w="med" len="med"/>
          </a:ln>
        </p:spPr>
        <p:txBody>
          <a:bodyPr/>
          <a:lstStyle/>
          <a:p>
            <a:endParaRPr lang="zh-CN" altLang="en-US"/>
          </a:p>
        </p:txBody>
      </p:sp>
      <p:grpSp>
        <p:nvGrpSpPr>
          <p:cNvPr id="38938" name="组合 30"/>
          <p:cNvGrpSpPr/>
          <p:nvPr/>
        </p:nvGrpSpPr>
        <p:grpSpPr>
          <a:xfrm>
            <a:off x="8950325" y="2106613"/>
            <a:ext cx="655638" cy="647700"/>
            <a:chOff x="0" y="0"/>
            <a:chExt cx="656375" cy="648000"/>
          </a:xfrm>
        </p:grpSpPr>
        <p:sp>
          <p:nvSpPr>
            <p:cNvPr id="38939" name="Oval 11"/>
            <p:cNvSpPr>
              <a:spLocks noChangeAspect="1"/>
            </p:cNvSpPr>
            <p:nvPr/>
          </p:nvSpPr>
          <p:spPr>
            <a:xfrm>
              <a:off x="0" y="0"/>
              <a:ext cx="648000" cy="648000"/>
            </a:xfrm>
            <a:prstGeom prst="ellipse">
              <a:avLst/>
            </a:prstGeom>
            <a:solidFill>
              <a:srgbClr val="FFFFFF"/>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38940" name="TextBox 32"/>
            <p:cNvSpPr txBox="1"/>
            <p:nvPr/>
          </p:nvSpPr>
          <p:spPr>
            <a:xfrm>
              <a:off x="29280" y="69048"/>
              <a:ext cx="627095" cy="523220"/>
            </a:xfrm>
            <a:prstGeom prst="rect">
              <a:avLst/>
            </a:prstGeom>
            <a:noFill/>
            <a:ln w="9525">
              <a:noFill/>
            </a:ln>
          </p:spPr>
          <p:txBody>
            <a:bodyPr wrap="none">
              <a:spAutoFit/>
            </a:bodyPr>
            <a:lstStyle/>
            <a:p>
              <a:pPr lvl="0" eaLnBrk="1" hangingPunct="1"/>
              <a:r>
                <a:rPr lang="en-US" altLang="x-none" sz="2800" b="1" dirty="0">
                  <a:latin typeface="微软雅黑" panose="020B0503020204020204" pitchFamily="2" charset="-122"/>
                  <a:ea typeface="微软雅黑" panose="020B0503020204020204" pitchFamily="2" charset="-122"/>
                </a:rPr>
                <a:t>04</a:t>
              </a:r>
              <a:endParaRPr lang="zh-CN" altLang="en-US" sz="2800" b="1" dirty="0">
                <a:latin typeface="微软雅黑" panose="020B0503020204020204" pitchFamily="2" charset="-122"/>
                <a:ea typeface="微软雅黑" panose="020B0503020204020204" pitchFamily="2" charset="-122"/>
              </a:endParaRPr>
            </a:p>
          </p:txBody>
        </p:sp>
      </p:grpSp>
      <p:sp>
        <p:nvSpPr>
          <p:cNvPr id="38941" name="TextBox 33"/>
          <p:cNvSpPr txBox="1"/>
          <p:nvPr/>
        </p:nvSpPr>
        <p:spPr>
          <a:xfrm>
            <a:off x="9626600" y="2266950"/>
            <a:ext cx="1749425" cy="446088"/>
          </a:xfrm>
          <a:prstGeom prst="rect">
            <a:avLst/>
          </a:prstGeom>
          <a:noFill/>
          <a:ln w="9525">
            <a:noFill/>
          </a:ln>
        </p:spPr>
        <p:txBody>
          <a:bodyPr>
            <a:spAutoFit/>
          </a:bodyPr>
          <a:lstStyle/>
          <a:p>
            <a:pPr lvl="0" eaLnBrk="1" hangingPunct="1"/>
            <a:r>
              <a:rPr lang="zh-CN" altLang="en-US" sz="2200" b="1" dirty="0">
                <a:solidFill>
                  <a:schemeClr val="accent2"/>
                </a:solidFill>
                <a:latin typeface="微软雅黑" panose="020B0503020204020204" pitchFamily="2" charset="-122"/>
                <a:ea typeface="微软雅黑" panose="020B0503020204020204" pitchFamily="2" charset="-122"/>
              </a:rPr>
              <a:t>标题文本四</a:t>
            </a:r>
          </a:p>
        </p:txBody>
      </p:sp>
      <p:sp>
        <p:nvSpPr>
          <p:cNvPr id="38942" name="TextBox 34"/>
          <p:cNvSpPr txBox="1"/>
          <p:nvPr/>
        </p:nvSpPr>
        <p:spPr>
          <a:xfrm>
            <a:off x="9474200" y="2989263"/>
            <a:ext cx="1790700" cy="1200150"/>
          </a:xfrm>
          <a:prstGeom prst="rect">
            <a:avLst/>
          </a:prstGeom>
          <a:noFill/>
          <a:ln w="9525">
            <a:noFill/>
          </a:ln>
        </p:spPr>
        <p:txBody>
          <a:bodyPr>
            <a:spAutoFit/>
          </a:bodyPr>
          <a:lstStyle/>
          <a:p>
            <a:pPr lvl="0" eaLnBrk="1" hangingPunct="1"/>
            <a:r>
              <a:rPr lang="zh-CN" altLang="en-US" dirty="0">
                <a:solidFill>
                  <a:schemeClr val="accent2"/>
                </a:solidFill>
                <a:latin typeface="微软雅黑" panose="020B0503020204020204" pitchFamily="2" charset="-122"/>
                <a:ea typeface="微软雅黑" panose="020B0503020204020204" pitchFamily="2" charset="-122"/>
              </a:rPr>
              <a:t>请在这里输入段落文本内容请在这里输入段落文本内容</a:t>
            </a: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8915"/>
                                        </p:tgtEl>
                                        <p:attrNameLst>
                                          <p:attrName>style.visibility</p:attrName>
                                        </p:attrNameLst>
                                      </p:cBhvr>
                                      <p:to>
                                        <p:strVal val="visible"/>
                                      </p:to>
                                    </p:set>
                                    <p:anim calcmode="lin" valueType="num">
                                      <p:cBhvr additive="base">
                                        <p:cTn id="7" dur="300" fill="hold"/>
                                        <p:tgtEl>
                                          <p:spTgt spid="38915"/>
                                        </p:tgtEl>
                                        <p:attrNameLst>
                                          <p:attrName>ppt_x</p:attrName>
                                        </p:attrNameLst>
                                      </p:cBhvr>
                                      <p:tavLst>
                                        <p:tav tm="0">
                                          <p:val>
                                            <p:strVal val="0-#ppt_w/2"/>
                                          </p:val>
                                        </p:tav>
                                        <p:tav tm="100000">
                                          <p:val>
                                            <p:strVal val="#ppt_x"/>
                                          </p:val>
                                        </p:tav>
                                      </p:tavLst>
                                    </p:anim>
                                    <p:anim calcmode="lin" valueType="num">
                                      <p:cBhvr additive="base">
                                        <p:cTn id="8" dur="300" fill="hold"/>
                                        <p:tgtEl>
                                          <p:spTgt spid="3891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8916"/>
                                        </p:tgtEl>
                                        <p:attrNameLst>
                                          <p:attrName>style.visibility</p:attrName>
                                        </p:attrNameLst>
                                      </p:cBhvr>
                                      <p:to>
                                        <p:strVal val="visible"/>
                                      </p:to>
                                    </p:set>
                                    <p:anim calcmode="lin" valueType="num">
                                      <p:cBhvr additive="base">
                                        <p:cTn id="11" dur="300" fill="hold"/>
                                        <p:tgtEl>
                                          <p:spTgt spid="38916"/>
                                        </p:tgtEl>
                                        <p:attrNameLst>
                                          <p:attrName>ppt_x</p:attrName>
                                        </p:attrNameLst>
                                      </p:cBhvr>
                                      <p:tavLst>
                                        <p:tav tm="0">
                                          <p:val>
                                            <p:strVal val="0-#ppt_w/2"/>
                                          </p:val>
                                        </p:tav>
                                        <p:tav tm="100000">
                                          <p:val>
                                            <p:strVal val="#ppt_x"/>
                                          </p:val>
                                        </p:tav>
                                      </p:tavLst>
                                    </p:anim>
                                    <p:anim calcmode="lin" valueType="num">
                                      <p:cBhvr additive="base">
                                        <p:cTn id="12" dur="300" fill="hold"/>
                                        <p:tgtEl>
                                          <p:spTgt spid="3891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38917"/>
                                        </p:tgtEl>
                                        <p:attrNameLst>
                                          <p:attrName>style.visibility</p:attrName>
                                        </p:attrNameLst>
                                      </p:cBhvr>
                                      <p:to>
                                        <p:strVal val="visible"/>
                                      </p:to>
                                    </p:set>
                                    <p:anim calcmode="lin" valueType="num">
                                      <p:cBhvr additive="base">
                                        <p:cTn id="15" dur="300" fill="hold"/>
                                        <p:tgtEl>
                                          <p:spTgt spid="38917"/>
                                        </p:tgtEl>
                                        <p:attrNameLst>
                                          <p:attrName>ppt_x</p:attrName>
                                        </p:attrNameLst>
                                      </p:cBhvr>
                                      <p:tavLst>
                                        <p:tav tm="0">
                                          <p:val>
                                            <p:strVal val="0-#ppt_w/2"/>
                                          </p:val>
                                        </p:tav>
                                        <p:tav tm="100000">
                                          <p:val>
                                            <p:strVal val="#ppt_x"/>
                                          </p:val>
                                        </p:tav>
                                      </p:tavLst>
                                    </p:anim>
                                    <p:anim calcmode="lin" valueType="num">
                                      <p:cBhvr additive="base">
                                        <p:cTn id="16" dur="300" fill="hold"/>
                                        <p:tgtEl>
                                          <p:spTgt spid="3891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8914"/>
                                        </p:tgtEl>
                                        <p:attrNameLst>
                                          <p:attrName>style.visibility</p:attrName>
                                        </p:attrNameLst>
                                      </p:cBhvr>
                                      <p:to>
                                        <p:strVal val="visible"/>
                                      </p:to>
                                    </p:set>
                                    <p:anim calcmode="lin" valueType="num">
                                      <p:cBhvr>
                                        <p:cTn id="20" dur="500" fill="hold"/>
                                        <p:tgtEl>
                                          <p:spTgt spid="38914"/>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8914"/>
                                        </p:tgtEl>
                                        <p:attrNameLst>
                                          <p:attrName>ppt_y</p:attrName>
                                        </p:attrNameLst>
                                      </p:cBhvr>
                                      <p:tavLst>
                                        <p:tav tm="0">
                                          <p:val>
                                            <p:strVal val="#ppt_y"/>
                                          </p:val>
                                        </p:tav>
                                        <p:tav tm="100000">
                                          <p:val>
                                            <p:strVal val="#ppt_y"/>
                                          </p:val>
                                        </p:tav>
                                      </p:tavLst>
                                    </p:anim>
                                    <p:anim calcmode="lin" valueType="num">
                                      <p:cBhvr>
                                        <p:cTn id="22" dur="500" fill="hold"/>
                                        <p:tgtEl>
                                          <p:spTgt spid="38914"/>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8914"/>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8914"/>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8918"/>
                                        </p:tgtEl>
                                        <p:attrNameLst>
                                          <p:attrName>style.visibility</p:attrName>
                                        </p:attrNameLst>
                                      </p:cBhvr>
                                      <p:to>
                                        <p:strVal val="visible"/>
                                      </p:to>
                                    </p:set>
                                    <p:anim calcmode="lin" valueType="num">
                                      <p:cBhvr>
                                        <p:cTn id="27" dur="400" fill="hold"/>
                                        <p:tgtEl>
                                          <p:spTgt spid="38918"/>
                                        </p:tgtEl>
                                        <p:attrNameLst>
                                          <p:attrName>ppt_w</p:attrName>
                                        </p:attrNameLst>
                                      </p:cBhvr>
                                      <p:tavLst>
                                        <p:tav tm="0">
                                          <p:val>
                                            <p:fltVal val="0"/>
                                          </p:val>
                                        </p:tav>
                                        <p:tav tm="100000">
                                          <p:val>
                                            <p:strVal val="#ppt_w"/>
                                          </p:val>
                                        </p:tav>
                                      </p:tavLst>
                                    </p:anim>
                                    <p:anim calcmode="lin" valueType="num">
                                      <p:cBhvr>
                                        <p:cTn id="28" dur="400" fill="hold"/>
                                        <p:tgtEl>
                                          <p:spTgt spid="38918"/>
                                        </p:tgtEl>
                                        <p:attrNameLst>
                                          <p:attrName>ppt_h</p:attrName>
                                        </p:attrNameLst>
                                      </p:cBhvr>
                                      <p:tavLst>
                                        <p:tav tm="0">
                                          <p:val>
                                            <p:fltVal val="0"/>
                                          </p:val>
                                        </p:tav>
                                        <p:tav tm="100000">
                                          <p:val>
                                            <p:strVal val="#ppt_h"/>
                                          </p:val>
                                        </p:tav>
                                      </p:tavLst>
                                    </p:anim>
                                    <p:anim calcmode="lin" valueType="num">
                                      <p:cBhvr>
                                        <p:cTn id="29" dur="400" fill="hold"/>
                                        <p:tgtEl>
                                          <p:spTgt spid="38918"/>
                                        </p:tgtEl>
                                        <p:attrNameLst>
                                          <p:attrName>style.rotation</p:attrName>
                                        </p:attrNameLst>
                                      </p:cBhvr>
                                      <p:tavLst>
                                        <p:tav tm="0">
                                          <p:val>
                                            <p:fltVal val="90"/>
                                          </p:val>
                                        </p:tav>
                                        <p:tav tm="100000">
                                          <p:val>
                                            <p:fltVal val="0"/>
                                          </p:val>
                                        </p:tav>
                                      </p:tavLst>
                                    </p:anim>
                                    <p:animEffect transition="in" filter="fade">
                                      <p:cBhvr>
                                        <p:cTn id="30" dur="400"/>
                                        <p:tgtEl>
                                          <p:spTgt spid="38918"/>
                                        </p:tgtEl>
                                      </p:cBhvr>
                                    </p:animEffect>
                                  </p:childTnLst>
                                </p:cTn>
                              </p:par>
                              <p:par>
                                <p:cTn id="31" presetID="8" presetClass="emph" presetSubtype="0" fill="hold" grpId="1" nodeType="withEffect">
                                  <p:stCondLst>
                                    <p:cond delay="0"/>
                                  </p:stCondLst>
                                  <p:childTnLst>
                                    <p:animRot by="21600000">
                                      <p:cBhvr>
                                        <p:cTn id="32" dur="400" fill="hold"/>
                                        <p:tgtEl>
                                          <p:spTgt spid="38918"/>
                                        </p:tgtEl>
                                        <p:attrNameLst>
                                          <p:attrName>r</p:attrName>
                                        </p:attrNameLst>
                                      </p:cBhvr>
                                    </p:animRot>
                                  </p:childTnLst>
                                </p:cTn>
                              </p:par>
                            </p:childTnLst>
                          </p:cTn>
                        </p:par>
                        <p:par>
                          <p:cTn id="33" fill="hold">
                            <p:stCondLst>
                              <p:cond delay="1200"/>
                            </p:stCondLst>
                            <p:childTnLst>
                              <p:par>
                                <p:cTn id="34" presetID="2" presetClass="entr" presetSubtype="6" fill="hold" nodeType="afterEffect">
                                  <p:stCondLst>
                                    <p:cond delay="0"/>
                                  </p:stCondLst>
                                  <p:childTnLst>
                                    <p:set>
                                      <p:cBhvr>
                                        <p:cTn id="35" dur="1" fill="hold">
                                          <p:stCondLst>
                                            <p:cond delay="0"/>
                                          </p:stCondLst>
                                        </p:cTn>
                                        <p:tgtEl>
                                          <p:spTgt spid="38919"/>
                                        </p:tgtEl>
                                        <p:attrNameLst>
                                          <p:attrName>style.visibility</p:attrName>
                                        </p:attrNameLst>
                                      </p:cBhvr>
                                      <p:to>
                                        <p:strVal val="visible"/>
                                      </p:to>
                                    </p:set>
                                    <p:anim calcmode="lin" valueType="num">
                                      <p:cBhvr additive="base">
                                        <p:cTn id="36" dur="500" fill="hold"/>
                                        <p:tgtEl>
                                          <p:spTgt spid="38919"/>
                                        </p:tgtEl>
                                        <p:attrNameLst>
                                          <p:attrName>ppt_x</p:attrName>
                                        </p:attrNameLst>
                                      </p:cBhvr>
                                      <p:tavLst>
                                        <p:tav tm="0">
                                          <p:val>
                                            <p:strVal val="1+#ppt_w/2"/>
                                          </p:val>
                                        </p:tav>
                                        <p:tav tm="100000">
                                          <p:val>
                                            <p:strVal val="#ppt_x"/>
                                          </p:val>
                                        </p:tav>
                                      </p:tavLst>
                                    </p:anim>
                                    <p:anim calcmode="lin" valueType="num">
                                      <p:cBhvr additive="base">
                                        <p:cTn id="37" dur="500" fill="hold"/>
                                        <p:tgtEl>
                                          <p:spTgt spid="38919"/>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100"/>
                                  </p:stCondLst>
                                  <p:childTnLst>
                                    <p:set>
                                      <p:cBhvr>
                                        <p:cTn id="39" dur="1" fill="hold">
                                          <p:stCondLst>
                                            <p:cond delay="0"/>
                                          </p:stCondLst>
                                        </p:cTn>
                                        <p:tgtEl>
                                          <p:spTgt spid="38925"/>
                                        </p:tgtEl>
                                        <p:attrNameLst>
                                          <p:attrName>style.visibility</p:attrName>
                                        </p:attrNameLst>
                                      </p:cBhvr>
                                      <p:to>
                                        <p:strVal val="visible"/>
                                      </p:to>
                                    </p:set>
                                    <p:anim calcmode="lin" valueType="num">
                                      <p:cBhvr additive="base">
                                        <p:cTn id="40" dur="500" fill="hold"/>
                                        <p:tgtEl>
                                          <p:spTgt spid="38925"/>
                                        </p:tgtEl>
                                        <p:attrNameLst>
                                          <p:attrName>ppt_x</p:attrName>
                                        </p:attrNameLst>
                                      </p:cBhvr>
                                      <p:tavLst>
                                        <p:tav tm="0">
                                          <p:val>
                                            <p:strVal val="1+#ppt_w/2"/>
                                          </p:val>
                                        </p:tav>
                                        <p:tav tm="100000">
                                          <p:val>
                                            <p:strVal val="#ppt_x"/>
                                          </p:val>
                                        </p:tav>
                                      </p:tavLst>
                                    </p:anim>
                                    <p:anim calcmode="lin" valueType="num">
                                      <p:cBhvr additive="base">
                                        <p:cTn id="41" dur="500" fill="hold"/>
                                        <p:tgtEl>
                                          <p:spTgt spid="38925"/>
                                        </p:tgtEl>
                                        <p:attrNameLst>
                                          <p:attrName>ppt_y</p:attrName>
                                        </p:attrNameLst>
                                      </p:cBhvr>
                                      <p:tavLst>
                                        <p:tav tm="0">
                                          <p:val>
                                            <p:strVal val="1+#ppt_h/2"/>
                                          </p:val>
                                        </p:tav>
                                        <p:tav tm="100000">
                                          <p:val>
                                            <p:strVal val="#ppt_y"/>
                                          </p:val>
                                        </p:tav>
                                      </p:tavLst>
                                    </p:anim>
                                  </p:childTnLst>
                                </p:cTn>
                              </p:par>
                              <p:par>
                                <p:cTn id="42" presetID="2" presetClass="entr" presetSubtype="6" fill="hold" nodeType="withEffect">
                                  <p:stCondLst>
                                    <p:cond delay="200"/>
                                  </p:stCondLst>
                                  <p:childTnLst>
                                    <p:set>
                                      <p:cBhvr>
                                        <p:cTn id="43" dur="1" fill="hold">
                                          <p:stCondLst>
                                            <p:cond delay="0"/>
                                          </p:stCondLst>
                                        </p:cTn>
                                        <p:tgtEl>
                                          <p:spTgt spid="38931"/>
                                        </p:tgtEl>
                                        <p:attrNameLst>
                                          <p:attrName>style.visibility</p:attrName>
                                        </p:attrNameLst>
                                      </p:cBhvr>
                                      <p:to>
                                        <p:strVal val="visible"/>
                                      </p:to>
                                    </p:set>
                                    <p:anim calcmode="lin" valueType="num">
                                      <p:cBhvr additive="base">
                                        <p:cTn id="44" dur="500" fill="hold"/>
                                        <p:tgtEl>
                                          <p:spTgt spid="38931"/>
                                        </p:tgtEl>
                                        <p:attrNameLst>
                                          <p:attrName>ppt_x</p:attrName>
                                        </p:attrNameLst>
                                      </p:cBhvr>
                                      <p:tavLst>
                                        <p:tav tm="0">
                                          <p:val>
                                            <p:strVal val="1+#ppt_w/2"/>
                                          </p:val>
                                        </p:tav>
                                        <p:tav tm="100000">
                                          <p:val>
                                            <p:strVal val="#ppt_x"/>
                                          </p:val>
                                        </p:tav>
                                      </p:tavLst>
                                    </p:anim>
                                    <p:anim calcmode="lin" valueType="num">
                                      <p:cBhvr additive="base">
                                        <p:cTn id="45" dur="500" fill="hold"/>
                                        <p:tgtEl>
                                          <p:spTgt spid="38931"/>
                                        </p:tgtEl>
                                        <p:attrNameLst>
                                          <p:attrName>ppt_y</p:attrName>
                                        </p:attrNameLst>
                                      </p:cBhvr>
                                      <p:tavLst>
                                        <p:tav tm="0">
                                          <p:val>
                                            <p:strVal val="1+#ppt_h/2"/>
                                          </p:val>
                                        </p:tav>
                                        <p:tav tm="100000">
                                          <p:val>
                                            <p:strVal val="#ppt_y"/>
                                          </p:val>
                                        </p:tav>
                                      </p:tavLst>
                                    </p:anim>
                                  </p:childTnLst>
                                </p:cTn>
                              </p:par>
                              <p:par>
                                <p:cTn id="46" presetID="2" presetClass="entr" presetSubtype="6" fill="hold" nodeType="withEffect">
                                  <p:stCondLst>
                                    <p:cond delay="300"/>
                                  </p:stCondLst>
                                  <p:childTnLst>
                                    <p:set>
                                      <p:cBhvr>
                                        <p:cTn id="47" dur="1" fill="hold">
                                          <p:stCondLst>
                                            <p:cond delay="0"/>
                                          </p:stCondLst>
                                        </p:cTn>
                                        <p:tgtEl>
                                          <p:spTgt spid="38937"/>
                                        </p:tgtEl>
                                        <p:attrNameLst>
                                          <p:attrName>style.visibility</p:attrName>
                                        </p:attrNameLst>
                                      </p:cBhvr>
                                      <p:to>
                                        <p:strVal val="visible"/>
                                      </p:to>
                                    </p:set>
                                    <p:anim calcmode="lin" valueType="num">
                                      <p:cBhvr additive="base">
                                        <p:cTn id="48" dur="500" fill="hold"/>
                                        <p:tgtEl>
                                          <p:spTgt spid="38937"/>
                                        </p:tgtEl>
                                        <p:attrNameLst>
                                          <p:attrName>ppt_x</p:attrName>
                                        </p:attrNameLst>
                                      </p:cBhvr>
                                      <p:tavLst>
                                        <p:tav tm="0">
                                          <p:val>
                                            <p:strVal val="1+#ppt_w/2"/>
                                          </p:val>
                                        </p:tav>
                                        <p:tav tm="100000">
                                          <p:val>
                                            <p:strVal val="#ppt_x"/>
                                          </p:val>
                                        </p:tav>
                                      </p:tavLst>
                                    </p:anim>
                                    <p:anim calcmode="lin" valueType="num">
                                      <p:cBhvr additive="base">
                                        <p:cTn id="49" dur="500" fill="hold"/>
                                        <p:tgtEl>
                                          <p:spTgt spid="38937"/>
                                        </p:tgtEl>
                                        <p:attrNameLst>
                                          <p:attrName>ppt_y</p:attrName>
                                        </p:attrNameLst>
                                      </p:cBhvr>
                                      <p:tavLst>
                                        <p:tav tm="0">
                                          <p:val>
                                            <p:strVal val="1+#ppt_h/2"/>
                                          </p:val>
                                        </p:tav>
                                        <p:tav tm="100000">
                                          <p:val>
                                            <p:strVal val="#ppt_y"/>
                                          </p:val>
                                        </p:tav>
                                      </p:tavLst>
                                    </p:anim>
                                  </p:childTnLst>
                                </p:cTn>
                              </p:par>
                            </p:childTnLst>
                          </p:cTn>
                        </p:par>
                        <p:par>
                          <p:cTn id="50" fill="hold">
                            <p:stCondLst>
                              <p:cond delay="1700"/>
                            </p:stCondLst>
                            <p:childTnLst>
                              <p:par>
                                <p:cTn id="51" presetID="2" presetClass="entr" presetSubtype="12" fill="hold" nodeType="afterEffect">
                                  <p:stCondLst>
                                    <p:cond delay="0"/>
                                  </p:stCondLst>
                                  <p:childTnLst>
                                    <p:set>
                                      <p:cBhvr>
                                        <p:cTn id="52" dur="1" fill="hold">
                                          <p:stCondLst>
                                            <p:cond delay="0"/>
                                          </p:stCondLst>
                                        </p:cTn>
                                        <p:tgtEl>
                                          <p:spTgt spid="38920"/>
                                        </p:tgtEl>
                                        <p:attrNameLst>
                                          <p:attrName>style.visibility</p:attrName>
                                        </p:attrNameLst>
                                      </p:cBhvr>
                                      <p:to>
                                        <p:strVal val="visible"/>
                                      </p:to>
                                    </p:set>
                                    <p:anim calcmode="lin" valueType="num">
                                      <p:cBhvr additive="base">
                                        <p:cTn id="53" dur="500" fill="hold"/>
                                        <p:tgtEl>
                                          <p:spTgt spid="38920"/>
                                        </p:tgtEl>
                                        <p:attrNameLst>
                                          <p:attrName>ppt_x</p:attrName>
                                        </p:attrNameLst>
                                      </p:cBhvr>
                                      <p:tavLst>
                                        <p:tav tm="0">
                                          <p:val>
                                            <p:strVal val="0-#ppt_w/2"/>
                                          </p:val>
                                        </p:tav>
                                        <p:tav tm="100000">
                                          <p:val>
                                            <p:strVal val="#ppt_x"/>
                                          </p:val>
                                        </p:tav>
                                      </p:tavLst>
                                    </p:anim>
                                    <p:anim calcmode="lin" valueType="num">
                                      <p:cBhvr additive="base">
                                        <p:cTn id="54" dur="500" fill="hold"/>
                                        <p:tgtEl>
                                          <p:spTgt spid="38920"/>
                                        </p:tgtEl>
                                        <p:attrNameLst>
                                          <p:attrName>ppt_y</p:attrName>
                                        </p:attrNameLst>
                                      </p:cBhvr>
                                      <p:tavLst>
                                        <p:tav tm="0">
                                          <p:val>
                                            <p:strVal val="1+#ppt_h/2"/>
                                          </p:val>
                                        </p:tav>
                                        <p:tav tm="100000">
                                          <p:val>
                                            <p:strVal val="#ppt_y"/>
                                          </p:val>
                                        </p:tav>
                                      </p:tavLst>
                                    </p:anim>
                                  </p:childTnLst>
                                </p:cTn>
                              </p:par>
                              <p:par>
                                <p:cTn id="55" presetID="2" presetClass="entr" presetSubtype="12" fill="hold" nodeType="withEffect">
                                  <p:stCondLst>
                                    <p:cond delay="100"/>
                                  </p:stCondLst>
                                  <p:childTnLst>
                                    <p:set>
                                      <p:cBhvr>
                                        <p:cTn id="56" dur="1" fill="hold">
                                          <p:stCondLst>
                                            <p:cond delay="0"/>
                                          </p:stCondLst>
                                        </p:cTn>
                                        <p:tgtEl>
                                          <p:spTgt spid="38926"/>
                                        </p:tgtEl>
                                        <p:attrNameLst>
                                          <p:attrName>style.visibility</p:attrName>
                                        </p:attrNameLst>
                                      </p:cBhvr>
                                      <p:to>
                                        <p:strVal val="visible"/>
                                      </p:to>
                                    </p:set>
                                    <p:anim calcmode="lin" valueType="num">
                                      <p:cBhvr additive="base">
                                        <p:cTn id="57" dur="500" fill="hold"/>
                                        <p:tgtEl>
                                          <p:spTgt spid="38926"/>
                                        </p:tgtEl>
                                        <p:attrNameLst>
                                          <p:attrName>ppt_x</p:attrName>
                                        </p:attrNameLst>
                                      </p:cBhvr>
                                      <p:tavLst>
                                        <p:tav tm="0">
                                          <p:val>
                                            <p:strVal val="0-#ppt_w/2"/>
                                          </p:val>
                                        </p:tav>
                                        <p:tav tm="100000">
                                          <p:val>
                                            <p:strVal val="#ppt_x"/>
                                          </p:val>
                                        </p:tav>
                                      </p:tavLst>
                                    </p:anim>
                                    <p:anim calcmode="lin" valueType="num">
                                      <p:cBhvr additive="base">
                                        <p:cTn id="58" dur="500" fill="hold"/>
                                        <p:tgtEl>
                                          <p:spTgt spid="38926"/>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200"/>
                                  </p:stCondLst>
                                  <p:childTnLst>
                                    <p:set>
                                      <p:cBhvr>
                                        <p:cTn id="60" dur="1" fill="hold">
                                          <p:stCondLst>
                                            <p:cond delay="0"/>
                                          </p:stCondLst>
                                        </p:cTn>
                                        <p:tgtEl>
                                          <p:spTgt spid="38932"/>
                                        </p:tgtEl>
                                        <p:attrNameLst>
                                          <p:attrName>style.visibility</p:attrName>
                                        </p:attrNameLst>
                                      </p:cBhvr>
                                      <p:to>
                                        <p:strVal val="visible"/>
                                      </p:to>
                                    </p:set>
                                    <p:anim calcmode="lin" valueType="num">
                                      <p:cBhvr additive="base">
                                        <p:cTn id="61" dur="500" fill="hold"/>
                                        <p:tgtEl>
                                          <p:spTgt spid="38932"/>
                                        </p:tgtEl>
                                        <p:attrNameLst>
                                          <p:attrName>ppt_x</p:attrName>
                                        </p:attrNameLst>
                                      </p:cBhvr>
                                      <p:tavLst>
                                        <p:tav tm="0">
                                          <p:val>
                                            <p:strVal val="0-#ppt_w/2"/>
                                          </p:val>
                                        </p:tav>
                                        <p:tav tm="100000">
                                          <p:val>
                                            <p:strVal val="#ppt_x"/>
                                          </p:val>
                                        </p:tav>
                                      </p:tavLst>
                                    </p:anim>
                                    <p:anim calcmode="lin" valueType="num">
                                      <p:cBhvr additive="base">
                                        <p:cTn id="62" dur="500" fill="hold"/>
                                        <p:tgtEl>
                                          <p:spTgt spid="38932"/>
                                        </p:tgtEl>
                                        <p:attrNameLst>
                                          <p:attrName>ppt_y</p:attrName>
                                        </p:attrNameLst>
                                      </p:cBhvr>
                                      <p:tavLst>
                                        <p:tav tm="0">
                                          <p:val>
                                            <p:strVal val="1+#ppt_h/2"/>
                                          </p:val>
                                        </p:tav>
                                        <p:tav tm="100000">
                                          <p:val>
                                            <p:strVal val="#ppt_y"/>
                                          </p:val>
                                        </p:tav>
                                      </p:tavLst>
                                    </p:anim>
                                  </p:childTnLst>
                                </p:cTn>
                              </p:par>
                              <p:par>
                                <p:cTn id="63" presetID="2" presetClass="entr" presetSubtype="12" fill="hold" nodeType="withEffect">
                                  <p:stCondLst>
                                    <p:cond delay="300"/>
                                  </p:stCondLst>
                                  <p:childTnLst>
                                    <p:set>
                                      <p:cBhvr>
                                        <p:cTn id="64" dur="1" fill="hold">
                                          <p:stCondLst>
                                            <p:cond delay="0"/>
                                          </p:stCondLst>
                                        </p:cTn>
                                        <p:tgtEl>
                                          <p:spTgt spid="38938"/>
                                        </p:tgtEl>
                                        <p:attrNameLst>
                                          <p:attrName>style.visibility</p:attrName>
                                        </p:attrNameLst>
                                      </p:cBhvr>
                                      <p:to>
                                        <p:strVal val="visible"/>
                                      </p:to>
                                    </p:set>
                                    <p:anim calcmode="lin" valueType="num">
                                      <p:cBhvr additive="base">
                                        <p:cTn id="65" dur="500" fill="hold"/>
                                        <p:tgtEl>
                                          <p:spTgt spid="38938"/>
                                        </p:tgtEl>
                                        <p:attrNameLst>
                                          <p:attrName>ppt_x</p:attrName>
                                        </p:attrNameLst>
                                      </p:cBhvr>
                                      <p:tavLst>
                                        <p:tav tm="0">
                                          <p:val>
                                            <p:strVal val="0-#ppt_w/2"/>
                                          </p:val>
                                        </p:tav>
                                        <p:tav tm="100000">
                                          <p:val>
                                            <p:strVal val="#ppt_x"/>
                                          </p:val>
                                        </p:tav>
                                      </p:tavLst>
                                    </p:anim>
                                    <p:anim calcmode="lin" valueType="num">
                                      <p:cBhvr additive="base">
                                        <p:cTn id="66" dur="500" fill="hold"/>
                                        <p:tgtEl>
                                          <p:spTgt spid="38938"/>
                                        </p:tgtEl>
                                        <p:attrNameLst>
                                          <p:attrName>ppt_y</p:attrName>
                                        </p:attrNameLst>
                                      </p:cBhvr>
                                      <p:tavLst>
                                        <p:tav tm="0">
                                          <p:val>
                                            <p:strVal val="1+#ppt_h/2"/>
                                          </p:val>
                                        </p:tav>
                                        <p:tav tm="100000">
                                          <p:val>
                                            <p:strVal val="#ppt_y"/>
                                          </p:val>
                                        </p:tav>
                                      </p:tavLst>
                                    </p:anim>
                                  </p:childTnLst>
                                </p:cTn>
                              </p:par>
                            </p:childTnLst>
                          </p:cTn>
                        </p:par>
                        <p:par>
                          <p:cTn id="67" fill="hold">
                            <p:stCondLst>
                              <p:cond delay="2200"/>
                            </p:stCondLst>
                            <p:childTnLst>
                              <p:par>
                                <p:cTn id="68" presetID="31" presetClass="entr" presetSubtype="0" fill="hold" grpId="0" nodeType="afterEffect">
                                  <p:stCondLst>
                                    <p:cond delay="0"/>
                                  </p:stCondLst>
                                  <p:childTnLst>
                                    <p:set>
                                      <p:cBhvr>
                                        <p:cTn id="69" dur="1" fill="hold">
                                          <p:stCondLst>
                                            <p:cond delay="0"/>
                                          </p:stCondLst>
                                        </p:cTn>
                                        <p:tgtEl>
                                          <p:spTgt spid="38923"/>
                                        </p:tgtEl>
                                        <p:attrNameLst>
                                          <p:attrName>style.visibility</p:attrName>
                                        </p:attrNameLst>
                                      </p:cBhvr>
                                      <p:to>
                                        <p:strVal val="visible"/>
                                      </p:to>
                                    </p:set>
                                    <p:anim calcmode="lin" valueType="num">
                                      <p:cBhvr>
                                        <p:cTn id="70" dur="400" fill="hold"/>
                                        <p:tgtEl>
                                          <p:spTgt spid="38923"/>
                                        </p:tgtEl>
                                        <p:attrNameLst>
                                          <p:attrName>ppt_w</p:attrName>
                                        </p:attrNameLst>
                                      </p:cBhvr>
                                      <p:tavLst>
                                        <p:tav tm="0">
                                          <p:val>
                                            <p:fltVal val="0"/>
                                          </p:val>
                                        </p:tav>
                                        <p:tav tm="100000">
                                          <p:val>
                                            <p:strVal val="#ppt_w"/>
                                          </p:val>
                                        </p:tav>
                                      </p:tavLst>
                                    </p:anim>
                                    <p:anim calcmode="lin" valueType="num">
                                      <p:cBhvr>
                                        <p:cTn id="71" dur="400" fill="hold"/>
                                        <p:tgtEl>
                                          <p:spTgt spid="38923"/>
                                        </p:tgtEl>
                                        <p:attrNameLst>
                                          <p:attrName>ppt_h</p:attrName>
                                        </p:attrNameLst>
                                      </p:cBhvr>
                                      <p:tavLst>
                                        <p:tav tm="0">
                                          <p:val>
                                            <p:fltVal val="0"/>
                                          </p:val>
                                        </p:tav>
                                        <p:tav tm="100000">
                                          <p:val>
                                            <p:strVal val="#ppt_h"/>
                                          </p:val>
                                        </p:tav>
                                      </p:tavLst>
                                    </p:anim>
                                    <p:anim calcmode="lin" valueType="num">
                                      <p:cBhvr>
                                        <p:cTn id="72" dur="400" fill="hold"/>
                                        <p:tgtEl>
                                          <p:spTgt spid="38923"/>
                                        </p:tgtEl>
                                        <p:attrNameLst>
                                          <p:attrName>style.rotation</p:attrName>
                                        </p:attrNameLst>
                                      </p:cBhvr>
                                      <p:tavLst>
                                        <p:tav tm="0">
                                          <p:val>
                                            <p:fltVal val="90"/>
                                          </p:val>
                                        </p:tav>
                                        <p:tav tm="100000">
                                          <p:val>
                                            <p:fltVal val="0"/>
                                          </p:val>
                                        </p:tav>
                                      </p:tavLst>
                                    </p:anim>
                                    <p:animEffect transition="in" filter="fade">
                                      <p:cBhvr>
                                        <p:cTn id="73" dur="400"/>
                                        <p:tgtEl>
                                          <p:spTgt spid="38923"/>
                                        </p:tgtEl>
                                      </p:cBhvr>
                                    </p:animEffect>
                                  </p:childTnLst>
                                </p:cTn>
                              </p:par>
                            </p:childTnLst>
                          </p:cTn>
                        </p:par>
                        <p:par>
                          <p:cTn id="74" fill="hold">
                            <p:stCondLst>
                              <p:cond delay="2700"/>
                            </p:stCondLst>
                            <p:childTnLst>
                              <p:par>
                                <p:cTn id="75" presetID="22" presetClass="entr" presetSubtype="1" fill="hold" grpId="0" nodeType="afterEffect">
                                  <p:stCondLst>
                                    <p:cond delay="0"/>
                                  </p:stCondLst>
                                  <p:childTnLst>
                                    <p:set>
                                      <p:cBhvr>
                                        <p:cTn id="76" dur="1" fill="hold">
                                          <p:stCondLst>
                                            <p:cond delay="0"/>
                                          </p:stCondLst>
                                        </p:cTn>
                                        <p:tgtEl>
                                          <p:spTgt spid="38924"/>
                                        </p:tgtEl>
                                        <p:attrNameLst>
                                          <p:attrName>style.visibility</p:attrName>
                                        </p:attrNameLst>
                                      </p:cBhvr>
                                      <p:to>
                                        <p:strVal val="visible"/>
                                      </p:to>
                                    </p:set>
                                    <p:animEffect transition="in" filter="wipe(up)">
                                      <p:cBhvr>
                                        <p:cTn id="77" dur="500"/>
                                        <p:tgtEl>
                                          <p:spTgt spid="38924"/>
                                        </p:tgtEl>
                                      </p:cBhvr>
                                    </p:animEffect>
                                  </p:childTnLst>
                                </p:cTn>
                              </p:par>
                            </p:childTnLst>
                          </p:cTn>
                        </p:par>
                        <p:par>
                          <p:cTn id="78" fill="hold">
                            <p:stCondLst>
                              <p:cond delay="3200"/>
                            </p:stCondLst>
                            <p:childTnLst>
                              <p:par>
                                <p:cTn id="79" presetID="31" presetClass="entr" presetSubtype="0" fill="hold" grpId="0" nodeType="afterEffect">
                                  <p:stCondLst>
                                    <p:cond delay="0"/>
                                  </p:stCondLst>
                                  <p:childTnLst>
                                    <p:set>
                                      <p:cBhvr>
                                        <p:cTn id="80" dur="1" fill="hold">
                                          <p:stCondLst>
                                            <p:cond delay="0"/>
                                          </p:stCondLst>
                                        </p:cTn>
                                        <p:tgtEl>
                                          <p:spTgt spid="38929"/>
                                        </p:tgtEl>
                                        <p:attrNameLst>
                                          <p:attrName>style.visibility</p:attrName>
                                        </p:attrNameLst>
                                      </p:cBhvr>
                                      <p:to>
                                        <p:strVal val="visible"/>
                                      </p:to>
                                    </p:set>
                                    <p:anim calcmode="lin" valueType="num">
                                      <p:cBhvr>
                                        <p:cTn id="81" dur="400" fill="hold"/>
                                        <p:tgtEl>
                                          <p:spTgt spid="38929"/>
                                        </p:tgtEl>
                                        <p:attrNameLst>
                                          <p:attrName>ppt_w</p:attrName>
                                        </p:attrNameLst>
                                      </p:cBhvr>
                                      <p:tavLst>
                                        <p:tav tm="0">
                                          <p:val>
                                            <p:fltVal val="0"/>
                                          </p:val>
                                        </p:tav>
                                        <p:tav tm="100000">
                                          <p:val>
                                            <p:strVal val="#ppt_w"/>
                                          </p:val>
                                        </p:tav>
                                      </p:tavLst>
                                    </p:anim>
                                    <p:anim calcmode="lin" valueType="num">
                                      <p:cBhvr>
                                        <p:cTn id="82" dur="400" fill="hold"/>
                                        <p:tgtEl>
                                          <p:spTgt spid="38929"/>
                                        </p:tgtEl>
                                        <p:attrNameLst>
                                          <p:attrName>ppt_h</p:attrName>
                                        </p:attrNameLst>
                                      </p:cBhvr>
                                      <p:tavLst>
                                        <p:tav tm="0">
                                          <p:val>
                                            <p:fltVal val="0"/>
                                          </p:val>
                                        </p:tav>
                                        <p:tav tm="100000">
                                          <p:val>
                                            <p:strVal val="#ppt_h"/>
                                          </p:val>
                                        </p:tav>
                                      </p:tavLst>
                                    </p:anim>
                                    <p:anim calcmode="lin" valueType="num">
                                      <p:cBhvr>
                                        <p:cTn id="83" dur="400" fill="hold"/>
                                        <p:tgtEl>
                                          <p:spTgt spid="38929"/>
                                        </p:tgtEl>
                                        <p:attrNameLst>
                                          <p:attrName>style.rotation</p:attrName>
                                        </p:attrNameLst>
                                      </p:cBhvr>
                                      <p:tavLst>
                                        <p:tav tm="0">
                                          <p:val>
                                            <p:fltVal val="90"/>
                                          </p:val>
                                        </p:tav>
                                        <p:tav tm="100000">
                                          <p:val>
                                            <p:fltVal val="0"/>
                                          </p:val>
                                        </p:tav>
                                      </p:tavLst>
                                    </p:anim>
                                    <p:animEffect transition="in" filter="fade">
                                      <p:cBhvr>
                                        <p:cTn id="84" dur="400"/>
                                        <p:tgtEl>
                                          <p:spTgt spid="38929"/>
                                        </p:tgtEl>
                                      </p:cBhvr>
                                    </p:animEffect>
                                  </p:childTnLst>
                                </p:cTn>
                              </p:par>
                            </p:childTnLst>
                          </p:cTn>
                        </p:par>
                        <p:par>
                          <p:cTn id="85" fill="hold">
                            <p:stCondLst>
                              <p:cond delay="3700"/>
                            </p:stCondLst>
                            <p:childTnLst>
                              <p:par>
                                <p:cTn id="86" presetID="22" presetClass="entr" presetSubtype="1" fill="hold" grpId="0" nodeType="afterEffect">
                                  <p:stCondLst>
                                    <p:cond delay="0"/>
                                  </p:stCondLst>
                                  <p:childTnLst>
                                    <p:set>
                                      <p:cBhvr>
                                        <p:cTn id="87" dur="1" fill="hold">
                                          <p:stCondLst>
                                            <p:cond delay="0"/>
                                          </p:stCondLst>
                                        </p:cTn>
                                        <p:tgtEl>
                                          <p:spTgt spid="38930"/>
                                        </p:tgtEl>
                                        <p:attrNameLst>
                                          <p:attrName>style.visibility</p:attrName>
                                        </p:attrNameLst>
                                      </p:cBhvr>
                                      <p:to>
                                        <p:strVal val="visible"/>
                                      </p:to>
                                    </p:set>
                                    <p:animEffect transition="in" filter="wipe(up)">
                                      <p:cBhvr>
                                        <p:cTn id="88" dur="500"/>
                                        <p:tgtEl>
                                          <p:spTgt spid="38930"/>
                                        </p:tgtEl>
                                      </p:cBhvr>
                                    </p:animEffect>
                                  </p:childTnLst>
                                </p:cTn>
                              </p:par>
                            </p:childTnLst>
                          </p:cTn>
                        </p:par>
                        <p:par>
                          <p:cTn id="89" fill="hold">
                            <p:stCondLst>
                              <p:cond delay="4200"/>
                            </p:stCondLst>
                            <p:childTnLst>
                              <p:par>
                                <p:cTn id="90" presetID="31" presetClass="entr" presetSubtype="0" fill="hold" grpId="0" nodeType="afterEffect">
                                  <p:stCondLst>
                                    <p:cond delay="0"/>
                                  </p:stCondLst>
                                  <p:childTnLst>
                                    <p:set>
                                      <p:cBhvr>
                                        <p:cTn id="91" dur="1" fill="hold">
                                          <p:stCondLst>
                                            <p:cond delay="0"/>
                                          </p:stCondLst>
                                        </p:cTn>
                                        <p:tgtEl>
                                          <p:spTgt spid="38935"/>
                                        </p:tgtEl>
                                        <p:attrNameLst>
                                          <p:attrName>style.visibility</p:attrName>
                                        </p:attrNameLst>
                                      </p:cBhvr>
                                      <p:to>
                                        <p:strVal val="visible"/>
                                      </p:to>
                                    </p:set>
                                    <p:anim calcmode="lin" valueType="num">
                                      <p:cBhvr>
                                        <p:cTn id="92" dur="400" fill="hold"/>
                                        <p:tgtEl>
                                          <p:spTgt spid="38935"/>
                                        </p:tgtEl>
                                        <p:attrNameLst>
                                          <p:attrName>ppt_w</p:attrName>
                                        </p:attrNameLst>
                                      </p:cBhvr>
                                      <p:tavLst>
                                        <p:tav tm="0">
                                          <p:val>
                                            <p:fltVal val="0"/>
                                          </p:val>
                                        </p:tav>
                                        <p:tav tm="100000">
                                          <p:val>
                                            <p:strVal val="#ppt_w"/>
                                          </p:val>
                                        </p:tav>
                                      </p:tavLst>
                                    </p:anim>
                                    <p:anim calcmode="lin" valueType="num">
                                      <p:cBhvr>
                                        <p:cTn id="93" dur="400" fill="hold"/>
                                        <p:tgtEl>
                                          <p:spTgt spid="38935"/>
                                        </p:tgtEl>
                                        <p:attrNameLst>
                                          <p:attrName>ppt_h</p:attrName>
                                        </p:attrNameLst>
                                      </p:cBhvr>
                                      <p:tavLst>
                                        <p:tav tm="0">
                                          <p:val>
                                            <p:fltVal val="0"/>
                                          </p:val>
                                        </p:tav>
                                        <p:tav tm="100000">
                                          <p:val>
                                            <p:strVal val="#ppt_h"/>
                                          </p:val>
                                        </p:tav>
                                      </p:tavLst>
                                    </p:anim>
                                    <p:anim calcmode="lin" valueType="num">
                                      <p:cBhvr>
                                        <p:cTn id="94" dur="400" fill="hold"/>
                                        <p:tgtEl>
                                          <p:spTgt spid="38935"/>
                                        </p:tgtEl>
                                        <p:attrNameLst>
                                          <p:attrName>style.rotation</p:attrName>
                                        </p:attrNameLst>
                                      </p:cBhvr>
                                      <p:tavLst>
                                        <p:tav tm="0">
                                          <p:val>
                                            <p:fltVal val="90"/>
                                          </p:val>
                                        </p:tav>
                                        <p:tav tm="100000">
                                          <p:val>
                                            <p:fltVal val="0"/>
                                          </p:val>
                                        </p:tav>
                                      </p:tavLst>
                                    </p:anim>
                                    <p:animEffect transition="in" filter="fade">
                                      <p:cBhvr>
                                        <p:cTn id="95" dur="400"/>
                                        <p:tgtEl>
                                          <p:spTgt spid="38935"/>
                                        </p:tgtEl>
                                      </p:cBhvr>
                                    </p:animEffect>
                                  </p:childTnLst>
                                </p:cTn>
                              </p:par>
                            </p:childTnLst>
                          </p:cTn>
                        </p:par>
                        <p:par>
                          <p:cTn id="96" fill="hold">
                            <p:stCondLst>
                              <p:cond delay="4700"/>
                            </p:stCondLst>
                            <p:childTnLst>
                              <p:par>
                                <p:cTn id="97" presetID="22" presetClass="entr" presetSubtype="1" fill="hold" grpId="0" nodeType="afterEffect">
                                  <p:stCondLst>
                                    <p:cond delay="0"/>
                                  </p:stCondLst>
                                  <p:childTnLst>
                                    <p:set>
                                      <p:cBhvr>
                                        <p:cTn id="98" dur="1" fill="hold">
                                          <p:stCondLst>
                                            <p:cond delay="0"/>
                                          </p:stCondLst>
                                        </p:cTn>
                                        <p:tgtEl>
                                          <p:spTgt spid="38936"/>
                                        </p:tgtEl>
                                        <p:attrNameLst>
                                          <p:attrName>style.visibility</p:attrName>
                                        </p:attrNameLst>
                                      </p:cBhvr>
                                      <p:to>
                                        <p:strVal val="visible"/>
                                      </p:to>
                                    </p:set>
                                    <p:animEffect transition="in" filter="wipe(up)">
                                      <p:cBhvr>
                                        <p:cTn id="99" dur="500"/>
                                        <p:tgtEl>
                                          <p:spTgt spid="38936"/>
                                        </p:tgtEl>
                                      </p:cBhvr>
                                    </p:animEffect>
                                  </p:childTnLst>
                                </p:cTn>
                              </p:par>
                            </p:childTnLst>
                          </p:cTn>
                        </p:par>
                        <p:par>
                          <p:cTn id="100" fill="hold">
                            <p:stCondLst>
                              <p:cond delay="5200"/>
                            </p:stCondLst>
                            <p:childTnLst>
                              <p:par>
                                <p:cTn id="101" presetID="31" presetClass="entr" presetSubtype="0" fill="hold" grpId="0" nodeType="afterEffect">
                                  <p:stCondLst>
                                    <p:cond delay="0"/>
                                  </p:stCondLst>
                                  <p:childTnLst>
                                    <p:set>
                                      <p:cBhvr>
                                        <p:cTn id="102" dur="1" fill="hold">
                                          <p:stCondLst>
                                            <p:cond delay="0"/>
                                          </p:stCondLst>
                                        </p:cTn>
                                        <p:tgtEl>
                                          <p:spTgt spid="38941"/>
                                        </p:tgtEl>
                                        <p:attrNameLst>
                                          <p:attrName>style.visibility</p:attrName>
                                        </p:attrNameLst>
                                      </p:cBhvr>
                                      <p:to>
                                        <p:strVal val="visible"/>
                                      </p:to>
                                    </p:set>
                                    <p:anim calcmode="lin" valueType="num">
                                      <p:cBhvr>
                                        <p:cTn id="103" dur="400" fill="hold"/>
                                        <p:tgtEl>
                                          <p:spTgt spid="38941"/>
                                        </p:tgtEl>
                                        <p:attrNameLst>
                                          <p:attrName>ppt_w</p:attrName>
                                        </p:attrNameLst>
                                      </p:cBhvr>
                                      <p:tavLst>
                                        <p:tav tm="0">
                                          <p:val>
                                            <p:fltVal val="0"/>
                                          </p:val>
                                        </p:tav>
                                        <p:tav tm="100000">
                                          <p:val>
                                            <p:strVal val="#ppt_w"/>
                                          </p:val>
                                        </p:tav>
                                      </p:tavLst>
                                    </p:anim>
                                    <p:anim calcmode="lin" valueType="num">
                                      <p:cBhvr>
                                        <p:cTn id="104" dur="400" fill="hold"/>
                                        <p:tgtEl>
                                          <p:spTgt spid="38941"/>
                                        </p:tgtEl>
                                        <p:attrNameLst>
                                          <p:attrName>ppt_h</p:attrName>
                                        </p:attrNameLst>
                                      </p:cBhvr>
                                      <p:tavLst>
                                        <p:tav tm="0">
                                          <p:val>
                                            <p:fltVal val="0"/>
                                          </p:val>
                                        </p:tav>
                                        <p:tav tm="100000">
                                          <p:val>
                                            <p:strVal val="#ppt_h"/>
                                          </p:val>
                                        </p:tav>
                                      </p:tavLst>
                                    </p:anim>
                                    <p:anim calcmode="lin" valueType="num">
                                      <p:cBhvr>
                                        <p:cTn id="105" dur="400" fill="hold"/>
                                        <p:tgtEl>
                                          <p:spTgt spid="38941"/>
                                        </p:tgtEl>
                                        <p:attrNameLst>
                                          <p:attrName>style.rotation</p:attrName>
                                        </p:attrNameLst>
                                      </p:cBhvr>
                                      <p:tavLst>
                                        <p:tav tm="0">
                                          <p:val>
                                            <p:fltVal val="90"/>
                                          </p:val>
                                        </p:tav>
                                        <p:tav tm="100000">
                                          <p:val>
                                            <p:fltVal val="0"/>
                                          </p:val>
                                        </p:tav>
                                      </p:tavLst>
                                    </p:anim>
                                    <p:animEffect transition="in" filter="fade">
                                      <p:cBhvr>
                                        <p:cTn id="106" dur="400"/>
                                        <p:tgtEl>
                                          <p:spTgt spid="38941"/>
                                        </p:tgtEl>
                                      </p:cBhvr>
                                    </p:animEffect>
                                  </p:childTnLst>
                                </p:cTn>
                              </p:par>
                            </p:childTnLst>
                          </p:cTn>
                        </p:par>
                        <p:par>
                          <p:cTn id="107" fill="hold">
                            <p:stCondLst>
                              <p:cond delay="5700"/>
                            </p:stCondLst>
                            <p:childTnLst>
                              <p:par>
                                <p:cTn id="108" presetID="22" presetClass="entr" presetSubtype="1" fill="hold" grpId="0" nodeType="afterEffect">
                                  <p:stCondLst>
                                    <p:cond delay="0"/>
                                  </p:stCondLst>
                                  <p:childTnLst>
                                    <p:set>
                                      <p:cBhvr>
                                        <p:cTn id="109" dur="1" fill="hold">
                                          <p:stCondLst>
                                            <p:cond delay="0"/>
                                          </p:stCondLst>
                                        </p:cTn>
                                        <p:tgtEl>
                                          <p:spTgt spid="38942"/>
                                        </p:tgtEl>
                                        <p:attrNameLst>
                                          <p:attrName>style.visibility</p:attrName>
                                        </p:attrNameLst>
                                      </p:cBhvr>
                                      <p:to>
                                        <p:strVal val="visible"/>
                                      </p:to>
                                    </p:set>
                                    <p:animEffect transition="in" filter="wipe(up)">
                                      <p:cBhvr>
                                        <p:cTn id="110" dur="500"/>
                                        <p:tgtEl>
                                          <p:spTgt spid="389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38918" grpId="0" animBg="1"/>
      <p:bldP spid="38918" grpId="1" animBg="1"/>
      <p:bldP spid="38923" grpId="0"/>
      <p:bldP spid="38924" grpId="0"/>
      <p:bldP spid="38929" grpId="0"/>
      <p:bldP spid="38930" grpId="0"/>
      <p:bldP spid="38935" grpId="0"/>
      <p:bldP spid="38936" grpId="0"/>
      <p:bldP spid="38941" grpId="0"/>
      <p:bldP spid="3894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8"/>
          <p:cNvSpPr txBox="1"/>
          <p:nvPr/>
        </p:nvSpPr>
        <p:spPr>
          <a:xfrm>
            <a:off x="752475" y="187325"/>
            <a:ext cx="2698750" cy="523875"/>
          </a:xfrm>
          <a:prstGeom prst="rect">
            <a:avLst/>
          </a:prstGeom>
          <a:noFill/>
          <a:ln w="9525">
            <a:noFill/>
          </a:ln>
        </p:spPr>
        <p:txBody>
          <a:bodyPr wrap="none">
            <a:spAutoFit/>
          </a:bodyPr>
          <a:lstStyle/>
          <a:p>
            <a:pPr lvl="0" eaLnBrk="1" hangingPunct="1"/>
            <a:r>
              <a:rPr lang="zh-CN" altLang="en-US" sz="2800" b="1" dirty="0">
                <a:solidFill>
                  <a:srgbClr val="005788"/>
                </a:solidFill>
                <a:latin typeface="微软雅黑" panose="020B0503020204020204" pitchFamily="2" charset="-122"/>
                <a:ea typeface="微软雅黑" panose="020B0503020204020204" pitchFamily="2" charset="-122"/>
              </a:rPr>
              <a:t>请输入您的标题</a:t>
            </a:r>
          </a:p>
        </p:txBody>
      </p:sp>
      <p:sp>
        <p:nvSpPr>
          <p:cNvPr id="39939"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9940"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9941"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39942" name="TextBox 1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rgbClr val="FFFFFF"/>
                </a:solidFill>
                <a:latin typeface="微软雅黑" panose="020B0503020204020204" pitchFamily="2" charset="-122"/>
                <a:ea typeface="微软雅黑" panose="020B0503020204020204" pitchFamily="2" charset="-122"/>
              </a:rPr>
              <a:t>31</a:t>
            </a:fld>
            <a:endParaRPr lang="zh-CN" altLang="en-US" dirty="0">
              <a:solidFill>
                <a:srgbClr val="FFFFFF"/>
              </a:solidFill>
              <a:latin typeface="微软雅黑" panose="020B0503020204020204" pitchFamily="2" charset="-122"/>
              <a:ea typeface="微软雅黑" panose="020B0503020204020204" pitchFamily="2" charset="-122"/>
            </a:endParaRPr>
          </a:p>
        </p:txBody>
      </p:sp>
      <p:sp>
        <p:nvSpPr>
          <p:cNvPr id="39943" name="Freeform 6"/>
          <p:cNvSpPr/>
          <p:nvPr/>
        </p:nvSpPr>
        <p:spPr>
          <a:xfrm>
            <a:off x="6648450" y="2868613"/>
            <a:ext cx="1376363" cy="1587500"/>
          </a:xfrm>
          <a:custGeom>
            <a:avLst/>
            <a:gdLst/>
            <a:ahLst/>
            <a:cxnLst>
              <a:cxn ang="0">
                <a:pos x="688181" y="0"/>
              </a:cxn>
              <a:cxn ang="0">
                <a:pos x="1032272" y="198285"/>
              </a:cxn>
              <a:cxn ang="0">
                <a:pos x="1376363" y="396571"/>
              </a:cxn>
              <a:cxn ang="0">
                <a:pos x="1376363" y="793750"/>
              </a:cxn>
              <a:cxn ang="0">
                <a:pos x="1376363" y="1190321"/>
              </a:cxn>
              <a:cxn ang="0">
                <a:pos x="1032272" y="1388606"/>
              </a:cxn>
              <a:cxn ang="0">
                <a:pos x="688181" y="1587500"/>
              </a:cxn>
              <a:cxn ang="0">
                <a:pos x="344091" y="1388606"/>
              </a:cxn>
              <a:cxn ang="0">
                <a:pos x="0" y="1190321"/>
              </a:cxn>
              <a:cxn ang="0">
                <a:pos x="0" y="793750"/>
              </a:cxn>
              <a:cxn ang="0">
                <a:pos x="0" y="396571"/>
              </a:cxn>
              <a:cxn ang="0">
                <a:pos x="344091" y="198285"/>
              </a:cxn>
              <a:cxn ang="0">
                <a:pos x="688181" y="0"/>
              </a:cxn>
            </a:cxnLst>
            <a:rect l="0" t="0" r="0" b="0"/>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B0D8">
              <a:alpha val="100000"/>
            </a:srgbClr>
          </a:solidFill>
          <a:ln w="9525">
            <a:noFill/>
          </a:ln>
        </p:spPr>
        <p:txBody>
          <a:bodyPr/>
          <a:lstStyle/>
          <a:p>
            <a:endParaRPr lang="zh-CN" altLang="en-US"/>
          </a:p>
        </p:txBody>
      </p:sp>
      <p:sp>
        <p:nvSpPr>
          <p:cNvPr id="39944" name="Freeform 7"/>
          <p:cNvSpPr/>
          <p:nvPr/>
        </p:nvSpPr>
        <p:spPr>
          <a:xfrm>
            <a:off x="3794125" y="2868613"/>
            <a:ext cx="1374775" cy="1587500"/>
          </a:xfrm>
          <a:custGeom>
            <a:avLst/>
            <a:gdLst/>
            <a:ahLst/>
            <a:cxnLst>
              <a:cxn ang="0">
                <a:pos x="687388" y="0"/>
              </a:cxn>
              <a:cxn ang="0">
                <a:pos x="1031081" y="198285"/>
              </a:cxn>
              <a:cxn ang="0">
                <a:pos x="1374775" y="396571"/>
              </a:cxn>
              <a:cxn ang="0">
                <a:pos x="1374775" y="793750"/>
              </a:cxn>
              <a:cxn ang="0">
                <a:pos x="1374775" y="1190321"/>
              </a:cxn>
              <a:cxn ang="0">
                <a:pos x="1031081" y="1388606"/>
              </a:cxn>
              <a:cxn ang="0">
                <a:pos x="687388" y="1587500"/>
              </a:cxn>
              <a:cxn ang="0">
                <a:pos x="343694" y="1388606"/>
              </a:cxn>
              <a:cxn ang="0">
                <a:pos x="0" y="1190321"/>
              </a:cxn>
              <a:cxn ang="0">
                <a:pos x="0" y="793750"/>
              </a:cxn>
              <a:cxn ang="0">
                <a:pos x="0" y="396571"/>
              </a:cxn>
              <a:cxn ang="0">
                <a:pos x="343694" y="198285"/>
              </a:cxn>
              <a:cxn ang="0">
                <a:pos x="687388" y="0"/>
              </a:cxn>
            </a:cxnLst>
            <a:rect l="0" t="0" r="0" b="0"/>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alpha val="100000"/>
            </a:schemeClr>
          </a:solidFill>
          <a:ln w="9525">
            <a:noFill/>
          </a:ln>
        </p:spPr>
        <p:txBody>
          <a:bodyPr/>
          <a:lstStyle/>
          <a:p>
            <a:endParaRPr lang="zh-CN" altLang="en-US"/>
          </a:p>
        </p:txBody>
      </p:sp>
      <p:sp>
        <p:nvSpPr>
          <p:cNvPr id="39945" name="Freeform 8"/>
          <p:cNvSpPr/>
          <p:nvPr/>
        </p:nvSpPr>
        <p:spPr>
          <a:xfrm>
            <a:off x="4506913" y="1628775"/>
            <a:ext cx="1374775" cy="1589088"/>
          </a:xfrm>
          <a:custGeom>
            <a:avLst/>
            <a:gdLst/>
            <a:ahLst/>
            <a:cxnLst>
              <a:cxn ang="0">
                <a:pos x="687388" y="0"/>
              </a:cxn>
              <a:cxn ang="0">
                <a:pos x="1031081" y="198484"/>
              </a:cxn>
              <a:cxn ang="0">
                <a:pos x="1374775" y="396968"/>
              </a:cxn>
              <a:cxn ang="0">
                <a:pos x="1374775" y="794544"/>
              </a:cxn>
              <a:cxn ang="0">
                <a:pos x="1374775" y="1191512"/>
              </a:cxn>
              <a:cxn ang="0">
                <a:pos x="1031081" y="1389995"/>
              </a:cxn>
              <a:cxn ang="0">
                <a:pos x="687388" y="1589088"/>
              </a:cxn>
              <a:cxn ang="0">
                <a:pos x="343694" y="1389995"/>
              </a:cxn>
              <a:cxn ang="0">
                <a:pos x="0" y="1191512"/>
              </a:cxn>
              <a:cxn ang="0">
                <a:pos x="0" y="794544"/>
              </a:cxn>
              <a:cxn ang="0">
                <a:pos x="0" y="396968"/>
              </a:cxn>
              <a:cxn ang="0">
                <a:pos x="343694" y="198484"/>
              </a:cxn>
              <a:cxn ang="0">
                <a:pos x="687388" y="0"/>
              </a:cxn>
            </a:cxnLst>
            <a:rect l="0" t="0" r="0" b="0"/>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00B0D8">
              <a:alpha val="100000"/>
            </a:srgbClr>
          </a:solidFill>
          <a:ln w="9525">
            <a:noFill/>
          </a:ln>
        </p:spPr>
        <p:txBody>
          <a:bodyPr/>
          <a:lstStyle/>
          <a:p>
            <a:endParaRPr lang="zh-CN" altLang="en-US"/>
          </a:p>
        </p:txBody>
      </p:sp>
      <p:sp>
        <p:nvSpPr>
          <p:cNvPr id="39946" name="Freeform 9"/>
          <p:cNvSpPr/>
          <p:nvPr/>
        </p:nvSpPr>
        <p:spPr>
          <a:xfrm>
            <a:off x="5937250" y="1628775"/>
            <a:ext cx="1374775" cy="1589088"/>
          </a:xfrm>
          <a:custGeom>
            <a:avLst/>
            <a:gdLst/>
            <a:ahLst/>
            <a:cxnLst>
              <a:cxn ang="0">
                <a:pos x="687388" y="0"/>
              </a:cxn>
              <a:cxn ang="0">
                <a:pos x="1031081" y="198484"/>
              </a:cxn>
              <a:cxn ang="0">
                <a:pos x="1374775" y="396968"/>
              </a:cxn>
              <a:cxn ang="0">
                <a:pos x="1374775" y="794544"/>
              </a:cxn>
              <a:cxn ang="0">
                <a:pos x="1374775" y="1191512"/>
              </a:cxn>
              <a:cxn ang="0">
                <a:pos x="1031081" y="1389995"/>
              </a:cxn>
              <a:cxn ang="0">
                <a:pos x="687388" y="1589088"/>
              </a:cxn>
              <a:cxn ang="0">
                <a:pos x="343694" y="1389995"/>
              </a:cxn>
              <a:cxn ang="0">
                <a:pos x="0" y="1191512"/>
              </a:cxn>
              <a:cxn ang="0">
                <a:pos x="0" y="794544"/>
              </a:cxn>
              <a:cxn ang="0">
                <a:pos x="0" y="396968"/>
              </a:cxn>
              <a:cxn ang="0">
                <a:pos x="343694" y="198484"/>
              </a:cxn>
              <a:cxn ang="0">
                <a:pos x="687388" y="0"/>
              </a:cxn>
            </a:cxnLst>
            <a:rect l="0" t="0" r="0" b="0"/>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alpha val="100000"/>
            </a:schemeClr>
          </a:solidFill>
          <a:ln w="9525">
            <a:noFill/>
          </a:ln>
        </p:spPr>
        <p:txBody>
          <a:bodyPr/>
          <a:lstStyle/>
          <a:p>
            <a:endParaRPr lang="zh-CN" altLang="en-US"/>
          </a:p>
        </p:txBody>
      </p:sp>
      <p:sp>
        <p:nvSpPr>
          <p:cNvPr id="39947" name="Freeform 10"/>
          <p:cNvSpPr/>
          <p:nvPr/>
        </p:nvSpPr>
        <p:spPr>
          <a:xfrm>
            <a:off x="4506913" y="4100513"/>
            <a:ext cx="1374775" cy="1589087"/>
          </a:xfrm>
          <a:custGeom>
            <a:avLst/>
            <a:gdLst/>
            <a:ahLst/>
            <a:cxnLst>
              <a:cxn ang="0">
                <a:pos x="687388" y="0"/>
              </a:cxn>
              <a:cxn ang="0">
                <a:pos x="1031081" y="198560"/>
              </a:cxn>
              <a:cxn ang="0">
                <a:pos x="1374775" y="397120"/>
              </a:cxn>
              <a:cxn ang="0">
                <a:pos x="1374775" y="794849"/>
              </a:cxn>
              <a:cxn ang="0">
                <a:pos x="1374775" y="1191968"/>
              </a:cxn>
              <a:cxn ang="0">
                <a:pos x="1031081" y="1390528"/>
              </a:cxn>
              <a:cxn ang="0">
                <a:pos x="687388" y="1589088"/>
              </a:cxn>
              <a:cxn ang="0">
                <a:pos x="343694" y="1390528"/>
              </a:cxn>
              <a:cxn ang="0">
                <a:pos x="0" y="1191968"/>
              </a:cxn>
              <a:cxn ang="0">
                <a:pos x="0" y="794849"/>
              </a:cxn>
              <a:cxn ang="0">
                <a:pos x="0" y="397120"/>
              </a:cxn>
              <a:cxn ang="0">
                <a:pos x="343694" y="198560"/>
              </a:cxn>
              <a:cxn ang="0">
                <a:pos x="687388" y="0"/>
              </a:cxn>
            </a:cxnLst>
            <a:rect l="0" t="0" r="0" b="0"/>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00B0D8">
              <a:alpha val="100000"/>
            </a:srgbClr>
          </a:solidFill>
          <a:ln w="9525">
            <a:noFill/>
          </a:ln>
        </p:spPr>
        <p:txBody>
          <a:bodyPr/>
          <a:lstStyle/>
          <a:p>
            <a:endParaRPr lang="zh-CN" altLang="en-US"/>
          </a:p>
        </p:txBody>
      </p:sp>
      <p:sp>
        <p:nvSpPr>
          <p:cNvPr id="39948" name="Freeform 11"/>
          <p:cNvSpPr/>
          <p:nvPr/>
        </p:nvSpPr>
        <p:spPr>
          <a:xfrm>
            <a:off x="5937250" y="4100513"/>
            <a:ext cx="1374775" cy="1589087"/>
          </a:xfrm>
          <a:custGeom>
            <a:avLst/>
            <a:gdLst/>
            <a:ahLst/>
            <a:cxnLst>
              <a:cxn ang="0">
                <a:pos x="687388" y="0"/>
              </a:cxn>
              <a:cxn ang="0">
                <a:pos x="1031081" y="198560"/>
              </a:cxn>
              <a:cxn ang="0">
                <a:pos x="1374775" y="397120"/>
              </a:cxn>
              <a:cxn ang="0">
                <a:pos x="1374775" y="794849"/>
              </a:cxn>
              <a:cxn ang="0">
                <a:pos x="1374775" y="1191968"/>
              </a:cxn>
              <a:cxn ang="0">
                <a:pos x="1031081" y="1390528"/>
              </a:cxn>
              <a:cxn ang="0">
                <a:pos x="687388" y="1589088"/>
              </a:cxn>
              <a:cxn ang="0">
                <a:pos x="343694" y="1390528"/>
              </a:cxn>
              <a:cxn ang="0">
                <a:pos x="0" y="1191968"/>
              </a:cxn>
              <a:cxn ang="0">
                <a:pos x="0" y="794849"/>
              </a:cxn>
              <a:cxn ang="0">
                <a:pos x="0" y="397120"/>
              </a:cxn>
              <a:cxn ang="0">
                <a:pos x="343694" y="198560"/>
              </a:cxn>
              <a:cxn ang="0">
                <a:pos x="687388" y="0"/>
              </a:cxn>
            </a:cxnLst>
            <a:rect l="0" t="0" r="0" b="0"/>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tx1">
              <a:alpha val="100000"/>
            </a:schemeClr>
          </a:solidFill>
          <a:ln w="9525">
            <a:noFill/>
          </a:ln>
        </p:spPr>
        <p:txBody>
          <a:bodyPr/>
          <a:lstStyle/>
          <a:p>
            <a:endParaRPr lang="zh-CN" altLang="en-US"/>
          </a:p>
        </p:txBody>
      </p:sp>
      <p:sp>
        <p:nvSpPr>
          <p:cNvPr id="39949" name="Freeform 12"/>
          <p:cNvSpPr>
            <a:spLocks noEditPoints="1"/>
          </p:cNvSpPr>
          <p:nvPr/>
        </p:nvSpPr>
        <p:spPr>
          <a:xfrm>
            <a:off x="4911725" y="4645025"/>
            <a:ext cx="598488" cy="446088"/>
          </a:xfrm>
          <a:custGeom>
            <a:avLst/>
            <a:gdLst/>
            <a:ahLst/>
            <a:cxnLst>
              <a:cxn ang="0">
                <a:pos x="122376" y="235554"/>
              </a:cxn>
              <a:cxn ang="0">
                <a:pos x="218573" y="67127"/>
              </a:cxn>
              <a:cxn ang="0">
                <a:pos x="242318" y="39056"/>
              </a:cxn>
              <a:cxn ang="0">
                <a:pos x="462108" y="56753"/>
              </a:cxn>
              <a:cxn ang="0">
                <a:pos x="449323" y="29902"/>
              </a:cxn>
              <a:cxn ang="0">
                <a:pos x="499856" y="14646"/>
              </a:cxn>
              <a:cxn ang="0">
                <a:pos x="533951" y="16477"/>
              </a:cxn>
              <a:cxn ang="0">
                <a:pos x="522992" y="66517"/>
              </a:cxn>
              <a:cxn ang="0">
                <a:pos x="505336" y="93977"/>
              </a:cxn>
              <a:cxn ang="0">
                <a:pos x="379306" y="209924"/>
              </a:cxn>
              <a:cxn ang="0">
                <a:pos x="378697" y="210534"/>
              </a:cxn>
              <a:cxn ang="0">
                <a:pos x="579614" y="408863"/>
              </a:cxn>
              <a:cxn ang="0">
                <a:pos x="579614" y="446088"/>
              </a:cxn>
              <a:cxn ang="0">
                <a:pos x="464544" y="446088"/>
              </a:cxn>
              <a:cxn ang="0">
                <a:pos x="339732" y="446088"/>
              </a:cxn>
              <a:cxn ang="0">
                <a:pos x="214920" y="446088"/>
              </a:cxn>
              <a:cxn ang="0">
                <a:pos x="90108" y="446088"/>
              </a:cxn>
              <a:cxn ang="0">
                <a:pos x="0" y="427781"/>
              </a:cxn>
              <a:cxn ang="0">
                <a:pos x="18874" y="0"/>
              </a:cxn>
              <a:cxn ang="0">
                <a:pos x="37748" y="408863"/>
              </a:cxn>
              <a:cxn ang="0">
                <a:pos x="90108" y="323429"/>
              </a:cxn>
              <a:cxn ang="0">
                <a:pos x="143686" y="304512"/>
              </a:cxn>
              <a:cxn ang="0">
                <a:pos x="162560" y="408863"/>
              </a:cxn>
              <a:cxn ang="0">
                <a:pos x="214920" y="192837"/>
              </a:cxn>
              <a:cxn ang="0">
                <a:pos x="268498" y="174530"/>
              </a:cxn>
              <a:cxn ang="0">
                <a:pos x="287372" y="408863"/>
              </a:cxn>
              <a:cxn ang="0">
                <a:pos x="339732" y="256913"/>
              </a:cxn>
              <a:cxn ang="0">
                <a:pos x="393310" y="237995"/>
              </a:cxn>
              <a:cxn ang="0">
                <a:pos x="412183" y="408863"/>
              </a:cxn>
              <a:cxn ang="0">
                <a:pos x="464544" y="149510"/>
              </a:cxn>
              <a:cxn ang="0">
                <a:pos x="518121" y="130592"/>
              </a:cxn>
              <a:cxn ang="0">
                <a:pos x="536386" y="408863"/>
              </a:cxn>
            </a:cxnLst>
            <a:rect l="0" t="0" r="0" b="0"/>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accent2">
              <a:alpha val="100000"/>
            </a:schemeClr>
          </a:solidFill>
          <a:ln w="9525">
            <a:noFill/>
          </a:ln>
        </p:spPr>
        <p:txBody>
          <a:bodyPr/>
          <a:lstStyle/>
          <a:p>
            <a:endParaRPr lang="zh-CN" altLang="en-US"/>
          </a:p>
        </p:txBody>
      </p:sp>
      <p:sp>
        <p:nvSpPr>
          <p:cNvPr id="39950" name="Freeform 13"/>
          <p:cNvSpPr>
            <a:spLocks noEditPoints="1"/>
          </p:cNvSpPr>
          <p:nvPr/>
        </p:nvSpPr>
        <p:spPr>
          <a:xfrm>
            <a:off x="7077075" y="3362325"/>
            <a:ext cx="612775" cy="604838"/>
          </a:xfrm>
          <a:custGeom>
            <a:avLst/>
            <a:gdLst/>
            <a:ahLst/>
            <a:cxnLst>
              <a:cxn ang="0">
                <a:pos x="553690" y="521559"/>
              </a:cxn>
              <a:cxn ang="0">
                <a:pos x="490342" y="521559"/>
              </a:cxn>
              <a:cxn ang="0">
                <a:pos x="590238" y="58964"/>
              </a:cxn>
              <a:cxn ang="0">
                <a:pos x="508006" y="0"/>
              </a:cxn>
              <a:cxn ang="0">
                <a:pos x="287505" y="196344"/>
              </a:cxn>
              <a:cxn ang="0">
                <a:pos x="256440" y="241327"/>
              </a:cxn>
              <a:cxn ang="0">
                <a:pos x="229029" y="254701"/>
              </a:cxn>
              <a:cxn ang="0">
                <a:pos x="232075" y="337980"/>
              </a:cxn>
              <a:cxn ang="0">
                <a:pos x="54212" y="492381"/>
              </a:cxn>
              <a:cxn ang="0">
                <a:pos x="34720" y="604838"/>
              </a:cxn>
              <a:cxn ang="0">
                <a:pos x="126697" y="513049"/>
              </a:cxn>
              <a:cxn ang="0">
                <a:pos x="271059" y="377492"/>
              </a:cxn>
              <a:cxn ang="0">
                <a:pos x="352072" y="377492"/>
              </a:cxn>
              <a:cxn ang="0">
                <a:pos x="375218" y="326430"/>
              </a:cxn>
              <a:cxn ang="0">
                <a:pos x="410547" y="319136"/>
              </a:cxn>
              <a:cxn ang="0">
                <a:pos x="590238" y="58964"/>
              </a:cxn>
              <a:cxn ang="0">
                <a:pos x="238775" y="197560"/>
              </a:cxn>
              <a:cxn ang="0">
                <a:pos x="246085" y="189658"/>
              </a:cxn>
              <a:cxn ang="0">
                <a:pos x="265576" y="170814"/>
              </a:cxn>
              <a:cxn ang="0">
                <a:pos x="130961" y="608"/>
              </a:cxn>
              <a:cxn ang="0">
                <a:pos x="170554" y="97260"/>
              </a:cxn>
              <a:cxn ang="0">
                <a:pos x="12792" y="118536"/>
              </a:cxn>
              <a:cxn ang="0">
                <a:pos x="141316" y="271721"/>
              </a:cxn>
              <a:cxn ang="0">
                <a:pos x="184563" y="263211"/>
              </a:cxn>
              <a:cxn ang="0">
                <a:pos x="221111" y="215189"/>
              </a:cxn>
              <a:cxn ang="0">
                <a:pos x="409329" y="368374"/>
              </a:cxn>
              <a:cxn ang="0">
                <a:pos x="375827" y="401199"/>
              </a:cxn>
              <a:cxn ang="0">
                <a:pos x="451358" y="529461"/>
              </a:cxn>
              <a:cxn ang="0">
                <a:pos x="529326" y="604838"/>
              </a:cxn>
              <a:cxn ang="0">
                <a:pos x="596938" y="501499"/>
              </a:cxn>
              <a:cxn ang="0">
                <a:pos x="427602" y="350137"/>
              </a:cxn>
              <a:cxn ang="0">
                <a:pos x="400801" y="351961"/>
              </a:cxn>
            </a:cxnLst>
            <a:rect l="0" t="0" r="0" b="0"/>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accent2">
              <a:alpha val="100000"/>
            </a:schemeClr>
          </a:solidFill>
          <a:ln w="9525">
            <a:noFill/>
          </a:ln>
        </p:spPr>
        <p:txBody>
          <a:bodyPr/>
          <a:lstStyle/>
          <a:p>
            <a:endParaRPr lang="zh-CN" altLang="en-US"/>
          </a:p>
        </p:txBody>
      </p:sp>
      <p:sp>
        <p:nvSpPr>
          <p:cNvPr id="39951" name="Freeform 14"/>
          <p:cNvSpPr>
            <a:spLocks noEditPoints="1"/>
          </p:cNvSpPr>
          <p:nvPr/>
        </p:nvSpPr>
        <p:spPr>
          <a:xfrm>
            <a:off x="4995863" y="2058988"/>
            <a:ext cx="439737" cy="600075"/>
          </a:xfrm>
          <a:custGeom>
            <a:avLst/>
            <a:gdLst/>
            <a:ahLst/>
            <a:cxnLst>
              <a:cxn ang="0">
                <a:pos x="57780" y="97375"/>
              </a:cxn>
              <a:cxn ang="0">
                <a:pos x="48657" y="600075"/>
              </a:cxn>
              <a:cxn ang="0">
                <a:pos x="439738" y="147280"/>
              </a:cxn>
              <a:cxn ang="0">
                <a:pos x="406286" y="158235"/>
              </a:cxn>
              <a:cxn ang="0">
                <a:pos x="50482" y="565385"/>
              </a:cxn>
              <a:cxn ang="0">
                <a:pos x="190371" y="63903"/>
              </a:cxn>
              <a:cxn ang="0">
                <a:pos x="249367" y="63903"/>
              </a:cxn>
              <a:cxn ang="0">
                <a:pos x="218957" y="95549"/>
              </a:cxn>
              <a:cxn ang="0">
                <a:pos x="153878" y="65120"/>
              </a:cxn>
              <a:cxn ang="0">
                <a:pos x="80892" y="152149"/>
              </a:cxn>
              <a:cxn ang="0">
                <a:pos x="358846" y="152149"/>
              </a:cxn>
              <a:cxn ang="0">
                <a:pos x="285860" y="65120"/>
              </a:cxn>
              <a:cxn ang="0">
                <a:pos x="153878" y="65120"/>
              </a:cxn>
              <a:cxn ang="0">
                <a:pos x="155094" y="455838"/>
              </a:cxn>
              <a:cxn ang="0">
                <a:pos x="106437" y="469227"/>
              </a:cxn>
              <a:cxn ang="0">
                <a:pos x="96098" y="480182"/>
              </a:cxn>
              <a:cxn ang="0">
                <a:pos x="155094" y="484442"/>
              </a:cxn>
              <a:cxn ang="0">
                <a:pos x="93057" y="514872"/>
              </a:cxn>
              <a:cxn ang="0">
                <a:pos x="170300" y="477139"/>
              </a:cxn>
              <a:cxn ang="0">
                <a:pos x="170300" y="452795"/>
              </a:cxn>
              <a:cxn ang="0">
                <a:pos x="77851" y="457055"/>
              </a:cxn>
              <a:cxn ang="0">
                <a:pos x="150837" y="534955"/>
              </a:cxn>
              <a:cxn ang="0">
                <a:pos x="150837" y="235526"/>
              </a:cxn>
              <a:cxn ang="0">
                <a:pos x="106437" y="248915"/>
              </a:cxn>
              <a:cxn ang="0">
                <a:pos x="121643" y="288474"/>
              </a:cxn>
              <a:cxn ang="0">
                <a:pos x="93057" y="299429"/>
              </a:cxn>
              <a:cxn ang="0">
                <a:pos x="150837" y="220312"/>
              </a:cxn>
              <a:cxn ang="0">
                <a:pos x="77851" y="297603"/>
              </a:cxn>
              <a:cxn ang="0">
                <a:pos x="169691" y="253176"/>
              </a:cxn>
              <a:cxn ang="0">
                <a:pos x="169083" y="232483"/>
              </a:cxn>
              <a:cxn ang="0">
                <a:pos x="155094" y="354202"/>
              </a:cxn>
              <a:cxn ang="0">
                <a:pos x="96098" y="369417"/>
              </a:cxn>
              <a:cxn ang="0">
                <a:pos x="155094" y="408976"/>
              </a:cxn>
              <a:cxn ang="0">
                <a:pos x="170300" y="342639"/>
              </a:cxn>
              <a:cxn ang="0">
                <a:pos x="77851" y="346291"/>
              </a:cxn>
              <a:cxn ang="0">
                <a:pos x="155094" y="423582"/>
              </a:cxn>
              <a:cxn ang="0">
                <a:pos x="203143" y="327424"/>
              </a:cxn>
              <a:cxn ang="0">
                <a:pos x="229905" y="508786"/>
              </a:cxn>
              <a:cxn ang="0">
                <a:pos x="352764" y="471053"/>
              </a:cxn>
              <a:cxn ang="0">
                <a:pos x="225039" y="504526"/>
              </a:cxn>
              <a:cxn ang="0">
                <a:pos x="352764" y="357245"/>
              </a:cxn>
              <a:cxn ang="0">
                <a:pos x="225039" y="288474"/>
              </a:cxn>
              <a:cxn ang="0">
                <a:pos x="225039" y="247698"/>
              </a:cxn>
            </a:cxnLst>
            <a:rect l="0" t="0" r="0" b="0"/>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accent2">
              <a:alpha val="100000"/>
            </a:schemeClr>
          </a:solidFill>
          <a:ln w="9525">
            <a:noFill/>
          </a:ln>
        </p:spPr>
        <p:txBody>
          <a:bodyPr/>
          <a:lstStyle/>
          <a:p>
            <a:endParaRPr lang="zh-CN" altLang="en-US"/>
          </a:p>
        </p:txBody>
      </p:sp>
      <p:sp>
        <p:nvSpPr>
          <p:cNvPr id="39952" name="Freeform 15"/>
          <p:cNvSpPr>
            <a:spLocks noEditPoints="1"/>
          </p:cNvSpPr>
          <p:nvPr/>
        </p:nvSpPr>
        <p:spPr>
          <a:xfrm>
            <a:off x="6276975" y="2125663"/>
            <a:ext cx="698500" cy="598487"/>
          </a:xfrm>
          <a:custGeom>
            <a:avLst/>
            <a:gdLst/>
            <a:ahLst/>
            <a:cxnLst>
              <a:cxn ang="0">
                <a:pos x="448037" y="259974"/>
              </a:cxn>
              <a:cxn ang="0">
                <a:pos x="389069" y="259974"/>
              </a:cxn>
              <a:cxn ang="0">
                <a:pos x="374479" y="305637"/>
              </a:cxn>
              <a:cxn ang="0">
                <a:pos x="389069" y="493159"/>
              </a:cxn>
              <a:cxn ang="0">
                <a:pos x="349554" y="560740"/>
              </a:cxn>
              <a:cxn ang="0">
                <a:pos x="312471" y="493159"/>
              </a:cxn>
              <a:cxn ang="0">
                <a:pos x="333748" y="306246"/>
              </a:cxn>
              <a:cxn ang="0">
                <a:pos x="318550" y="259974"/>
              </a:cxn>
              <a:cxn ang="0">
                <a:pos x="253503" y="259974"/>
              </a:cxn>
              <a:cxn ang="0">
                <a:pos x="253503" y="259974"/>
              </a:cxn>
              <a:cxn ang="0">
                <a:pos x="146509" y="372609"/>
              </a:cxn>
              <a:cxn ang="0">
                <a:pos x="161707" y="487679"/>
              </a:cxn>
              <a:cxn ang="0">
                <a:pos x="269309" y="598488"/>
              </a:cxn>
              <a:cxn ang="0">
                <a:pos x="432231" y="598488"/>
              </a:cxn>
              <a:cxn ang="0">
                <a:pos x="539833" y="486462"/>
              </a:cxn>
              <a:cxn ang="0">
                <a:pos x="555031" y="370782"/>
              </a:cxn>
              <a:cxn ang="0">
                <a:pos x="448037" y="259974"/>
              </a:cxn>
              <a:cxn ang="0">
                <a:pos x="132527" y="187522"/>
              </a:cxn>
              <a:cxn ang="0">
                <a:pos x="200614" y="119332"/>
              </a:cxn>
              <a:cxn ang="0">
                <a:pos x="132527" y="50534"/>
              </a:cxn>
              <a:cxn ang="0">
                <a:pos x="63832" y="119332"/>
              </a:cxn>
              <a:cxn ang="0">
                <a:pos x="132527" y="187522"/>
              </a:cxn>
              <a:cxn ang="0">
                <a:pos x="193319" y="209440"/>
              </a:cxn>
              <a:cxn ang="0">
                <a:pos x="71735" y="209440"/>
              </a:cxn>
              <a:cxn ang="0">
                <a:pos x="71735" y="208832"/>
              </a:cxn>
              <a:cxn ang="0">
                <a:pos x="4255" y="278848"/>
              </a:cxn>
              <a:cxn ang="0">
                <a:pos x="13982" y="351300"/>
              </a:cxn>
              <a:cxn ang="0">
                <a:pos x="81461" y="419490"/>
              </a:cxn>
              <a:cxn ang="0">
                <a:pos x="116113" y="419490"/>
              </a:cxn>
              <a:cxn ang="0">
                <a:pos x="109426" y="368956"/>
              </a:cxn>
              <a:cxn ang="0">
                <a:pos x="109426" y="368956"/>
              </a:cxn>
              <a:cxn ang="0">
                <a:pos x="109426" y="368956"/>
              </a:cxn>
              <a:cxn ang="0">
                <a:pos x="140430" y="273368"/>
              </a:cxn>
              <a:cxn ang="0">
                <a:pos x="187239" y="239273"/>
              </a:cxn>
              <a:cxn ang="0">
                <a:pos x="235265" y="223444"/>
              </a:cxn>
              <a:cxn ang="0">
                <a:pos x="193319" y="209440"/>
              </a:cxn>
              <a:cxn ang="0">
                <a:pos x="565973" y="187522"/>
              </a:cxn>
              <a:cxn ang="0">
                <a:pos x="634060" y="119332"/>
              </a:cxn>
              <a:cxn ang="0">
                <a:pos x="565973" y="50534"/>
              </a:cxn>
              <a:cxn ang="0">
                <a:pos x="497886" y="119332"/>
              </a:cxn>
              <a:cxn ang="0">
                <a:pos x="565973" y="187522"/>
              </a:cxn>
              <a:cxn ang="0">
                <a:pos x="626765" y="209440"/>
              </a:cxn>
              <a:cxn ang="0">
                <a:pos x="505181" y="209440"/>
              </a:cxn>
              <a:cxn ang="0">
                <a:pos x="505181" y="208832"/>
              </a:cxn>
              <a:cxn ang="0">
                <a:pos x="463843" y="222835"/>
              </a:cxn>
              <a:cxn ang="0">
                <a:pos x="514908" y="239273"/>
              </a:cxn>
              <a:cxn ang="0">
                <a:pos x="562326" y="273977"/>
              </a:cxn>
              <a:cxn ang="0">
                <a:pos x="592114" y="367129"/>
              </a:cxn>
              <a:cxn ang="0">
                <a:pos x="592114" y="367129"/>
              </a:cxn>
              <a:cxn ang="0">
                <a:pos x="592114" y="367129"/>
              </a:cxn>
              <a:cxn ang="0">
                <a:pos x="584819" y="419490"/>
              </a:cxn>
              <a:cxn ang="0">
                <a:pos x="617039" y="419490"/>
              </a:cxn>
              <a:cxn ang="0">
                <a:pos x="684518" y="350082"/>
              </a:cxn>
              <a:cxn ang="0">
                <a:pos x="694245" y="277630"/>
              </a:cxn>
              <a:cxn ang="0">
                <a:pos x="626765" y="209440"/>
              </a:cxn>
              <a:cxn ang="0">
                <a:pos x="459587" y="112026"/>
              </a:cxn>
              <a:cxn ang="0">
                <a:pos x="350770" y="224661"/>
              </a:cxn>
              <a:cxn ang="0">
                <a:pos x="241952" y="112026"/>
              </a:cxn>
              <a:cxn ang="0">
                <a:pos x="350770" y="0"/>
              </a:cxn>
              <a:cxn ang="0">
                <a:pos x="459587" y="112026"/>
              </a:cxn>
            </a:cxnLst>
            <a:rect l="0" t="0" r="0" b="0"/>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accent2">
              <a:alpha val="100000"/>
            </a:schemeClr>
          </a:solidFill>
          <a:ln w="9525">
            <a:noFill/>
          </a:ln>
        </p:spPr>
        <p:txBody>
          <a:bodyPr/>
          <a:lstStyle/>
          <a:p>
            <a:endParaRPr lang="zh-CN" altLang="en-US"/>
          </a:p>
        </p:txBody>
      </p:sp>
      <p:sp>
        <p:nvSpPr>
          <p:cNvPr id="39953" name="Freeform 16"/>
          <p:cNvSpPr>
            <a:spLocks noEditPoints="1"/>
          </p:cNvSpPr>
          <p:nvPr/>
        </p:nvSpPr>
        <p:spPr>
          <a:xfrm>
            <a:off x="6292850" y="4614863"/>
            <a:ext cx="752475" cy="600075"/>
          </a:xfrm>
          <a:custGeom>
            <a:avLst/>
            <a:gdLst/>
            <a:ahLst/>
            <a:cxnLst>
              <a:cxn ang="0">
                <a:pos x="752475" y="352377"/>
              </a:cxn>
              <a:cxn ang="0">
                <a:pos x="257714" y="352377"/>
              </a:cxn>
              <a:cxn ang="0">
                <a:pos x="269262" y="127196"/>
              </a:cxn>
              <a:cxn ang="0">
                <a:pos x="216990" y="135717"/>
              </a:cxn>
              <a:cxn ang="0">
                <a:pos x="199971" y="154583"/>
              </a:cxn>
              <a:cxn ang="0">
                <a:pos x="268046" y="192316"/>
              </a:cxn>
              <a:cxn ang="0">
                <a:pos x="189030" y="0"/>
              </a:cxn>
              <a:cxn ang="0">
                <a:pos x="189030" y="377329"/>
              </a:cxn>
              <a:cxn ang="0">
                <a:pos x="223068" y="334727"/>
              </a:cxn>
              <a:cxn ang="0">
                <a:pos x="199971" y="287866"/>
              </a:cxn>
              <a:cxn ang="0">
                <a:pos x="179305" y="314035"/>
              </a:cxn>
              <a:cxn ang="0">
                <a:pos x="102113" y="225180"/>
              </a:cxn>
              <a:cxn ang="0">
                <a:pos x="179305" y="249524"/>
              </a:cxn>
              <a:cxn ang="0">
                <a:pos x="139190" y="186839"/>
              </a:cxn>
              <a:cxn ang="0">
                <a:pos x="179305" y="77292"/>
              </a:cxn>
              <a:cxn ang="0">
                <a:pos x="199971" y="63294"/>
              </a:cxn>
              <a:cxn ang="0">
                <a:pos x="269262" y="127196"/>
              </a:cxn>
              <a:cxn ang="0">
                <a:pos x="179305" y="113199"/>
              </a:cxn>
              <a:cxn ang="0">
                <a:pos x="179305" y="149106"/>
              </a:cxn>
              <a:cxn ang="0">
                <a:pos x="199971" y="251350"/>
              </a:cxn>
              <a:cxn ang="0">
                <a:pos x="216990" y="242221"/>
              </a:cxn>
              <a:cxn ang="0">
                <a:pos x="218206" y="216660"/>
              </a:cxn>
              <a:cxn ang="0">
                <a:pos x="199971" y="251350"/>
              </a:cxn>
              <a:cxn ang="0">
                <a:pos x="519074" y="433928"/>
              </a:cxn>
              <a:cxn ang="0">
                <a:pos x="549465" y="404716"/>
              </a:cxn>
              <a:cxn ang="0">
                <a:pos x="519074" y="375503"/>
              </a:cxn>
              <a:cxn ang="0">
                <a:pos x="492330" y="253176"/>
              </a:cxn>
              <a:cxn ang="0">
                <a:pos x="476527" y="290300"/>
              </a:cxn>
              <a:cxn ang="0">
                <a:pos x="492330" y="253176"/>
              </a:cxn>
              <a:cxn ang="0">
                <a:pos x="610246" y="272042"/>
              </a:cxn>
              <a:cxn ang="0">
                <a:pos x="519074" y="254393"/>
              </a:cxn>
              <a:cxn ang="0">
                <a:pos x="593835" y="338988"/>
              </a:cxn>
              <a:cxn ang="0">
                <a:pos x="519074" y="482008"/>
              </a:cxn>
              <a:cxn ang="0">
                <a:pos x="492330" y="516697"/>
              </a:cxn>
              <a:cxn ang="0">
                <a:pos x="390825" y="400456"/>
              </a:cxn>
              <a:cxn ang="0">
                <a:pos x="492330" y="432103"/>
              </a:cxn>
              <a:cxn ang="0">
                <a:pos x="440058" y="349942"/>
              </a:cxn>
              <a:cxn ang="0">
                <a:pos x="492330" y="206314"/>
              </a:cxn>
              <a:cxn ang="0">
                <a:pos x="519074" y="188056"/>
              </a:cxn>
              <a:cxn ang="0">
                <a:pos x="610246" y="272042"/>
              </a:cxn>
            </a:cxnLst>
            <a:rect l="0" t="0" r="0" b="0"/>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accent2">
              <a:alpha val="100000"/>
            </a:schemeClr>
          </a:solidFill>
          <a:ln w="9525">
            <a:noFill/>
          </a:ln>
        </p:spPr>
        <p:txBody>
          <a:bodyPr/>
          <a:lstStyle/>
          <a:p>
            <a:endParaRPr lang="zh-CN" altLang="en-US"/>
          </a:p>
        </p:txBody>
      </p:sp>
      <p:sp>
        <p:nvSpPr>
          <p:cNvPr id="39954" name="Freeform 17"/>
          <p:cNvSpPr>
            <a:spLocks noEditPoints="1"/>
          </p:cNvSpPr>
          <p:nvPr/>
        </p:nvSpPr>
        <p:spPr>
          <a:xfrm>
            <a:off x="4184650" y="3359150"/>
            <a:ext cx="612775" cy="614363"/>
          </a:xfrm>
          <a:custGeom>
            <a:avLst/>
            <a:gdLst/>
            <a:ahLst/>
            <a:cxnLst>
              <a:cxn ang="0">
                <a:pos x="306388" y="614363"/>
              </a:cxn>
              <a:cxn ang="0">
                <a:pos x="0" y="306877"/>
              </a:cxn>
              <a:cxn ang="0">
                <a:pos x="306388" y="0"/>
              </a:cxn>
              <a:cxn ang="0">
                <a:pos x="612775" y="306877"/>
              </a:cxn>
              <a:cxn ang="0">
                <a:pos x="306388" y="614363"/>
              </a:cxn>
              <a:cxn ang="0">
                <a:pos x="440736" y="468231"/>
              </a:cxn>
              <a:cxn ang="0">
                <a:pos x="440736" y="468231"/>
              </a:cxn>
              <a:cxn ang="0">
                <a:pos x="327056" y="356805"/>
              </a:cxn>
              <a:cxn ang="0">
                <a:pos x="306388" y="360459"/>
              </a:cxn>
              <a:cxn ang="0">
                <a:pos x="252891" y="306877"/>
              </a:cxn>
              <a:cxn ang="0">
                <a:pos x="277208" y="262429"/>
              </a:cxn>
              <a:cxn ang="0">
                <a:pos x="277208" y="108990"/>
              </a:cxn>
              <a:cxn ang="0">
                <a:pos x="336175" y="108990"/>
              </a:cxn>
              <a:cxn ang="0">
                <a:pos x="336175" y="262429"/>
              </a:cxn>
              <a:cxn ang="0">
                <a:pos x="359884" y="306877"/>
              </a:cxn>
              <a:cxn ang="0">
                <a:pos x="356236" y="326361"/>
              </a:cxn>
              <a:cxn ang="0">
                <a:pos x="470524" y="437787"/>
              </a:cxn>
              <a:cxn ang="0">
                <a:pos x="440736" y="468231"/>
              </a:cxn>
              <a:cxn ang="0">
                <a:pos x="102129" y="286784"/>
              </a:cxn>
              <a:cxn ang="0">
                <a:pos x="102129" y="286784"/>
              </a:cxn>
              <a:cxn ang="0">
                <a:pos x="142251" y="286784"/>
              </a:cxn>
              <a:cxn ang="0">
                <a:pos x="142251" y="327579"/>
              </a:cxn>
              <a:cxn ang="0">
                <a:pos x="102129" y="327579"/>
              </a:cxn>
              <a:cxn ang="0">
                <a:pos x="102129" y="286784"/>
              </a:cxn>
              <a:cxn ang="0">
                <a:pos x="470524" y="286784"/>
              </a:cxn>
              <a:cxn ang="0">
                <a:pos x="470524" y="286784"/>
              </a:cxn>
              <a:cxn ang="0">
                <a:pos x="510646" y="286784"/>
              </a:cxn>
              <a:cxn ang="0">
                <a:pos x="510646" y="327579"/>
              </a:cxn>
              <a:cxn ang="0">
                <a:pos x="470524" y="327579"/>
              </a:cxn>
              <a:cxn ang="0">
                <a:pos x="470524" y="286784"/>
              </a:cxn>
              <a:cxn ang="0">
                <a:pos x="285719" y="511462"/>
              </a:cxn>
              <a:cxn ang="0">
                <a:pos x="285719" y="511462"/>
              </a:cxn>
              <a:cxn ang="0">
                <a:pos x="285719" y="471884"/>
              </a:cxn>
              <a:cxn ang="0">
                <a:pos x="327056" y="471884"/>
              </a:cxn>
              <a:cxn ang="0">
                <a:pos x="327056" y="511462"/>
              </a:cxn>
              <a:cxn ang="0">
                <a:pos x="285719" y="511462"/>
              </a:cxn>
              <a:cxn ang="0">
                <a:pos x="306388" y="555301"/>
              </a:cxn>
              <a:cxn ang="0">
                <a:pos x="306388" y="555301"/>
              </a:cxn>
              <a:cxn ang="0">
                <a:pos x="554415" y="306877"/>
              </a:cxn>
              <a:cxn ang="0">
                <a:pos x="306388" y="59062"/>
              </a:cxn>
              <a:cxn ang="0">
                <a:pos x="58360" y="306877"/>
              </a:cxn>
              <a:cxn ang="0">
                <a:pos x="306388" y="555301"/>
              </a:cxn>
            </a:cxnLst>
            <a:rect l="0" t="0" r="0" b="0"/>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accent2">
              <a:alpha val="100000"/>
            </a:schemeClr>
          </a:solidFill>
          <a:ln w="9525">
            <a:noFill/>
          </a:ln>
        </p:spPr>
        <p:txBody>
          <a:bodyPr/>
          <a:lstStyle/>
          <a:p>
            <a:endParaRPr lang="zh-CN" altLang="en-US"/>
          </a:p>
        </p:txBody>
      </p:sp>
      <p:sp>
        <p:nvSpPr>
          <p:cNvPr id="39955" name="TextBox 23"/>
          <p:cNvSpPr txBox="1"/>
          <p:nvPr/>
        </p:nvSpPr>
        <p:spPr>
          <a:xfrm>
            <a:off x="2187575" y="1695450"/>
            <a:ext cx="1997075" cy="400050"/>
          </a:xfrm>
          <a:prstGeom prst="rect">
            <a:avLst/>
          </a:prstGeom>
          <a:noFill/>
          <a:ln w="9525">
            <a:noFill/>
          </a:ln>
        </p:spPr>
        <p:txBody>
          <a:bodyPr>
            <a:spAutoFit/>
          </a:bodyPr>
          <a:lstStyle/>
          <a:p>
            <a:pPr lvl="0" algn="r" eaLnBrk="1" hangingPunct="1"/>
            <a:r>
              <a:rPr lang="zh-CN" altLang="en-US" sz="2000" b="1" dirty="0">
                <a:solidFill>
                  <a:schemeClr val="accent1"/>
                </a:solidFill>
                <a:latin typeface="微软雅黑" panose="020B0503020204020204" pitchFamily="2" charset="-122"/>
                <a:ea typeface="微软雅黑" panose="020B0503020204020204" pitchFamily="2" charset="-122"/>
              </a:rPr>
              <a:t>主要任务</a:t>
            </a:r>
          </a:p>
        </p:txBody>
      </p:sp>
      <p:sp>
        <p:nvSpPr>
          <p:cNvPr id="39956" name="TextBox 24"/>
          <p:cNvSpPr txBox="1"/>
          <p:nvPr/>
        </p:nvSpPr>
        <p:spPr>
          <a:xfrm>
            <a:off x="795338" y="2089150"/>
            <a:ext cx="3408362" cy="646113"/>
          </a:xfrm>
          <a:prstGeom prst="rect">
            <a:avLst/>
          </a:prstGeom>
          <a:noFill/>
          <a:ln w="9525">
            <a:noFill/>
          </a:ln>
        </p:spPr>
        <p:txBody>
          <a:bodyPr>
            <a:spAutoFit/>
          </a:bodyPr>
          <a:lstStyle/>
          <a:p>
            <a:pPr lvl="0" algn="r" eaLnBrk="1" hangingPunct="1"/>
            <a:r>
              <a:rPr lang="zh-CN" altLang="en-US" dirty="0">
                <a:solidFill>
                  <a:schemeClr val="accent1"/>
                </a:solidFill>
                <a:latin typeface="微软雅黑" panose="020B0503020204020204" pitchFamily="2" charset="-122"/>
                <a:ea typeface="微软雅黑" panose="020B0503020204020204" pitchFamily="2" charset="-122"/>
              </a:rPr>
              <a:t>请在这里输入段落文本内容请在这里输入段落文本内容</a:t>
            </a:r>
          </a:p>
        </p:txBody>
      </p:sp>
      <p:sp>
        <p:nvSpPr>
          <p:cNvPr id="39957" name="TextBox 25"/>
          <p:cNvSpPr txBox="1"/>
          <p:nvPr/>
        </p:nvSpPr>
        <p:spPr>
          <a:xfrm>
            <a:off x="7499350" y="1695450"/>
            <a:ext cx="1997075" cy="400050"/>
          </a:xfrm>
          <a:prstGeom prst="rect">
            <a:avLst/>
          </a:prstGeom>
          <a:noFill/>
          <a:ln w="9525">
            <a:noFill/>
          </a:ln>
        </p:spPr>
        <p:txBody>
          <a:bodyPr>
            <a:spAutoFit/>
          </a:bodyPr>
          <a:lstStyle/>
          <a:p>
            <a:pPr lvl="0" eaLnBrk="1" hangingPunct="1"/>
            <a:r>
              <a:rPr lang="zh-CN" altLang="en-US" sz="2000" b="1" dirty="0">
                <a:solidFill>
                  <a:schemeClr val="accent1"/>
                </a:solidFill>
                <a:latin typeface="微软雅黑" panose="020B0503020204020204" pitchFamily="2" charset="-122"/>
                <a:ea typeface="微软雅黑" panose="020B0503020204020204" pitchFamily="2" charset="-122"/>
              </a:rPr>
              <a:t>团队协同较好</a:t>
            </a:r>
          </a:p>
        </p:txBody>
      </p:sp>
      <p:sp>
        <p:nvSpPr>
          <p:cNvPr id="39958" name="TextBox 26"/>
          <p:cNvSpPr txBox="1"/>
          <p:nvPr/>
        </p:nvSpPr>
        <p:spPr>
          <a:xfrm>
            <a:off x="7464425" y="2089150"/>
            <a:ext cx="3408363" cy="646113"/>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请在这里输入段落文本内容请在这里输入段落文本内容</a:t>
            </a:r>
          </a:p>
        </p:txBody>
      </p:sp>
      <p:sp>
        <p:nvSpPr>
          <p:cNvPr id="39959" name="TextBox 27"/>
          <p:cNvSpPr txBox="1"/>
          <p:nvPr/>
        </p:nvSpPr>
        <p:spPr>
          <a:xfrm>
            <a:off x="8193088" y="3098800"/>
            <a:ext cx="1997075" cy="400050"/>
          </a:xfrm>
          <a:prstGeom prst="rect">
            <a:avLst/>
          </a:prstGeom>
          <a:noFill/>
          <a:ln w="9525">
            <a:noFill/>
          </a:ln>
        </p:spPr>
        <p:txBody>
          <a:bodyPr>
            <a:spAutoFit/>
          </a:bodyPr>
          <a:lstStyle/>
          <a:p>
            <a:pPr lvl="0" eaLnBrk="1" hangingPunct="1"/>
            <a:r>
              <a:rPr lang="zh-CN" altLang="en-US" sz="2000" b="1" dirty="0">
                <a:solidFill>
                  <a:schemeClr val="accent1"/>
                </a:solidFill>
                <a:latin typeface="微软雅黑" panose="020B0503020204020204" pitchFamily="2" charset="-122"/>
                <a:ea typeface="微软雅黑" panose="020B0503020204020204" pitchFamily="2" charset="-122"/>
              </a:rPr>
              <a:t>操作方式</a:t>
            </a:r>
          </a:p>
        </p:txBody>
      </p:sp>
      <p:sp>
        <p:nvSpPr>
          <p:cNvPr id="39960" name="TextBox 28"/>
          <p:cNvSpPr txBox="1"/>
          <p:nvPr/>
        </p:nvSpPr>
        <p:spPr>
          <a:xfrm>
            <a:off x="8158163" y="3492500"/>
            <a:ext cx="3408362" cy="646113"/>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请在这里输入段落文本内容请在这里输入段落文本内容</a:t>
            </a:r>
          </a:p>
        </p:txBody>
      </p:sp>
      <p:sp>
        <p:nvSpPr>
          <p:cNvPr id="39961" name="TextBox 29"/>
          <p:cNvSpPr txBox="1"/>
          <p:nvPr/>
        </p:nvSpPr>
        <p:spPr>
          <a:xfrm>
            <a:off x="7467600" y="4438650"/>
            <a:ext cx="1997075" cy="400050"/>
          </a:xfrm>
          <a:prstGeom prst="rect">
            <a:avLst/>
          </a:prstGeom>
          <a:noFill/>
          <a:ln w="9525">
            <a:noFill/>
          </a:ln>
        </p:spPr>
        <p:txBody>
          <a:bodyPr>
            <a:spAutoFit/>
          </a:bodyPr>
          <a:lstStyle/>
          <a:p>
            <a:pPr lvl="0" eaLnBrk="1" hangingPunct="1"/>
            <a:r>
              <a:rPr lang="zh-CN" altLang="en-US" sz="2000" b="1" dirty="0">
                <a:solidFill>
                  <a:schemeClr val="accent1"/>
                </a:solidFill>
                <a:latin typeface="微软雅黑" panose="020B0503020204020204" pitchFamily="2" charset="-122"/>
                <a:ea typeface="微软雅黑" panose="020B0503020204020204" pitchFamily="2" charset="-122"/>
              </a:rPr>
              <a:t>资金略欠缺</a:t>
            </a:r>
          </a:p>
        </p:txBody>
      </p:sp>
      <p:sp>
        <p:nvSpPr>
          <p:cNvPr id="39962" name="TextBox 30"/>
          <p:cNvSpPr txBox="1"/>
          <p:nvPr/>
        </p:nvSpPr>
        <p:spPr>
          <a:xfrm>
            <a:off x="7432675" y="4832350"/>
            <a:ext cx="3408363" cy="646113"/>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请在这里输入段落文本内容请在这里输入段落文本内容</a:t>
            </a:r>
          </a:p>
        </p:txBody>
      </p:sp>
      <p:sp>
        <p:nvSpPr>
          <p:cNvPr id="39963" name="TextBox 31"/>
          <p:cNvSpPr txBox="1"/>
          <p:nvPr/>
        </p:nvSpPr>
        <p:spPr>
          <a:xfrm>
            <a:off x="2312988" y="4454525"/>
            <a:ext cx="1997075" cy="400050"/>
          </a:xfrm>
          <a:prstGeom prst="rect">
            <a:avLst/>
          </a:prstGeom>
          <a:noFill/>
          <a:ln w="9525">
            <a:noFill/>
          </a:ln>
        </p:spPr>
        <p:txBody>
          <a:bodyPr>
            <a:spAutoFit/>
          </a:bodyPr>
          <a:lstStyle/>
          <a:p>
            <a:pPr lvl="0" algn="r" eaLnBrk="1" hangingPunct="1"/>
            <a:r>
              <a:rPr lang="zh-CN" altLang="en-US" sz="2000" b="1" dirty="0">
                <a:solidFill>
                  <a:schemeClr val="accent1"/>
                </a:solidFill>
                <a:latin typeface="微软雅黑" panose="020B0503020204020204" pitchFamily="2" charset="-122"/>
                <a:ea typeface="微软雅黑" panose="020B0503020204020204" pitchFamily="2" charset="-122"/>
              </a:rPr>
              <a:t>效益预测</a:t>
            </a:r>
          </a:p>
        </p:txBody>
      </p:sp>
      <p:sp>
        <p:nvSpPr>
          <p:cNvPr id="39964" name="TextBox 32"/>
          <p:cNvSpPr txBox="1"/>
          <p:nvPr/>
        </p:nvSpPr>
        <p:spPr>
          <a:xfrm>
            <a:off x="922338" y="4848225"/>
            <a:ext cx="3408362" cy="646113"/>
          </a:xfrm>
          <a:prstGeom prst="rect">
            <a:avLst/>
          </a:prstGeom>
          <a:noFill/>
          <a:ln w="9525">
            <a:noFill/>
          </a:ln>
        </p:spPr>
        <p:txBody>
          <a:bodyPr>
            <a:spAutoFit/>
          </a:bodyPr>
          <a:lstStyle/>
          <a:p>
            <a:pPr lvl="0" algn="r" eaLnBrk="1" hangingPunct="1"/>
            <a:r>
              <a:rPr lang="zh-CN" altLang="en-US" dirty="0">
                <a:solidFill>
                  <a:schemeClr val="accent1"/>
                </a:solidFill>
                <a:latin typeface="微软雅黑" panose="020B0503020204020204" pitchFamily="2" charset="-122"/>
                <a:ea typeface="微软雅黑" panose="020B0503020204020204" pitchFamily="2" charset="-122"/>
              </a:rPr>
              <a:t>请在这里输入段落文本内容请在这里输入段落文本内容</a:t>
            </a:r>
          </a:p>
        </p:txBody>
      </p:sp>
      <p:sp>
        <p:nvSpPr>
          <p:cNvPr id="39965" name="TextBox 33"/>
          <p:cNvSpPr txBox="1"/>
          <p:nvPr/>
        </p:nvSpPr>
        <p:spPr>
          <a:xfrm>
            <a:off x="1666875" y="3098800"/>
            <a:ext cx="1997075" cy="400050"/>
          </a:xfrm>
          <a:prstGeom prst="rect">
            <a:avLst/>
          </a:prstGeom>
          <a:noFill/>
          <a:ln w="9525">
            <a:noFill/>
          </a:ln>
        </p:spPr>
        <p:txBody>
          <a:bodyPr>
            <a:spAutoFit/>
          </a:bodyPr>
          <a:lstStyle/>
          <a:p>
            <a:pPr lvl="0" algn="r" eaLnBrk="1" hangingPunct="1"/>
            <a:r>
              <a:rPr lang="zh-CN" altLang="en-US" sz="2000" b="1" dirty="0">
                <a:solidFill>
                  <a:schemeClr val="accent1"/>
                </a:solidFill>
                <a:latin typeface="微软雅黑" panose="020B0503020204020204" pitchFamily="2" charset="-122"/>
                <a:ea typeface="微软雅黑" panose="020B0503020204020204" pitchFamily="2" charset="-122"/>
              </a:rPr>
              <a:t>时间表</a:t>
            </a:r>
          </a:p>
        </p:txBody>
      </p:sp>
      <p:sp>
        <p:nvSpPr>
          <p:cNvPr id="39966" name="TextBox 34"/>
          <p:cNvSpPr txBox="1"/>
          <p:nvPr/>
        </p:nvSpPr>
        <p:spPr>
          <a:xfrm>
            <a:off x="274638" y="3492500"/>
            <a:ext cx="3408362" cy="646113"/>
          </a:xfrm>
          <a:prstGeom prst="rect">
            <a:avLst/>
          </a:prstGeom>
          <a:noFill/>
          <a:ln w="9525">
            <a:noFill/>
          </a:ln>
        </p:spPr>
        <p:txBody>
          <a:bodyPr>
            <a:spAutoFit/>
          </a:bodyPr>
          <a:lstStyle/>
          <a:p>
            <a:pPr lvl="0" algn="r" eaLnBrk="1" hangingPunct="1"/>
            <a:r>
              <a:rPr lang="zh-CN" altLang="en-US" dirty="0">
                <a:solidFill>
                  <a:schemeClr val="accent1"/>
                </a:solidFill>
                <a:latin typeface="微软雅黑" panose="020B0503020204020204" pitchFamily="2" charset="-122"/>
                <a:ea typeface="微软雅黑" panose="020B0503020204020204" pitchFamily="2" charset="-122"/>
              </a:rPr>
              <a:t>请在这里输入段落文本内容请在这里输入段落文本内容</a:t>
            </a: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9939"/>
                                        </p:tgtEl>
                                        <p:attrNameLst>
                                          <p:attrName>style.visibility</p:attrName>
                                        </p:attrNameLst>
                                      </p:cBhvr>
                                      <p:to>
                                        <p:strVal val="visible"/>
                                      </p:to>
                                    </p:set>
                                    <p:anim calcmode="lin" valueType="num">
                                      <p:cBhvr additive="base">
                                        <p:cTn id="7" dur="300" fill="hold"/>
                                        <p:tgtEl>
                                          <p:spTgt spid="39939"/>
                                        </p:tgtEl>
                                        <p:attrNameLst>
                                          <p:attrName>ppt_x</p:attrName>
                                        </p:attrNameLst>
                                      </p:cBhvr>
                                      <p:tavLst>
                                        <p:tav tm="0">
                                          <p:val>
                                            <p:strVal val="0-#ppt_w/2"/>
                                          </p:val>
                                        </p:tav>
                                        <p:tav tm="100000">
                                          <p:val>
                                            <p:strVal val="#ppt_x"/>
                                          </p:val>
                                        </p:tav>
                                      </p:tavLst>
                                    </p:anim>
                                    <p:anim calcmode="lin" valueType="num">
                                      <p:cBhvr additive="base">
                                        <p:cTn id="8" dur="300" fill="hold"/>
                                        <p:tgtEl>
                                          <p:spTgt spid="3993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9940"/>
                                        </p:tgtEl>
                                        <p:attrNameLst>
                                          <p:attrName>style.visibility</p:attrName>
                                        </p:attrNameLst>
                                      </p:cBhvr>
                                      <p:to>
                                        <p:strVal val="visible"/>
                                      </p:to>
                                    </p:set>
                                    <p:anim calcmode="lin" valueType="num">
                                      <p:cBhvr additive="base">
                                        <p:cTn id="11" dur="300" fill="hold"/>
                                        <p:tgtEl>
                                          <p:spTgt spid="39940"/>
                                        </p:tgtEl>
                                        <p:attrNameLst>
                                          <p:attrName>ppt_x</p:attrName>
                                        </p:attrNameLst>
                                      </p:cBhvr>
                                      <p:tavLst>
                                        <p:tav tm="0">
                                          <p:val>
                                            <p:strVal val="0-#ppt_w/2"/>
                                          </p:val>
                                        </p:tav>
                                        <p:tav tm="100000">
                                          <p:val>
                                            <p:strVal val="#ppt_x"/>
                                          </p:val>
                                        </p:tav>
                                      </p:tavLst>
                                    </p:anim>
                                    <p:anim calcmode="lin" valueType="num">
                                      <p:cBhvr additive="base">
                                        <p:cTn id="12" dur="300" fill="hold"/>
                                        <p:tgtEl>
                                          <p:spTgt spid="3994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39941"/>
                                        </p:tgtEl>
                                        <p:attrNameLst>
                                          <p:attrName>style.visibility</p:attrName>
                                        </p:attrNameLst>
                                      </p:cBhvr>
                                      <p:to>
                                        <p:strVal val="visible"/>
                                      </p:to>
                                    </p:set>
                                    <p:anim calcmode="lin" valueType="num">
                                      <p:cBhvr additive="base">
                                        <p:cTn id="15" dur="300" fill="hold"/>
                                        <p:tgtEl>
                                          <p:spTgt spid="39941"/>
                                        </p:tgtEl>
                                        <p:attrNameLst>
                                          <p:attrName>ppt_x</p:attrName>
                                        </p:attrNameLst>
                                      </p:cBhvr>
                                      <p:tavLst>
                                        <p:tav tm="0">
                                          <p:val>
                                            <p:strVal val="0-#ppt_w/2"/>
                                          </p:val>
                                        </p:tav>
                                        <p:tav tm="100000">
                                          <p:val>
                                            <p:strVal val="#ppt_x"/>
                                          </p:val>
                                        </p:tav>
                                      </p:tavLst>
                                    </p:anim>
                                    <p:anim calcmode="lin" valueType="num">
                                      <p:cBhvr additive="base">
                                        <p:cTn id="16" dur="300" fill="hold"/>
                                        <p:tgtEl>
                                          <p:spTgt spid="3994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9938"/>
                                        </p:tgtEl>
                                        <p:attrNameLst>
                                          <p:attrName>style.visibility</p:attrName>
                                        </p:attrNameLst>
                                      </p:cBhvr>
                                      <p:to>
                                        <p:strVal val="visible"/>
                                      </p:to>
                                    </p:set>
                                    <p:anim calcmode="lin" valueType="num">
                                      <p:cBhvr>
                                        <p:cTn id="20"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9938"/>
                                        </p:tgtEl>
                                        <p:attrNameLst>
                                          <p:attrName>ppt_y</p:attrName>
                                        </p:attrNameLst>
                                      </p:cBhvr>
                                      <p:tavLst>
                                        <p:tav tm="0">
                                          <p:val>
                                            <p:strVal val="#ppt_y"/>
                                          </p:val>
                                        </p:tav>
                                        <p:tav tm="100000">
                                          <p:val>
                                            <p:strVal val="#ppt_y"/>
                                          </p:val>
                                        </p:tav>
                                      </p:tavLst>
                                    </p:anim>
                                    <p:anim calcmode="lin" valueType="num">
                                      <p:cBhvr>
                                        <p:cTn id="22"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993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9942"/>
                                        </p:tgtEl>
                                        <p:attrNameLst>
                                          <p:attrName>style.visibility</p:attrName>
                                        </p:attrNameLst>
                                      </p:cBhvr>
                                      <p:to>
                                        <p:strVal val="visible"/>
                                      </p:to>
                                    </p:set>
                                    <p:anim calcmode="lin" valueType="num">
                                      <p:cBhvr>
                                        <p:cTn id="27" dur="400" fill="hold"/>
                                        <p:tgtEl>
                                          <p:spTgt spid="39942"/>
                                        </p:tgtEl>
                                        <p:attrNameLst>
                                          <p:attrName>ppt_w</p:attrName>
                                        </p:attrNameLst>
                                      </p:cBhvr>
                                      <p:tavLst>
                                        <p:tav tm="0">
                                          <p:val>
                                            <p:fltVal val="0"/>
                                          </p:val>
                                        </p:tav>
                                        <p:tav tm="100000">
                                          <p:val>
                                            <p:strVal val="#ppt_w"/>
                                          </p:val>
                                        </p:tav>
                                      </p:tavLst>
                                    </p:anim>
                                    <p:anim calcmode="lin" valueType="num">
                                      <p:cBhvr>
                                        <p:cTn id="28" dur="400" fill="hold"/>
                                        <p:tgtEl>
                                          <p:spTgt spid="39942"/>
                                        </p:tgtEl>
                                        <p:attrNameLst>
                                          <p:attrName>ppt_h</p:attrName>
                                        </p:attrNameLst>
                                      </p:cBhvr>
                                      <p:tavLst>
                                        <p:tav tm="0">
                                          <p:val>
                                            <p:fltVal val="0"/>
                                          </p:val>
                                        </p:tav>
                                        <p:tav tm="100000">
                                          <p:val>
                                            <p:strVal val="#ppt_h"/>
                                          </p:val>
                                        </p:tav>
                                      </p:tavLst>
                                    </p:anim>
                                    <p:anim calcmode="lin" valueType="num">
                                      <p:cBhvr>
                                        <p:cTn id="29" dur="400" fill="hold"/>
                                        <p:tgtEl>
                                          <p:spTgt spid="39942"/>
                                        </p:tgtEl>
                                        <p:attrNameLst>
                                          <p:attrName>style.rotation</p:attrName>
                                        </p:attrNameLst>
                                      </p:cBhvr>
                                      <p:tavLst>
                                        <p:tav tm="0">
                                          <p:val>
                                            <p:fltVal val="90"/>
                                          </p:val>
                                        </p:tav>
                                        <p:tav tm="100000">
                                          <p:val>
                                            <p:fltVal val="0"/>
                                          </p:val>
                                        </p:tav>
                                      </p:tavLst>
                                    </p:anim>
                                    <p:animEffect transition="in" filter="fade">
                                      <p:cBhvr>
                                        <p:cTn id="30" dur="400"/>
                                        <p:tgtEl>
                                          <p:spTgt spid="39942"/>
                                        </p:tgtEl>
                                      </p:cBhvr>
                                    </p:animEffect>
                                  </p:childTnLst>
                                </p:cTn>
                              </p:par>
                              <p:par>
                                <p:cTn id="31" presetID="8" presetClass="emph" presetSubtype="0" fill="hold" grpId="1" nodeType="withEffect">
                                  <p:stCondLst>
                                    <p:cond delay="0"/>
                                  </p:stCondLst>
                                  <p:childTnLst>
                                    <p:animRot by="21600000">
                                      <p:cBhvr>
                                        <p:cTn id="32" dur="400" fill="hold"/>
                                        <p:tgtEl>
                                          <p:spTgt spid="39942"/>
                                        </p:tgtEl>
                                        <p:attrNameLst>
                                          <p:attrName>r</p:attrName>
                                        </p:attrNameLst>
                                      </p:cBhvr>
                                    </p:animRot>
                                  </p:childTnLst>
                                </p:cTn>
                              </p:par>
                            </p:childTnLst>
                          </p:cTn>
                        </p:par>
                        <p:par>
                          <p:cTn id="33" fill="hold">
                            <p:stCondLst>
                              <p:cond delay="1200"/>
                            </p:stCondLst>
                            <p:childTnLst>
                              <p:par>
                                <p:cTn id="34" presetID="2" presetClass="entr" presetSubtype="9" fill="hold" nodeType="afterEffect">
                                  <p:stCondLst>
                                    <p:cond delay="0"/>
                                  </p:stCondLst>
                                  <p:childTnLst>
                                    <p:set>
                                      <p:cBhvr>
                                        <p:cTn id="35" dur="1" fill="hold">
                                          <p:stCondLst>
                                            <p:cond delay="0"/>
                                          </p:stCondLst>
                                        </p:cTn>
                                        <p:tgtEl>
                                          <p:spTgt spid="39945"/>
                                        </p:tgtEl>
                                        <p:attrNameLst>
                                          <p:attrName>style.visibility</p:attrName>
                                        </p:attrNameLst>
                                      </p:cBhvr>
                                      <p:to>
                                        <p:strVal val="visible"/>
                                      </p:to>
                                    </p:set>
                                    <p:anim calcmode="lin" valueType="num">
                                      <p:cBhvr additive="base">
                                        <p:cTn id="36" dur="500" fill="hold"/>
                                        <p:tgtEl>
                                          <p:spTgt spid="39945"/>
                                        </p:tgtEl>
                                        <p:attrNameLst>
                                          <p:attrName>ppt_x</p:attrName>
                                        </p:attrNameLst>
                                      </p:cBhvr>
                                      <p:tavLst>
                                        <p:tav tm="0">
                                          <p:val>
                                            <p:strVal val="0-#ppt_w/2"/>
                                          </p:val>
                                        </p:tav>
                                        <p:tav tm="100000">
                                          <p:val>
                                            <p:strVal val="#ppt_x"/>
                                          </p:val>
                                        </p:tav>
                                      </p:tavLst>
                                    </p:anim>
                                    <p:anim calcmode="lin" valueType="num">
                                      <p:cBhvr additive="base">
                                        <p:cTn id="37" dur="500" fill="hold"/>
                                        <p:tgtEl>
                                          <p:spTgt spid="39945"/>
                                        </p:tgtEl>
                                        <p:attrNameLst>
                                          <p:attrName>ppt_y</p:attrName>
                                        </p:attrNameLst>
                                      </p:cBhvr>
                                      <p:tavLst>
                                        <p:tav tm="0">
                                          <p:val>
                                            <p:strVal val="0-#ppt_h/2"/>
                                          </p:val>
                                        </p:tav>
                                        <p:tav tm="100000">
                                          <p:val>
                                            <p:strVal val="#ppt_y"/>
                                          </p:val>
                                        </p:tav>
                                      </p:tavLst>
                                    </p:anim>
                                  </p:childTnLst>
                                </p:cTn>
                              </p:par>
                              <p:par>
                                <p:cTn id="38" presetID="2" presetClass="entr" presetSubtype="3" fill="hold" nodeType="withEffect">
                                  <p:stCondLst>
                                    <p:cond delay="0"/>
                                  </p:stCondLst>
                                  <p:childTnLst>
                                    <p:set>
                                      <p:cBhvr>
                                        <p:cTn id="39" dur="1" fill="hold">
                                          <p:stCondLst>
                                            <p:cond delay="0"/>
                                          </p:stCondLst>
                                        </p:cTn>
                                        <p:tgtEl>
                                          <p:spTgt spid="39946"/>
                                        </p:tgtEl>
                                        <p:attrNameLst>
                                          <p:attrName>style.visibility</p:attrName>
                                        </p:attrNameLst>
                                      </p:cBhvr>
                                      <p:to>
                                        <p:strVal val="visible"/>
                                      </p:to>
                                    </p:set>
                                    <p:anim calcmode="lin" valueType="num">
                                      <p:cBhvr additive="base">
                                        <p:cTn id="40" dur="500" fill="hold"/>
                                        <p:tgtEl>
                                          <p:spTgt spid="39946"/>
                                        </p:tgtEl>
                                        <p:attrNameLst>
                                          <p:attrName>ppt_x</p:attrName>
                                        </p:attrNameLst>
                                      </p:cBhvr>
                                      <p:tavLst>
                                        <p:tav tm="0">
                                          <p:val>
                                            <p:strVal val="1+#ppt_w/2"/>
                                          </p:val>
                                        </p:tav>
                                        <p:tav tm="100000">
                                          <p:val>
                                            <p:strVal val="#ppt_x"/>
                                          </p:val>
                                        </p:tav>
                                      </p:tavLst>
                                    </p:anim>
                                    <p:anim calcmode="lin" valueType="num">
                                      <p:cBhvr additive="base">
                                        <p:cTn id="41" dur="500" fill="hold"/>
                                        <p:tgtEl>
                                          <p:spTgt spid="39946"/>
                                        </p:tgtEl>
                                        <p:attrNameLst>
                                          <p:attrName>ppt_y</p:attrName>
                                        </p:attrNameLst>
                                      </p:cBhvr>
                                      <p:tavLst>
                                        <p:tav tm="0">
                                          <p:val>
                                            <p:strVal val="0-#ppt_h/2"/>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39943"/>
                                        </p:tgtEl>
                                        <p:attrNameLst>
                                          <p:attrName>style.visibility</p:attrName>
                                        </p:attrNameLst>
                                      </p:cBhvr>
                                      <p:to>
                                        <p:strVal val="visible"/>
                                      </p:to>
                                    </p:set>
                                    <p:anim calcmode="lin" valueType="num">
                                      <p:cBhvr additive="base">
                                        <p:cTn id="44" dur="500" fill="hold"/>
                                        <p:tgtEl>
                                          <p:spTgt spid="39943"/>
                                        </p:tgtEl>
                                        <p:attrNameLst>
                                          <p:attrName>ppt_x</p:attrName>
                                        </p:attrNameLst>
                                      </p:cBhvr>
                                      <p:tavLst>
                                        <p:tav tm="0">
                                          <p:val>
                                            <p:strVal val="1+#ppt_w/2"/>
                                          </p:val>
                                        </p:tav>
                                        <p:tav tm="100000">
                                          <p:val>
                                            <p:strVal val="#ppt_x"/>
                                          </p:val>
                                        </p:tav>
                                      </p:tavLst>
                                    </p:anim>
                                    <p:anim calcmode="lin" valueType="num">
                                      <p:cBhvr additive="base">
                                        <p:cTn id="45" dur="500" fill="hold"/>
                                        <p:tgtEl>
                                          <p:spTgt spid="39943"/>
                                        </p:tgtEl>
                                        <p:attrNameLst>
                                          <p:attrName>ppt_y</p:attrName>
                                        </p:attrNameLst>
                                      </p:cBhvr>
                                      <p:tavLst>
                                        <p:tav tm="0">
                                          <p:val>
                                            <p:strVal val="#ppt_y"/>
                                          </p:val>
                                        </p:tav>
                                        <p:tav tm="100000">
                                          <p:val>
                                            <p:strVal val="#ppt_y"/>
                                          </p:val>
                                        </p:tav>
                                      </p:tavLst>
                                    </p:anim>
                                  </p:childTnLst>
                                </p:cTn>
                              </p:par>
                              <p:par>
                                <p:cTn id="46" presetID="2" presetClass="entr" presetSubtype="6" fill="hold" nodeType="withEffect">
                                  <p:stCondLst>
                                    <p:cond delay="0"/>
                                  </p:stCondLst>
                                  <p:childTnLst>
                                    <p:set>
                                      <p:cBhvr>
                                        <p:cTn id="47" dur="1" fill="hold">
                                          <p:stCondLst>
                                            <p:cond delay="0"/>
                                          </p:stCondLst>
                                        </p:cTn>
                                        <p:tgtEl>
                                          <p:spTgt spid="39948"/>
                                        </p:tgtEl>
                                        <p:attrNameLst>
                                          <p:attrName>style.visibility</p:attrName>
                                        </p:attrNameLst>
                                      </p:cBhvr>
                                      <p:to>
                                        <p:strVal val="visible"/>
                                      </p:to>
                                    </p:set>
                                    <p:anim calcmode="lin" valueType="num">
                                      <p:cBhvr additive="base">
                                        <p:cTn id="48" dur="500" fill="hold"/>
                                        <p:tgtEl>
                                          <p:spTgt spid="39948"/>
                                        </p:tgtEl>
                                        <p:attrNameLst>
                                          <p:attrName>ppt_x</p:attrName>
                                        </p:attrNameLst>
                                      </p:cBhvr>
                                      <p:tavLst>
                                        <p:tav tm="0">
                                          <p:val>
                                            <p:strVal val="1+#ppt_w/2"/>
                                          </p:val>
                                        </p:tav>
                                        <p:tav tm="100000">
                                          <p:val>
                                            <p:strVal val="#ppt_x"/>
                                          </p:val>
                                        </p:tav>
                                      </p:tavLst>
                                    </p:anim>
                                    <p:anim calcmode="lin" valueType="num">
                                      <p:cBhvr additive="base">
                                        <p:cTn id="49" dur="500" fill="hold"/>
                                        <p:tgtEl>
                                          <p:spTgt spid="39948"/>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0"/>
                                  </p:stCondLst>
                                  <p:childTnLst>
                                    <p:set>
                                      <p:cBhvr>
                                        <p:cTn id="51" dur="1" fill="hold">
                                          <p:stCondLst>
                                            <p:cond delay="0"/>
                                          </p:stCondLst>
                                        </p:cTn>
                                        <p:tgtEl>
                                          <p:spTgt spid="39947"/>
                                        </p:tgtEl>
                                        <p:attrNameLst>
                                          <p:attrName>style.visibility</p:attrName>
                                        </p:attrNameLst>
                                      </p:cBhvr>
                                      <p:to>
                                        <p:strVal val="visible"/>
                                      </p:to>
                                    </p:set>
                                    <p:anim calcmode="lin" valueType="num">
                                      <p:cBhvr additive="base">
                                        <p:cTn id="52" dur="500" fill="hold"/>
                                        <p:tgtEl>
                                          <p:spTgt spid="39947"/>
                                        </p:tgtEl>
                                        <p:attrNameLst>
                                          <p:attrName>ppt_x</p:attrName>
                                        </p:attrNameLst>
                                      </p:cBhvr>
                                      <p:tavLst>
                                        <p:tav tm="0">
                                          <p:val>
                                            <p:strVal val="0-#ppt_w/2"/>
                                          </p:val>
                                        </p:tav>
                                        <p:tav tm="100000">
                                          <p:val>
                                            <p:strVal val="#ppt_x"/>
                                          </p:val>
                                        </p:tav>
                                      </p:tavLst>
                                    </p:anim>
                                    <p:anim calcmode="lin" valueType="num">
                                      <p:cBhvr additive="base">
                                        <p:cTn id="53" dur="500" fill="hold"/>
                                        <p:tgtEl>
                                          <p:spTgt spid="39947"/>
                                        </p:tgtEl>
                                        <p:attrNameLst>
                                          <p:attrName>ppt_y</p:attrName>
                                        </p:attrNameLst>
                                      </p:cBhvr>
                                      <p:tavLst>
                                        <p:tav tm="0">
                                          <p:val>
                                            <p:strVal val="1+#ppt_h/2"/>
                                          </p:val>
                                        </p:tav>
                                        <p:tav tm="100000">
                                          <p:val>
                                            <p:strVal val="#ppt_y"/>
                                          </p:val>
                                        </p:tav>
                                      </p:tavLst>
                                    </p:anim>
                                  </p:childTnLst>
                                </p:cTn>
                              </p:par>
                              <p:par>
                                <p:cTn id="54" presetID="2" presetClass="entr" presetSubtype="8" fill="hold" nodeType="withEffect">
                                  <p:stCondLst>
                                    <p:cond delay="0"/>
                                  </p:stCondLst>
                                  <p:childTnLst>
                                    <p:set>
                                      <p:cBhvr>
                                        <p:cTn id="55" dur="1" fill="hold">
                                          <p:stCondLst>
                                            <p:cond delay="0"/>
                                          </p:stCondLst>
                                        </p:cTn>
                                        <p:tgtEl>
                                          <p:spTgt spid="39944"/>
                                        </p:tgtEl>
                                        <p:attrNameLst>
                                          <p:attrName>style.visibility</p:attrName>
                                        </p:attrNameLst>
                                      </p:cBhvr>
                                      <p:to>
                                        <p:strVal val="visible"/>
                                      </p:to>
                                    </p:set>
                                    <p:anim calcmode="lin" valueType="num">
                                      <p:cBhvr additive="base">
                                        <p:cTn id="56" dur="500" fill="hold"/>
                                        <p:tgtEl>
                                          <p:spTgt spid="39944"/>
                                        </p:tgtEl>
                                        <p:attrNameLst>
                                          <p:attrName>ppt_x</p:attrName>
                                        </p:attrNameLst>
                                      </p:cBhvr>
                                      <p:tavLst>
                                        <p:tav tm="0">
                                          <p:val>
                                            <p:strVal val="0-#ppt_w/2"/>
                                          </p:val>
                                        </p:tav>
                                        <p:tav tm="100000">
                                          <p:val>
                                            <p:strVal val="#ppt_x"/>
                                          </p:val>
                                        </p:tav>
                                      </p:tavLst>
                                    </p:anim>
                                    <p:anim calcmode="lin" valueType="num">
                                      <p:cBhvr additive="base">
                                        <p:cTn id="57" dur="500" fill="hold"/>
                                        <p:tgtEl>
                                          <p:spTgt spid="39944"/>
                                        </p:tgtEl>
                                        <p:attrNameLst>
                                          <p:attrName>ppt_y</p:attrName>
                                        </p:attrNameLst>
                                      </p:cBhvr>
                                      <p:tavLst>
                                        <p:tav tm="0">
                                          <p:val>
                                            <p:strVal val="#ppt_y"/>
                                          </p:val>
                                        </p:tav>
                                        <p:tav tm="100000">
                                          <p:val>
                                            <p:strVal val="#ppt_y"/>
                                          </p:val>
                                        </p:tav>
                                      </p:tavLst>
                                    </p:anim>
                                  </p:childTnLst>
                                </p:cTn>
                              </p:par>
                            </p:childTnLst>
                          </p:cTn>
                        </p:par>
                        <p:par>
                          <p:cTn id="58" fill="hold">
                            <p:stCondLst>
                              <p:cond delay="1700"/>
                            </p:stCondLst>
                            <p:childTnLst>
                              <p:par>
                                <p:cTn id="59" presetID="31" presetClass="entr" presetSubtype="0" fill="hold" nodeType="afterEffect">
                                  <p:stCondLst>
                                    <p:cond delay="0"/>
                                  </p:stCondLst>
                                  <p:childTnLst>
                                    <p:set>
                                      <p:cBhvr>
                                        <p:cTn id="60" dur="1" fill="hold">
                                          <p:stCondLst>
                                            <p:cond delay="0"/>
                                          </p:stCondLst>
                                        </p:cTn>
                                        <p:tgtEl>
                                          <p:spTgt spid="39951"/>
                                        </p:tgtEl>
                                        <p:attrNameLst>
                                          <p:attrName>style.visibility</p:attrName>
                                        </p:attrNameLst>
                                      </p:cBhvr>
                                      <p:to>
                                        <p:strVal val="visible"/>
                                      </p:to>
                                    </p:set>
                                    <p:anim calcmode="lin" valueType="num">
                                      <p:cBhvr>
                                        <p:cTn id="61" dur="400" fill="hold"/>
                                        <p:tgtEl>
                                          <p:spTgt spid="39951"/>
                                        </p:tgtEl>
                                        <p:attrNameLst>
                                          <p:attrName>ppt_w</p:attrName>
                                        </p:attrNameLst>
                                      </p:cBhvr>
                                      <p:tavLst>
                                        <p:tav tm="0">
                                          <p:val>
                                            <p:fltVal val="0"/>
                                          </p:val>
                                        </p:tav>
                                        <p:tav tm="100000">
                                          <p:val>
                                            <p:strVal val="#ppt_w"/>
                                          </p:val>
                                        </p:tav>
                                      </p:tavLst>
                                    </p:anim>
                                    <p:anim calcmode="lin" valueType="num">
                                      <p:cBhvr>
                                        <p:cTn id="62" dur="400" fill="hold"/>
                                        <p:tgtEl>
                                          <p:spTgt spid="39951"/>
                                        </p:tgtEl>
                                        <p:attrNameLst>
                                          <p:attrName>ppt_h</p:attrName>
                                        </p:attrNameLst>
                                      </p:cBhvr>
                                      <p:tavLst>
                                        <p:tav tm="0">
                                          <p:val>
                                            <p:fltVal val="0"/>
                                          </p:val>
                                        </p:tav>
                                        <p:tav tm="100000">
                                          <p:val>
                                            <p:strVal val="#ppt_h"/>
                                          </p:val>
                                        </p:tav>
                                      </p:tavLst>
                                    </p:anim>
                                    <p:anim calcmode="lin" valueType="num">
                                      <p:cBhvr>
                                        <p:cTn id="63" dur="400" fill="hold"/>
                                        <p:tgtEl>
                                          <p:spTgt spid="39951"/>
                                        </p:tgtEl>
                                        <p:attrNameLst>
                                          <p:attrName>style.rotation</p:attrName>
                                        </p:attrNameLst>
                                      </p:cBhvr>
                                      <p:tavLst>
                                        <p:tav tm="0">
                                          <p:val>
                                            <p:fltVal val="90"/>
                                          </p:val>
                                        </p:tav>
                                        <p:tav tm="100000">
                                          <p:val>
                                            <p:fltVal val="0"/>
                                          </p:val>
                                        </p:tav>
                                      </p:tavLst>
                                    </p:anim>
                                    <p:animEffect transition="in" filter="fade">
                                      <p:cBhvr>
                                        <p:cTn id="64" dur="400"/>
                                        <p:tgtEl>
                                          <p:spTgt spid="39951"/>
                                        </p:tgtEl>
                                      </p:cBhvr>
                                    </p:animEffect>
                                  </p:childTnLst>
                                </p:cTn>
                              </p:par>
                            </p:childTnLst>
                          </p:cTn>
                        </p:par>
                        <p:par>
                          <p:cTn id="65" fill="hold">
                            <p:stCondLst>
                              <p:cond delay="2200"/>
                            </p:stCondLst>
                            <p:childTnLst>
                              <p:par>
                                <p:cTn id="66" presetID="22" presetClass="entr" presetSubtype="2" fill="hold" grpId="0" nodeType="afterEffect">
                                  <p:stCondLst>
                                    <p:cond delay="0"/>
                                  </p:stCondLst>
                                  <p:childTnLst>
                                    <p:set>
                                      <p:cBhvr>
                                        <p:cTn id="67" dur="1" fill="hold">
                                          <p:stCondLst>
                                            <p:cond delay="0"/>
                                          </p:stCondLst>
                                        </p:cTn>
                                        <p:tgtEl>
                                          <p:spTgt spid="39955"/>
                                        </p:tgtEl>
                                        <p:attrNameLst>
                                          <p:attrName>style.visibility</p:attrName>
                                        </p:attrNameLst>
                                      </p:cBhvr>
                                      <p:to>
                                        <p:strVal val="visible"/>
                                      </p:to>
                                    </p:set>
                                    <p:animEffect transition="in" filter="wipe(right)">
                                      <p:cBhvr>
                                        <p:cTn id="68" dur="500"/>
                                        <p:tgtEl>
                                          <p:spTgt spid="39955"/>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39956"/>
                                        </p:tgtEl>
                                        <p:attrNameLst>
                                          <p:attrName>style.visibility</p:attrName>
                                        </p:attrNameLst>
                                      </p:cBhvr>
                                      <p:to>
                                        <p:strVal val="visible"/>
                                      </p:to>
                                    </p:set>
                                    <p:animEffect transition="in" filter="wipe(right)">
                                      <p:cBhvr>
                                        <p:cTn id="71" dur="500"/>
                                        <p:tgtEl>
                                          <p:spTgt spid="39956"/>
                                        </p:tgtEl>
                                      </p:cBhvr>
                                    </p:animEffect>
                                  </p:childTnLst>
                                </p:cTn>
                              </p:par>
                            </p:childTnLst>
                          </p:cTn>
                        </p:par>
                        <p:par>
                          <p:cTn id="72" fill="hold">
                            <p:stCondLst>
                              <p:cond delay="2700"/>
                            </p:stCondLst>
                            <p:childTnLst>
                              <p:par>
                                <p:cTn id="73" presetID="31" presetClass="entr" presetSubtype="0" fill="hold" nodeType="afterEffect">
                                  <p:stCondLst>
                                    <p:cond delay="0"/>
                                  </p:stCondLst>
                                  <p:childTnLst>
                                    <p:set>
                                      <p:cBhvr>
                                        <p:cTn id="74" dur="1" fill="hold">
                                          <p:stCondLst>
                                            <p:cond delay="0"/>
                                          </p:stCondLst>
                                        </p:cTn>
                                        <p:tgtEl>
                                          <p:spTgt spid="39952"/>
                                        </p:tgtEl>
                                        <p:attrNameLst>
                                          <p:attrName>style.visibility</p:attrName>
                                        </p:attrNameLst>
                                      </p:cBhvr>
                                      <p:to>
                                        <p:strVal val="visible"/>
                                      </p:to>
                                    </p:set>
                                    <p:anim calcmode="lin" valueType="num">
                                      <p:cBhvr>
                                        <p:cTn id="75" dur="400" fill="hold"/>
                                        <p:tgtEl>
                                          <p:spTgt spid="39952"/>
                                        </p:tgtEl>
                                        <p:attrNameLst>
                                          <p:attrName>ppt_w</p:attrName>
                                        </p:attrNameLst>
                                      </p:cBhvr>
                                      <p:tavLst>
                                        <p:tav tm="0">
                                          <p:val>
                                            <p:fltVal val="0"/>
                                          </p:val>
                                        </p:tav>
                                        <p:tav tm="100000">
                                          <p:val>
                                            <p:strVal val="#ppt_w"/>
                                          </p:val>
                                        </p:tav>
                                      </p:tavLst>
                                    </p:anim>
                                    <p:anim calcmode="lin" valueType="num">
                                      <p:cBhvr>
                                        <p:cTn id="76" dur="400" fill="hold"/>
                                        <p:tgtEl>
                                          <p:spTgt spid="39952"/>
                                        </p:tgtEl>
                                        <p:attrNameLst>
                                          <p:attrName>ppt_h</p:attrName>
                                        </p:attrNameLst>
                                      </p:cBhvr>
                                      <p:tavLst>
                                        <p:tav tm="0">
                                          <p:val>
                                            <p:fltVal val="0"/>
                                          </p:val>
                                        </p:tav>
                                        <p:tav tm="100000">
                                          <p:val>
                                            <p:strVal val="#ppt_h"/>
                                          </p:val>
                                        </p:tav>
                                      </p:tavLst>
                                    </p:anim>
                                    <p:anim calcmode="lin" valueType="num">
                                      <p:cBhvr>
                                        <p:cTn id="77" dur="400" fill="hold"/>
                                        <p:tgtEl>
                                          <p:spTgt spid="39952"/>
                                        </p:tgtEl>
                                        <p:attrNameLst>
                                          <p:attrName>style.rotation</p:attrName>
                                        </p:attrNameLst>
                                      </p:cBhvr>
                                      <p:tavLst>
                                        <p:tav tm="0">
                                          <p:val>
                                            <p:fltVal val="90"/>
                                          </p:val>
                                        </p:tav>
                                        <p:tav tm="100000">
                                          <p:val>
                                            <p:fltVal val="0"/>
                                          </p:val>
                                        </p:tav>
                                      </p:tavLst>
                                    </p:anim>
                                    <p:animEffect transition="in" filter="fade">
                                      <p:cBhvr>
                                        <p:cTn id="78" dur="400"/>
                                        <p:tgtEl>
                                          <p:spTgt spid="39952"/>
                                        </p:tgtEl>
                                      </p:cBhvr>
                                    </p:animEffect>
                                  </p:childTnLst>
                                </p:cTn>
                              </p:par>
                            </p:childTnLst>
                          </p:cTn>
                        </p:par>
                        <p:par>
                          <p:cTn id="79" fill="hold">
                            <p:stCondLst>
                              <p:cond delay="3200"/>
                            </p:stCondLst>
                            <p:childTnLst>
                              <p:par>
                                <p:cTn id="80" presetID="22" presetClass="entr" presetSubtype="2" fill="hold" grpId="0" nodeType="afterEffect">
                                  <p:stCondLst>
                                    <p:cond delay="0"/>
                                  </p:stCondLst>
                                  <p:childTnLst>
                                    <p:set>
                                      <p:cBhvr>
                                        <p:cTn id="81" dur="1" fill="hold">
                                          <p:stCondLst>
                                            <p:cond delay="0"/>
                                          </p:stCondLst>
                                        </p:cTn>
                                        <p:tgtEl>
                                          <p:spTgt spid="39957"/>
                                        </p:tgtEl>
                                        <p:attrNameLst>
                                          <p:attrName>style.visibility</p:attrName>
                                        </p:attrNameLst>
                                      </p:cBhvr>
                                      <p:to>
                                        <p:strVal val="visible"/>
                                      </p:to>
                                    </p:set>
                                    <p:animEffect transition="in" filter="wipe(right)">
                                      <p:cBhvr>
                                        <p:cTn id="82" dur="500"/>
                                        <p:tgtEl>
                                          <p:spTgt spid="39957"/>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39958"/>
                                        </p:tgtEl>
                                        <p:attrNameLst>
                                          <p:attrName>style.visibility</p:attrName>
                                        </p:attrNameLst>
                                      </p:cBhvr>
                                      <p:to>
                                        <p:strVal val="visible"/>
                                      </p:to>
                                    </p:set>
                                    <p:animEffect transition="in" filter="wipe(right)">
                                      <p:cBhvr>
                                        <p:cTn id="85" dur="500"/>
                                        <p:tgtEl>
                                          <p:spTgt spid="39958"/>
                                        </p:tgtEl>
                                      </p:cBhvr>
                                    </p:animEffect>
                                  </p:childTnLst>
                                </p:cTn>
                              </p:par>
                            </p:childTnLst>
                          </p:cTn>
                        </p:par>
                        <p:par>
                          <p:cTn id="86" fill="hold">
                            <p:stCondLst>
                              <p:cond delay="3700"/>
                            </p:stCondLst>
                            <p:childTnLst>
                              <p:par>
                                <p:cTn id="87" presetID="31" presetClass="entr" presetSubtype="0" fill="hold" nodeType="afterEffect">
                                  <p:stCondLst>
                                    <p:cond delay="0"/>
                                  </p:stCondLst>
                                  <p:childTnLst>
                                    <p:set>
                                      <p:cBhvr>
                                        <p:cTn id="88" dur="1" fill="hold">
                                          <p:stCondLst>
                                            <p:cond delay="0"/>
                                          </p:stCondLst>
                                        </p:cTn>
                                        <p:tgtEl>
                                          <p:spTgt spid="39950"/>
                                        </p:tgtEl>
                                        <p:attrNameLst>
                                          <p:attrName>style.visibility</p:attrName>
                                        </p:attrNameLst>
                                      </p:cBhvr>
                                      <p:to>
                                        <p:strVal val="visible"/>
                                      </p:to>
                                    </p:set>
                                    <p:anim calcmode="lin" valueType="num">
                                      <p:cBhvr>
                                        <p:cTn id="89" dur="400" fill="hold"/>
                                        <p:tgtEl>
                                          <p:spTgt spid="39950"/>
                                        </p:tgtEl>
                                        <p:attrNameLst>
                                          <p:attrName>ppt_w</p:attrName>
                                        </p:attrNameLst>
                                      </p:cBhvr>
                                      <p:tavLst>
                                        <p:tav tm="0">
                                          <p:val>
                                            <p:fltVal val="0"/>
                                          </p:val>
                                        </p:tav>
                                        <p:tav tm="100000">
                                          <p:val>
                                            <p:strVal val="#ppt_w"/>
                                          </p:val>
                                        </p:tav>
                                      </p:tavLst>
                                    </p:anim>
                                    <p:anim calcmode="lin" valueType="num">
                                      <p:cBhvr>
                                        <p:cTn id="90" dur="400" fill="hold"/>
                                        <p:tgtEl>
                                          <p:spTgt spid="39950"/>
                                        </p:tgtEl>
                                        <p:attrNameLst>
                                          <p:attrName>ppt_h</p:attrName>
                                        </p:attrNameLst>
                                      </p:cBhvr>
                                      <p:tavLst>
                                        <p:tav tm="0">
                                          <p:val>
                                            <p:fltVal val="0"/>
                                          </p:val>
                                        </p:tav>
                                        <p:tav tm="100000">
                                          <p:val>
                                            <p:strVal val="#ppt_h"/>
                                          </p:val>
                                        </p:tav>
                                      </p:tavLst>
                                    </p:anim>
                                    <p:anim calcmode="lin" valueType="num">
                                      <p:cBhvr>
                                        <p:cTn id="91" dur="400" fill="hold"/>
                                        <p:tgtEl>
                                          <p:spTgt spid="39950"/>
                                        </p:tgtEl>
                                        <p:attrNameLst>
                                          <p:attrName>style.rotation</p:attrName>
                                        </p:attrNameLst>
                                      </p:cBhvr>
                                      <p:tavLst>
                                        <p:tav tm="0">
                                          <p:val>
                                            <p:fltVal val="90"/>
                                          </p:val>
                                        </p:tav>
                                        <p:tav tm="100000">
                                          <p:val>
                                            <p:fltVal val="0"/>
                                          </p:val>
                                        </p:tav>
                                      </p:tavLst>
                                    </p:anim>
                                    <p:animEffect transition="in" filter="fade">
                                      <p:cBhvr>
                                        <p:cTn id="92" dur="400"/>
                                        <p:tgtEl>
                                          <p:spTgt spid="39950"/>
                                        </p:tgtEl>
                                      </p:cBhvr>
                                    </p:animEffect>
                                  </p:childTnLst>
                                </p:cTn>
                              </p:par>
                            </p:childTnLst>
                          </p:cTn>
                        </p:par>
                        <p:par>
                          <p:cTn id="93" fill="hold">
                            <p:stCondLst>
                              <p:cond delay="4200"/>
                            </p:stCondLst>
                            <p:childTnLst>
                              <p:par>
                                <p:cTn id="94" presetID="22" presetClass="entr" presetSubtype="2" fill="hold" grpId="0" nodeType="afterEffect">
                                  <p:stCondLst>
                                    <p:cond delay="0"/>
                                  </p:stCondLst>
                                  <p:childTnLst>
                                    <p:set>
                                      <p:cBhvr>
                                        <p:cTn id="95" dur="1" fill="hold">
                                          <p:stCondLst>
                                            <p:cond delay="0"/>
                                          </p:stCondLst>
                                        </p:cTn>
                                        <p:tgtEl>
                                          <p:spTgt spid="39959"/>
                                        </p:tgtEl>
                                        <p:attrNameLst>
                                          <p:attrName>style.visibility</p:attrName>
                                        </p:attrNameLst>
                                      </p:cBhvr>
                                      <p:to>
                                        <p:strVal val="visible"/>
                                      </p:to>
                                    </p:set>
                                    <p:animEffect transition="in" filter="wipe(right)">
                                      <p:cBhvr>
                                        <p:cTn id="96" dur="500"/>
                                        <p:tgtEl>
                                          <p:spTgt spid="39959"/>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960"/>
                                        </p:tgtEl>
                                        <p:attrNameLst>
                                          <p:attrName>style.visibility</p:attrName>
                                        </p:attrNameLst>
                                      </p:cBhvr>
                                      <p:to>
                                        <p:strVal val="visible"/>
                                      </p:to>
                                    </p:set>
                                    <p:animEffect transition="in" filter="wipe(right)">
                                      <p:cBhvr>
                                        <p:cTn id="99" dur="500"/>
                                        <p:tgtEl>
                                          <p:spTgt spid="39960"/>
                                        </p:tgtEl>
                                      </p:cBhvr>
                                    </p:animEffect>
                                  </p:childTnLst>
                                </p:cTn>
                              </p:par>
                            </p:childTnLst>
                          </p:cTn>
                        </p:par>
                        <p:par>
                          <p:cTn id="100" fill="hold">
                            <p:stCondLst>
                              <p:cond delay="4700"/>
                            </p:stCondLst>
                            <p:childTnLst>
                              <p:par>
                                <p:cTn id="101" presetID="31" presetClass="entr" presetSubtype="0" fill="hold" nodeType="afterEffect">
                                  <p:stCondLst>
                                    <p:cond delay="0"/>
                                  </p:stCondLst>
                                  <p:childTnLst>
                                    <p:set>
                                      <p:cBhvr>
                                        <p:cTn id="102" dur="1" fill="hold">
                                          <p:stCondLst>
                                            <p:cond delay="0"/>
                                          </p:stCondLst>
                                        </p:cTn>
                                        <p:tgtEl>
                                          <p:spTgt spid="39953"/>
                                        </p:tgtEl>
                                        <p:attrNameLst>
                                          <p:attrName>style.visibility</p:attrName>
                                        </p:attrNameLst>
                                      </p:cBhvr>
                                      <p:to>
                                        <p:strVal val="visible"/>
                                      </p:to>
                                    </p:set>
                                    <p:anim calcmode="lin" valueType="num">
                                      <p:cBhvr>
                                        <p:cTn id="103" dur="400" fill="hold"/>
                                        <p:tgtEl>
                                          <p:spTgt spid="39953"/>
                                        </p:tgtEl>
                                        <p:attrNameLst>
                                          <p:attrName>ppt_w</p:attrName>
                                        </p:attrNameLst>
                                      </p:cBhvr>
                                      <p:tavLst>
                                        <p:tav tm="0">
                                          <p:val>
                                            <p:fltVal val="0"/>
                                          </p:val>
                                        </p:tav>
                                        <p:tav tm="100000">
                                          <p:val>
                                            <p:strVal val="#ppt_w"/>
                                          </p:val>
                                        </p:tav>
                                      </p:tavLst>
                                    </p:anim>
                                    <p:anim calcmode="lin" valueType="num">
                                      <p:cBhvr>
                                        <p:cTn id="104" dur="400" fill="hold"/>
                                        <p:tgtEl>
                                          <p:spTgt spid="39953"/>
                                        </p:tgtEl>
                                        <p:attrNameLst>
                                          <p:attrName>ppt_h</p:attrName>
                                        </p:attrNameLst>
                                      </p:cBhvr>
                                      <p:tavLst>
                                        <p:tav tm="0">
                                          <p:val>
                                            <p:fltVal val="0"/>
                                          </p:val>
                                        </p:tav>
                                        <p:tav tm="100000">
                                          <p:val>
                                            <p:strVal val="#ppt_h"/>
                                          </p:val>
                                        </p:tav>
                                      </p:tavLst>
                                    </p:anim>
                                    <p:anim calcmode="lin" valueType="num">
                                      <p:cBhvr>
                                        <p:cTn id="105" dur="400" fill="hold"/>
                                        <p:tgtEl>
                                          <p:spTgt spid="39953"/>
                                        </p:tgtEl>
                                        <p:attrNameLst>
                                          <p:attrName>style.rotation</p:attrName>
                                        </p:attrNameLst>
                                      </p:cBhvr>
                                      <p:tavLst>
                                        <p:tav tm="0">
                                          <p:val>
                                            <p:fltVal val="90"/>
                                          </p:val>
                                        </p:tav>
                                        <p:tav tm="100000">
                                          <p:val>
                                            <p:fltVal val="0"/>
                                          </p:val>
                                        </p:tav>
                                      </p:tavLst>
                                    </p:anim>
                                    <p:animEffect transition="in" filter="fade">
                                      <p:cBhvr>
                                        <p:cTn id="106" dur="400"/>
                                        <p:tgtEl>
                                          <p:spTgt spid="39953"/>
                                        </p:tgtEl>
                                      </p:cBhvr>
                                    </p:animEffect>
                                  </p:childTnLst>
                                </p:cTn>
                              </p:par>
                            </p:childTnLst>
                          </p:cTn>
                        </p:par>
                        <p:par>
                          <p:cTn id="107" fill="hold">
                            <p:stCondLst>
                              <p:cond delay="5200"/>
                            </p:stCondLst>
                            <p:childTnLst>
                              <p:par>
                                <p:cTn id="108" presetID="22" presetClass="entr" presetSubtype="2" fill="hold" grpId="0" nodeType="afterEffect">
                                  <p:stCondLst>
                                    <p:cond delay="0"/>
                                  </p:stCondLst>
                                  <p:childTnLst>
                                    <p:set>
                                      <p:cBhvr>
                                        <p:cTn id="109" dur="1" fill="hold">
                                          <p:stCondLst>
                                            <p:cond delay="0"/>
                                          </p:stCondLst>
                                        </p:cTn>
                                        <p:tgtEl>
                                          <p:spTgt spid="39961"/>
                                        </p:tgtEl>
                                        <p:attrNameLst>
                                          <p:attrName>style.visibility</p:attrName>
                                        </p:attrNameLst>
                                      </p:cBhvr>
                                      <p:to>
                                        <p:strVal val="visible"/>
                                      </p:to>
                                    </p:set>
                                    <p:animEffect transition="in" filter="wipe(right)">
                                      <p:cBhvr>
                                        <p:cTn id="110" dur="500"/>
                                        <p:tgtEl>
                                          <p:spTgt spid="3996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39962"/>
                                        </p:tgtEl>
                                        <p:attrNameLst>
                                          <p:attrName>style.visibility</p:attrName>
                                        </p:attrNameLst>
                                      </p:cBhvr>
                                      <p:to>
                                        <p:strVal val="visible"/>
                                      </p:to>
                                    </p:set>
                                    <p:animEffect transition="in" filter="wipe(right)">
                                      <p:cBhvr>
                                        <p:cTn id="113" dur="500"/>
                                        <p:tgtEl>
                                          <p:spTgt spid="39962"/>
                                        </p:tgtEl>
                                      </p:cBhvr>
                                    </p:animEffect>
                                  </p:childTnLst>
                                </p:cTn>
                              </p:par>
                            </p:childTnLst>
                          </p:cTn>
                        </p:par>
                        <p:par>
                          <p:cTn id="114" fill="hold">
                            <p:stCondLst>
                              <p:cond delay="5700"/>
                            </p:stCondLst>
                            <p:childTnLst>
                              <p:par>
                                <p:cTn id="115" presetID="31" presetClass="entr" presetSubtype="0" fill="hold" nodeType="afterEffect">
                                  <p:stCondLst>
                                    <p:cond delay="0"/>
                                  </p:stCondLst>
                                  <p:childTnLst>
                                    <p:set>
                                      <p:cBhvr>
                                        <p:cTn id="116" dur="1" fill="hold">
                                          <p:stCondLst>
                                            <p:cond delay="0"/>
                                          </p:stCondLst>
                                        </p:cTn>
                                        <p:tgtEl>
                                          <p:spTgt spid="39949"/>
                                        </p:tgtEl>
                                        <p:attrNameLst>
                                          <p:attrName>style.visibility</p:attrName>
                                        </p:attrNameLst>
                                      </p:cBhvr>
                                      <p:to>
                                        <p:strVal val="visible"/>
                                      </p:to>
                                    </p:set>
                                    <p:anim calcmode="lin" valueType="num">
                                      <p:cBhvr>
                                        <p:cTn id="117" dur="400" fill="hold"/>
                                        <p:tgtEl>
                                          <p:spTgt spid="39949"/>
                                        </p:tgtEl>
                                        <p:attrNameLst>
                                          <p:attrName>ppt_w</p:attrName>
                                        </p:attrNameLst>
                                      </p:cBhvr>
                                      <p:tavLst>
                                        <p:tav tm="0">
                                          <p:val>
                                            <p:fltVal val="0"/>
                                          </p:val>
                                        </p:tav>
                                        <p:tav tm="100000">
                                          <p:val>
                                            <p:strVal val="#ppt_w"/>
                                          </p:val>
                                        </p:tav>
                                      </p:tavLst>
                                    </p:anim>
                                    <p:anim calcmode="lin" valueType="num">
                                      <p:cBhvr>
                                        <p:cTn id="118" dur="400" fill="hold"/>
                                        <p:tgtEl>
                                          <p:spTgt spid="39949"/>
                                        </p:tgtEl>
                                        <p:attrNameLst>
                                          <p:attrName>ppt_h</p:attrName>
                                        </p:attrNameLst>
                                      </p:cBhvr>
                                      <p:tavLst>
                                        <p:tav tm="0">
                                          <p:val>
                                            <p:fltVal val="0"/>
                                          </p:val>
                                        </p:tav>
                                        <p:tav tm="100000">
                                          <p:val>
                                            <p:strVal val="#ppt_h"/>
                                          </p:val>
                                        </p:tav>
                                      </p:tavLst>
                                    </p:anim>
                                    <p:anim calcmode="lin" valueType="num">
                                      <p:cBhvr>
                                        <p:cTn id="119" dur="400" fill="hold"/>
                                        <p:tgtEl>
                                          <p:spTgt spid="39949"/>
                                        </p:tgtEl>
                                        <p:attrNameLst>
                                          <p:attrName>style.rotation</p:attrName>
                                        </p:attrNameLst>
                                      </p:cBhvr>
                                      <p:tavLst>
                                        <p:tav tm="0">
                                          <p:val>
                                            <p:fltVal val="90"/>
                                          </p:val>
                                        </p:tav>
                                        <p:tav tm="100000">
                                          <p:val>
                                            <p:fltVal val="0"/>
                                          </p:val>
                                        </p:tav>
                                      </p:tavLst>
                                    </p:anim>
                                    <p:animEffect transition="in" filter="fade">
                                      <p:cBhvr>
                                        <p:cTn id="120" dur="400"/>
                                        <p:tgtEl>
                                          <p:spTgt spid="39949"/>
                                        </p:tgtEl>
                                      </p:cBhvr>
                                    </p:animEffect>
                                  </p:childTnLst>
                                </p:cTn>
                              </p:par>
                            </p:childTnLst>
                          </p:cTn>
                        </p:par>
                        <p:par>
                          <p:cTn id="121" fill="hold">
                            <p:stCondLst>
                              <p:cond delay="6200"/>
                            </p:stCondLst>
                            <p:childTnLst>
                              <p:par>
                                <p:cTn id="122" presetID="22" presetClass="entr" presetSubtype="2" fill="hold" grpId="0" nodeType="afterEffect">
                                  <p:stCondLst>
                                    <p:cond delay="0"/>
                                  </p:stCondLst>
                                  <p:childTnLst>
                                    <p:set>
                                      <p:cBhvr>
                                        <p:cTn id="123" dur="1" fill="hold">
                                          <p:stCondLst>
                                            <p:cond delay="0"/>
                                          </p:stCondLst>
                                        </p:cTn>
                                        <p:tgtEl>
                                          <p:spTgt spid="39963"/>
                                        </p:tgtEl>
                                        <p:attrNameLst>
                                          <p:attrName>style.visibility</p:attrName>
                                        </p:attrNameLst>
                                      </p:cBhvr>
                                      <p:to>
                                        <p:strVal val="visible"/>
                                      </p:to>
                                    </p:set>
                                    <p:animEffect transition="in" filter="wipe(right)">
                                      <p:cBhvr>
                                        <p:cTn id="124" dur="500"/>
                                        <p:tgtEl>
                                          <p:spTgt spid="39963"/>
                                        </p:tgtEl>
                                      </p:cBhvr>
                                    </p:animEffect>
                                  </p:childTnLst>
                                </p:cTn>
                              </p:par>
                              <p:par>
                                <p:cTn id="125" presetID="22" presetClass="entr" presetSubtype="2" fill="hold" grpId="0" nodeType="withEffect">
                                  <p:stCondLst>
                                    <p:cond delay="0"/>
                                  </p:stCondLst>
                                  <p:childTnLst>
                                    <p:set>
                                      <p:cBhvr>
                                        <p:cTn id="126" dur="1" fill="hold">
                                          <p:stCondLst>
                                            <p:cond delay="0"/>
                                          </p:stCondLst>
                                        </p:cTn>
                                        <p:tgtEl>
                                          <p:spTgt spid="39964"/>
                                        </p:tgtEl>
                                        <p:attrNameLst>
                                          <p:attrName>style.visibility</p:attrName>
                                        </p:attrNameLst>
                                      </p:cBhvr>
                                      <p:to>
                                        <p:strVal val="visible"/>
                                      </p:to>
                                    </p:set>
                                    <p:animEffect transition="in" filter="wipe(right)">
                                      <p:cBhvr>
                                        <p:cTn id="127" dur="500"/>
                                        <p:tgtEl>
                                          <p:spTgt spid="39964"/>
                                        </p:tgtEl>
                                      </p:cBhvr>
                                    </p:animEffect>
                                  </p:childTnLst>
                                </p:cTn>
                              </p:par>
                            </p:childTnLst>
                          </p:cTn>
                        </p:par>
                        <p:par>
                          <p:cTn id="128" fill="hold">
                            <p:stCondLst>
                              <p:cond delay="6700"/>
                            </p:stCondLst>
                            <p:childTnLst>
                              <p:par>
                                <p:cTn id="129" presetID="31" presetClass="entr" presetSubtype="0" fill="hold" nodeType="afterEffect">
                                  <p:stCondLst>
                                    <p:cond delay="0"/>
                                  </p:stCondLst>
                                  <p:childTnLst>
                                    <p:set>
                                      <p:cBhvr>
                                        <p:cTn id="130" dur="1" fill="hold">
                                          <p:stCondLst>
                                            <p:cond delay="0"/>
                                          </p:stCondLst>
                                        </p:cTn>
                                        <p:tgtEl>
                                          <p:spTgt spid="39954"/>
                                        </p:tgtEl>
                                        <p:attrNameLst>
                                          <p:attrName>style.visibility</p:attrName>
                                        </p:attrNameLst>
                                      </p:cBhvr>
                                      <p:to>
                                        <p:strVal val="visible"/>
                                      </p:to>
                                    </p:set>
                                    <p:anim calcmode="lin" valueType="num">
                                      <p:cBhvr>
                                        <p:cTn id="131" dur="400" fill="hold"/>
                                        <p:tgtEl>
                                          <p:spTgt spid="39954"/>
                                        </p:tgtEl>
                                        <p:attrNameLst>
                                          <p:attrName>ppt_w</p:attrName>
                                        </p:attrNameLst>
                                      </p:cBhvr>
                                      <p:tavLst>
                                        <p:tav tm="0">
                                          <p:val>
                                            <p:fltVal val="0"/>
                                          </p:val>
                                        </p:tav>
                                        <p:tav tm="100000">
                                          <p:val>
                                            <p:strVal val="#ppt_w"/>
                                          </p:val>
                                        </p:tav>
                                      </p:tavLst>
                                    </p:anim>
                                    <p:anim calcmode="lin" valueType="num">
                                      <p:cBhvr>
                                        <p:cTn id="132" dur="400" fill="hold"/>
                                        <p:tgtEl>
                                          <p:spTgt spid="39954"/>
                                        </p:tgtEl>
                                        <p:attrNameLst>
                                          <p:attrName>ppt_h</p:attrName>
                                        </p:attrNameLst>
                                      </p:cBhvr>
                                      <p:tavLst>
                                        <p:tav tm="0">
                                          <p:val>
                                            <p:fltVal val="0"/>
                                          </p:val>
                                        </p:tav>
                                        <p:tav tm="100000">
                                          <p:val>
                                            <p:strVal val="#ppt_h"/>
                                          </p:val>
                                        </p:tav>
                                      </p:tavLst>
                                    </p:anim>
                                    <p:anim calcmode="lin" valueType="num">
                                      <p:cBhvr>
                                        <p:cTn id="133" dur="400" fill="hold"/>
                                        <p:tgtEl>
                                          <p:spTgt spid="39954"/>
                                        </p:tgtEl>
                                        <p:attrNameLst>
                                          <p:attrName>style.rotation</p:attrName>
                                        </p:attrNameLst>
                                      </p:cBhvr>
                                      <p:tavLst>
                                        <p:tav tm="0">
                                          <p:val>
                                            <p:fltVal val="90"/>
                                          </p:val>
                                        </p:tav>
                                        <p:tav tm="100000">
                                          <p:val>
                                            <p:fltVal val="0"/>
                                          </p:val>
                                        </p:tav>
                                      </p:tavLst>
                                    </p:anim>
                                    <p:animEffect transition="in" filter="fade">
                                      <p:cBhvr>
                                        <p:cTn id="134" dur="400"/>
                                        <p:tgtEl>
                                          <p:spTgt spid="39954"/>
                                        </p:tgtEl>
                                      </p:cBhvr>
                                    </p:animEffect>
                                  </p:childTnLst>
                                </p:cTn>
                              </p:par>
                            </p:childTnLst>
                          </p:cTn>
                        </p:par>
                        <p:par>
                          <p:cTn id="135" fill="hold">
                            <p:stCondLst>
                              <p:cond delay="7200"/>
                            </p:stCondLst>
                            <p:childTnLst>
                              <p:par>
                                <p:cTn id="136" presetID="22" presetClass="entr" presetSubtype="2" fill="hold" grpId="0" nodeType="afterEffect">
                                  <p:stCondLst>
                                    <p:cond delay="0"/>
                                  </p:stCondLst>
                                  <p:childTnLst>
                                    <p:set>
                                      <p:cBhvr>
                                        <p:cTn id="137" dur="1" fill="hold">
                                          <p:stCondLst>
                                            <p:cond delay="0"/>
                                          </p:stCondLst>
                                        </p:cTn>
                                        <p:tgtEl>
                                          <p:spTgt spid="39965"/>
                                        </p:tgtEl>
                                        <p:attrNameLst>
                                          <p:attrName>style.visibility</p:attrName>
                                        </p:attrNameLst>
                                      </p:cBhvr>
                                      <p:to>
                                        <p:strVal val="visible"/>
                                      </p:to>
                                    </p:set>
                                    <p:animEffect transition="in" filter="wipe(right)">
                                      <p:cBhvr>
                                        <p:cTn id="138" dur="500"/>
                                        <p:tgtEl>
                                          <p:spTgt spid="39965"/>
                                        </p:tgtEl>
                                      </p:cBhvr>
                                    </p:animEffect>
                                  </p:childTnLst>
                                </p:cTn>
                              </p:par>
                              <p:par>
                                <p:cTn id="139" presetID="22" presetClass="entr" presetSubtype="2" fill="hold" grpId="0" nodeType="withEffect">
                                  <p:stCondLst>
                                    <p:cond delay="0"/>
                                  </p:stCondLst>
                                  <p:childTnLst>
                                    <p:set>
                                      <p:cBhvr>
                                        <p:cTn id="140" dur="1" fill="hold">
                                          <p:stCondLst>
                                            <p:cond delay="0"/>
                                          </p:stCondLst>
                                        </p:cTn>
                                        <p:tgtEl>
                                          <p:spTgt spid="39966"/>
                                        </p:tgtEl>
                                        <p:attrNameLst>
                                          <p:attrName>style.visibility</p:attrName>
                                        </p:attrNameLst>
                                      </p:cBhvr>
                                      <p:to>
                                        <p:strVal val="visible"/>
                                      </p:to>
                                    </p:set>
                                    <p:animEffect transition="in" filter="wipe(right)">
                                      <p:cBhvr>
                                        <p:cTn id="141" dur="500"/>
                                        <p:tgtEl>
                                          <p:spTgt spid="399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42" grpId="0" animBg="1"/>
      <p:bldP spid="39942" grpId="1" animBg="1"/>
      <p:bldP spid="39955" grpId="0"/>
      <p:bldP spid="39956" grpId="0"/>
      <p:bldP spid="39957" grpId="0"/>
      <p:bldP spid="39958" grpId="0"/>
      <p:bldP spid="39959" grpId="0"/>
      <p:bldP spid="39960" grpId="0"/>
      <p:bldP spid="39961" grpId="0"/>
      <p:bldP spid="39962" grpId="0"/>
      <p:bldP spid="39963" grpId="0"/>
      <p:bldP spid="39964" grpId="0"/>
      <p:bldP spid="39965" grpId="0"/>
      <p:bldP spid="3996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8"/>
          <p:cNvSpPr txBox="1"/>
          <p:nvPr/>
        </p:nvSpPr>
        <p:spPr>
          <a:xfrm>
            <a:off x="752475" y="187325"/>
            <a:ext cx="2698750" cy="523875"/>
          </a:xfrm>
          <a:prstGeom prst="rect">
            <a:avLst/>
          </a:prstGeom>
          <a:noFill/>
          <a:ln w="9525">
            <a:noFill/>
          </a:ln>
        </p:spPr>
        <p:txBody>
          <a:bodyPr wrap="none">
            <a:spAutoFit/>
          </a:bodyPr>
          <a:lstStyle/>
          <a:p>
            <a:pPr lvl="0" eaLnBrk="1" hangingPunct="1"/>
            <a:r>
              <a:rPr lang="zh-CN" altLang="en-US" sz="2800" b="1" dirty="0">
                <a:solidFill>
                  <a:srgbClr val="005788"/>
                </a:solidFill>
                <a:latin typeface="微软雅黑" panose="020B0503020204020204" pitchFamily="2" charset="-122"/>
                <a:ea typeface="微软雅黑" panose="020B0503020204020204" pitchFamily="2" charset="-122"/>
              </a:rPr>
              <a:t>请输入您的标题</a:t>
            </a:r>
          </a:p>
        </p:txBody>
      </p:sp>
      <p:sp>
        <p:nvSpPr>
          <p:cNvPr id="40963"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0964"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0965"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0966" name="TextBox 1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rgbClr val="FFFFFF"/>
                </a:solidFill>
                <a:latin typeface="微软雅黑" panose="020B0503020204020204" pitchFamily="2" charset="-122"/>
                <a:ea typeface="微软雅黑" panose="020B0503020204020204" pitchFamily="2" charset="-122"/>
              </a:rPr>
              <a:t>32</a:t>
            </a:fld>
            <a:endParaRPr lang="zh-CN" altLang="en-US" dirty="0">
              <a:solidFill>
                <a:srgbClr val="FFFFFF"/>
              </a:solidFill>
              <a:latin typeface="微软雅黑" panose="020B0503020204020204" pitchFamily="2" charset="-122"/>
              <a:ea typeface="微软雅黑" panose="020B0503020204020204" pitchFamily="2" charset="-122"/>
            </a:endParaRPr>
          </a:p>
        </p:txBody>
      </p:sp>
      <p:cxnSp>
        <p:nvCxnSpPr>
          <p:cNvPr id="40967" name="直接箭头连接符 6"/>
          <p:cNvCxnSpPr/>
          <p:nvPr/>
        </p:nvCxnSpPr>
        <p:spPr>
          <a:xfrm flipV="1">
            <a:off x="1746250" y="1566863"/>
            <a:ext cx="0" cy="4476750"/>
          </a:xfrm>
          <a:prstGeom prst="straightConnector1">
            <a:avLst/>
          </a:prstGeom>
          <a:ln w="9525" cap="flat" cmpd="sng">
            <a:solidFill>
              <a:schemeClr val="accent1"/>
            </a:solidFill>
            <a:prstDash val="solid"/>
            <a:headEnd type="none" w="med" len="med"/>
            <a:tailEnd type="triangle" w="med" len="med"/>
          </a:ln>
        </p:spPr>
      </p:cxnSp>
      <p:cxnSp>
        <p:nvCxnSpPr>
          <p:cNvPr id="40968" name="直接箭头连接符 7"/>
          <p:cNvCxnSpPr/>
          <p:nvPr/>
        </p:nvCxnSpPr>
        <p:spPr>
          <a:xfrm>
            <a:off x="1747838" y="6043613"/>
            <a:ext cx="8958262" cy="1587"/>
          </a:xfrm>
          <a:prstGeom prst="straightConnector1">
            <a:avLst/>
          </a:prstGeom>
          <a:ln w="9525" cap="flat" cmpd="sng">
            <a:solidFill>
              <a:schemeClr val="accent1"/>
            </a:solidFill>
            <a:prstDash val="solid"/>
            <a:headEnd type="none" w="med" len="med"/>
            <a:tailEnd type="triangle" w="med" len="med"/>
          </a:ln>
        </p:spPr>
      </p:cxnSp>
      <p:pic>
        <p:nvPicPr>
          <p:cNvPr id="40969" name="组合 12"/>
          <p:cNvPicPr/>
          <p:nvPr/>
        </p:nvPicPr>
        <p:blipFill>
          <a:blip r:embed="rId3" cstate="email">
            <a:extLst>
              <a:ext uri="{28A0092B-C50C-407E-A947-70E740481C1C}">
                <a14:useLocalDpi xmlns:a14="http://schemas.microsoft.com/office/drawing/2010/main"/>
              </a:ext>
            </a:extLst>
          </a:blip>
          <a:stretch>
            <a:fillRect/>
          </a:stretch>
        </p:blipFill>
        <p:spPr>
          <a:xfrm>
            <a:off x="2036763" y="4760913"/>
            <a:ext cx="1846262" cy="792162"/>
          </a:xfrm>
          <a:prstGeom prst="rect">
            <a:avLst/>
          </a:prstGeom>
          <a:noFill/>
          <a:ln w="9525">
            <a:noFill/>
          </a:ln>
        </p:spPr>
      </p:pic>
      <p:sp>
        <p:nvSpPr>
          <p:cNvPr id="40970" name="矩形 87"/>
          <p:cNvSpPr/>
          <p:nvPr/>
        </p:nvSpPr>
        <p:spPr>
          <a:xfrm>
            <a:off x="2176463" y="2655888"/>
            <a:ext cx="1571625" cy="2032000"/>
          </a:xfrm>
          <a:prstGeom prst="rect">
            <a:avLst/>
          </a:prstGeom>
          <a:noFill/>
          <a:ln w="9525">
            <a:noFill/>
          </a:ln>
        </p:spPr>
        <p:txBody>
          <a:bodyPr>
            <a:spAutoFit/>
          </a:bodyPr>
          <a:lstStyle/>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p:txBody>
      </p:sp>
      <p:grpSp>
        <p:nvGrpSpPr>
          <p:cNvPr id="40971" name="组合 17"/>
          <p:cNvGrpSpPr/>
          <p:nvPr/>
        </p:nvGrpSpPr>
        <p:grpSpPr>
          <a:xfrm>
            <a:off x="4254500" y="3932238"/>
            <a:ext cx="1851025" cy="785812"/>
            <a:chOff x="0" y="0"/>
            <a:chExt cx="1851041" cy="785818"/>
          </a:xfrm>
        </p:grpSpPr>
        <p:sp>
          <p:nvSpPr>
            <p:cNvPr id="40972" name="圆角矩形 18"/>
            <p:cNvSpPr/>
            <p:nvPr/>
          </p:nvSpPr>
          <p:spPr>
            <a:xfrm>
              <a:off x="0" y="0"/>
              <a:ext cx="1851041" cy="785818"/>
            </a:xfrm>
            <a:prstGeom prst="roundRect">
              <a:avLst>
                <a:gd name="adj" fmla="val 10569"/>
              </a:avLst>
            </a:prstGeom>
            <a:solidFill>
              <a:schemeClr val="tx2"/>
            </a:solidFill>
            <a:ln w="9525">
              <a:noFill/>
            </a:ln>
          </p:spPr>
          <p:txBody>
            <a:bodyPr/>
            <a:lstStyle/>
            <a:p>
              <a:pPr lvl="0" eaLnBrk="1" hangingPunct="1"/>
              <a:endParaRPr lang="zh-CN" altLang="en-US" dirty="0">
                <a:solidFill>
                  <a:srgbClr val="C4261D"/>
                </a:solidFill>
                <a:latin typeface="Arial" panose="020B0604020202020204" pitchFamily="34" charset="0"/>
                <a:ea typeface="宋体" panose="02010600030101010101" pitchFamily="2" charset="-122"/>
              </a:endParaRPr>
            </a:p>
          </p:txBody>
        </p:sp>
        <p:sp>
          <p:nvSpPr>
            <p:cNvPr id="40973" name="矩形 19"/>
            <p:cNvSpPr/>
            <p:nvPr/>
          </p:nvSpPr>
          <p:spPr>
            <a:xfrm>
              <a:off x="197443" y="171987"/>
              <a:ext cx="1456155" cy="430887"/>
            </a:xfrm>
            <a:prstGeom prst="rect">
              <a:avLst/>
            </a:prstGeom>
            <a:noFill/>
            <a:ln w="9525">
              <a:noFill/>
            </a:ln>
          </p:spPr>
          <p:txBody>
            <a:bodyPr/>
            <a:lstStyle/>
            <a:p>
              <a:pPr lvl="0" algn="ctr" eaLnBrk="1" hangingPunct="1"/>
              <a:r>
                <a:rPr lang="en-US" altLang="x-none" sz="2400" dirty="0">
                  <a:solidFill>
                    <a:srgbClr val="F8F8F8"/>
                  </a:solidFill>
                  <a:latin typeface="Arial" panose="020B0604020202020204" pitchFamily="34" charset="0"/>
                  <a:ea typeface="宋体" panose="02010600030101010101" pitchFamily="2" charset="-122"/>
                </a:rPr>
                <a:t>STEP</a:t>
              </a:r>
              <a:r>
                <a:rPr lang="zh-CN" altLang="en-US" sz="2400" dirty="0">
                  <a:solidFill>
                    <a:srgbClr val="F8F8F8"/>
                  </a:solidFill>
                  <a:latin typeface="Arial" panose="020B0604020202020204" pitchFamily="34" charset="0"/>
                  <a:ea typeface="宋体" panose="02010600030101010101" pitchFamily="2" charset="-122"/>
                </a:rPr>
                <a:t> </a:t>
              </a:r>
              <a:r>
                <a:rPr lang="en-US" altLang="x-none" sz="2400" dirty="0">
                  <a:solidFill>
                    <a:srgbClr val="F8F8F8"/>
                  </a:solidFill>
                  <a:latin typeface="Arial" panose="020B0604020202020204" pitchFamily="34" charset="0"/>
                  <a:ea typeface="宋体" panose="02010600030101010101" pitchFamily="2" charset="-122"/>
                </a:rPr>
                <a:t>2</a:t>
              </a:r>
            </a:p>
          </p:txBody>
        </p:sp>
      </p:grpSp>
      <p:sp>
        <p:nvSpPr>
          <p:cNvPr id="40974" name="矩形 87"/>
          <p:cNvSpPr/>
          <p:nvPr/>
        </p:nvSpPr>
        <p:spPr>
          <a:xfrm>
            <a:off x="4391025" y="1830388"/>
            <a:ext cx="1571625" cy="2030412"/>
          </a:xfrm>
          <a:prstGeom prst="rect">
            <a:avLst/>
          </a:prstGeom>
          <a:noFill/>
          <a:ln w="9525">
            <a:noFill/>
          </a:ln>
        </p:spPr>
        <p:txBody>
          <a:bodyPr>
            <a:spAutoFit/>
          </a:bodyPr>
          <a:lstStyle/>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p:txBody>
      </p:sp>
      <p:cxnSp>
        <p:nvCxnSpPr>
          <p:cNvPr id="40975" name="直接连接符 21"/>
          <p:cNvCxnSpPr/>
          <p:nvPr/>
        </p:nvCxnSpPr>
        <p:spPr>
          <a:xfrm flipH="1">
            <a:off x="4154488" y="1566863"/>
            <a:ext cx="1587" cy="4406900"/>
          </a:xfrm>
          <a:prstGeom prst="line">
            <a:avLst/>
          </a:prstGeom>
          <a:ln w="9525" cap="flat" cmpd="sng">
            <a:solidFill>
              <a:schemeClr val="accent1"/>
            </a:solidFill>
            <a:prstDash val="dash"/>
            <a:headEnd type="none" w="med" len="med"/>
            <a:tailEnd type="none" w="med" len="med"/>
          </a:ln>
        </p:spPr>
      </p:cxnSp>
      <p:pic>
        <p:nvPicPr>
          <p:cNvPr id="40976" name="组合 22"/>
          <p:cNvPicPr/>
          <p:nvPr/>
        </p:nvPicPr>
        <p:blipFill>
          <a:blip r:embed="rId4" cstate="email">
            <a:extLst>
              <a:ext uri="{28A0092B-C50C-407E-A947-70E740481C1C}">
                <a14:useLocalDpi xmlns:a14="http://schemas.microsoft.com/office/drawing/2010/main"/>
              </a:ext>
            </a:extLst>
          </a:blip>
          <a:stretch>
            <a:fillRect/>
          </a:stretch>
        </p:blipFill>
        <p:spPr>
          <a:xfrm>
            <a:off x="6351588" y="3114675"/>
            <a:ext cx="1854200" cy="804863"/>
          </a:xfrm>
          <a:prstGeom prst="rect">
            <a:avLst/>
          </a:prstGeom>
          <a:noFill/>
          <a:ln w="9525">
            <a:noFill/>
          </a:ln>
        </p:spPr>
      </p:pic>
      <p:cxnSp>
        <p:nvCxnSpPr>
          <p:cNvPr id="40977" name="直接连接符 25"/>
          <p:cNvCxnSpPr/>
          <p:nvPr/>
        </p:nvCxnSpPr>
        <p:spPr>
          <a:xfrm flipH="1">
            <a:off x="6272213" y="1566863"/>
            <a:ext cx="1587" cy="4406900"/>
          </a:xfrm>
          <a:prstGeom prst="line">
            <a:avLst/>
          </a:prstGeom>
          <a:ln w="9525" cap="flat" cmpd="sng">
            <a:solidFill>
              <a:schemeClr val="accent1"/>
            </a:solidFill>
            <a:prstDash val="dash"/>
            <a:headEnd type="none" w="med" len="med"/>
            <a:tailEnd type="none" w="med" len="med"/>
          </a:ln>
        </p:spPr>
      </p:cxnSp>
      <p:sp>
        <p:nvSpPr>
          <p:cNvPr id="40978" name="矩形 87"/>
          <p:cNvSpPr/>
          <p:nvPr/>
        </p:nvSpPr>
        <p:spPr>
          <a:xfrm>
            <a:off x="6488113" y="3941763"/>
            <a:ext cx="1571625" cy="2032000"/>
          </a:xfrm>
          <a:prstGeom prst="rect">
            <a:avLst/>
          </a:prstGeom>
          <a:noFill/>
          <a:ln w="9525">
            <a:noFill/>
          </a:ln>
        </p:spPr>
        <p:txBody>
          <a:bodyPr>
            <a:spAutoFit/>
          </a:bodyPr>
          <a:lstStyle/>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p:txBody>
      </p:sp>
      <p:pic>
        <p:nvPicPr>
          <p:cNvPr id="40979" name="组合 27"/>
          <p:cNvPicPr/>
          <p:nvPr/>
        </p:nvPicPr>
        <p:blipFill>
          <a:blip r:embed="rId5" cstate="email">
            <a:extLst>
              <a:ext uri="{28A0092B-C50C-407E-A947-70E740481C1C}">
                <a14:useLocalDpi xmlns:a14="http://schemas.microsoft.com/office/drawing/2010/main"/>
              </a:ext>
            </a:extLst>
          </a:blip>
          <a:stretch>
            <a:fillRect/>
          </a:stretch>
        </p:blipFill>
        <p:spPr>
          <a:xfrm>
            <a:off x="8497888" y="2255838"/>
            <a:ext cx="1846262" cy="811212"/>
          </a:xfrm>
          <a:prstGeom prst="rect">
            <a:avLst/>
          </a:prstGeom>
          <a:noFill/>
          <a:ln w="9525">
            <a:noFill/>
          </a:ln>
        </p:spPr>
      </p:pic>
      <p:sp>
        <p:nvSpPr>
          <p:cNvPr id="40980" name="矩形 87"/>
          <p:cNvSpPr/>
          <p:nvPr/>
        </p:nvSpPr>
        <p:spPr>
          <a:xfrm>
            <a:off x="8632825" y="3084513"/>
            <a:ext cx="1571625" cy="2032000"/>
          </a:xfrm>
          <a:prstGeom prst="rect">
            <a:avLst/>
          </a:prstGeom>
          <a:noFill/>
          <a:ln w="9525">
            <a:noFill/>
          </a:ln>
        </p:spPr>
        <p:txBody>
          <a:bodyPr>
            <a:spAutoFit/>
          </a:bodyPr>
          <a:lstStyle/>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a:p>
            <a:pPr lvl="0" algn="ctr" eaLnBrk="0" fontAlgn="ctr" hangingPunct="0">
              <a:buClr>
                <a:srgbClr val="FF0000"/>
              </a:buClr>
              <a:buSzPct val="70000"/>
            </a:pPr>
            <a:r>
              <a:rPr lang="zh-CN" altLang="en-US" dirty="0">
                <a:solidFill>
                  <a:srgbClr val="080808"/>
                </a:solidFill>
                <a:latin typeface="微软雅黑" panose="020B0503020204020204" pitchFamily="2" charset="-122"/>
                <a:ea typeface="微软雅黑" panose="020B0503020204020204" pitchFamily="2" charset="-122"/>
              </a:rPr>
              <a:t>点击添加文本</a:t>
            </a:r>
            <a:r>
              <a:rPr lang="en-US" altLang="x-none" dirty="0">
                <a:solidFill>
                  <a:srgbClr val="080808"/>
                </a:solidFill>
                <a:latin typeface="微软雅黑" panose="020B0503020204020204" pitchFamily="2" charset="-122"/>
                <a:ea typeface="微软雅黑" panose="020B0503020204020204" pitchFamily="2" charset="-122"/>
              </a:rPr>
              <a:t/>
            </a:r>
            <a:br>
              <a:rPr lang="en-US" altLang="x-none" dirty="0">
                <a:solidFill>
                  <a:srgbClr val="080808"/>
                </a:solidFill>
                <a:latin typeface="微软雅黑" panose="020B0503020204020204" pitchFamily="2" charset="-122"/>
                <a:ea typeface="微软雅黑" panose="020B0503020204020204" pitchFamily="2" charset="-122"/>
              </a:rPr>
            </a:br>
            <a:r>
              <a:rPr lang="zh-CN" altLang="en-US" dirty="0">
                <a:solidFill>
                  <a:srgbClr val="080808"/>
                </a:solidFill>
                <a:latin typeface="微软雅黑" panose="020B0503020204020204" pitchFamily="2" charset="-122"/>
                <a:ea typeface="微软雅黑" panose="020B0503020204020204" pitchFamily="2" charset="-122"/>
              </a:rPr>
              <a:t>点击添加文本</a:t>
            </a:r>
          </a:p>
        </p:txBody>
      </p:sp>
      <p:cxnSp>
        <p:nvCxnSpPr>
          <p:cNvPr id="40981" name="直接连接符 31"/>
          <p:cNvCxnSpPr/>
          <p:nvPr/>
        </p:nvCxnSpPr>
        <p:spPr>
          <a:xfrm>
            <a:off x="8418513" y="1566863"/>
            <a:ext cx="0" cy="4406900"/>
          </a:xfrm>
          <a:prstGeom prst="line">
            <a:avLst/>
          </a:prstGeom>
          <a:ln w="9525" cap="flat" cmpd="sng">
            <a:solidFill>
              <a:schemeClr val="accent1"/>
            </a:solidFill>
            <a:prstDash val="dash"/>
            <a:headEnd type="none" w="med" len="med"/>
            <a:tailEnd type="none" w="med" len="med"/>
          </a:ln>
        </p:spPr>
      </p:cxnSp>
      <p:sp>
        <p:nvSpPr>
          <p:cNvPr id="40982" name="TextBox 32"/>
          <p:cNvSpPr txBox="1"/>
          <p:nvPr/>
        </p:nvSpPr>
        <p:spPr>
          <a:xfrm>
            <a:off x="1204913" y="1839913"/>
            <a:ext cx="554037" cy="2479675"/>
          </a:xfrm>
          <a:prstGeom prst="rect">
            <a:avLst/>
          </a:prstGeom>
          <a:noFill/>
          <a:ln w="9525">
            <a:noFill/>
          </a:ln>
        </p:spPr>
        <p:txBody>
          <a:bodyPr vert="eaVert">
            <a:spAutoFit/>
          </a:bodyPr>
          <a:lstStyle/>
          <a:p>
            <a:pPr lvl="0" eaLnBrk="1" hangingPunct="1"/>
            <a:r>
              <a:rPr lang="zh-CN" altLang="en-US" sz="2400" dirty="0">
                <a:solidFill>
                  <a:srgbClr val="4D4D4D"/>
                </a:solidFill>
                <a:latin typeface="微软雅黑" panose="020B0503020204020204" pitchFamily="2" charset="-122"/>
                <a:ea typeface="微软雅黑" panose="020B0503020204020204" pitchFamily="2" charset="-122"/>
              </a:rPr>
              <a:t>某某某操作方案</a:t>
            </a: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0963"/>
                                        </p:tgtEl>
                                        <p:attrNameLst>
                                          <p:attrName>style.visibility</p:attrName>
                                        </p:attrNameLst>
                                      </p:cBhvr>
                                      <p:to>
                                        <p:strVal val="visible"/>
                                      </p:to>
                                    </p:set>
                                    <p:anim calcmode="lin" valueType="num">
                                      <p:cBhvr additive="base">
                                        <p:cTn id="7" dur="300" fill="hold"/>
                                        <p:tgtEl>
                                          <p:spTgt spid="40963"/>
                                        </p:tgtEl>
                                        <p:attrNameLst>
                                          <p:attrName>ppt_x</p:attrName>
                                        </p:attrNameLst>
                                      </p:cBhvr>
                                      <p:tavLst>
                                        <p:tav tm="0">
                                          <p:val>
                                            <p:strVal val="0-#ppt_w/2"/>
                                          </p:val>
                                        </p:tav>
                                        <p:tav tm="100000">
                                          <p:val>
                                            <p:strVal val="#ppt_x"/>
                                          </p:val>
                                        </p:tav>
                                      </p:tavLst>
                                    </p:anim>
                                    <p:anim calcmode="lin" valueType="num">
                                      <p:cBhvr additive="base">
                                        <p:cTn id="8" dur="300" fill="hold"/>
                                        <p:tgtEl>
                                          <p:spTgt spid="4096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0964"/>
                                        </p:tgtEl>
                                        <p:attrNameLst>
                                          <p:attrName>style.visibility</p:attrName>
                                        </p:attrNameLst>
                                      </p:cBhvr>
                                      <p:to>
                                        <p:strVal val="visible"/>
                                      </p:to>
                                    </p:set>
                                    <p:anim calcmode="lin" valueType="num">
                                      <p:cBhvr additive="base">
                                        <p:cTn id="11" dur="300" fill="hold"/>
                                        <p:tgtEl>
                                          <p:spTgt spid="40964"/>
                                        </p:tgtEl>
                                        <p:attrNameLst>
                                          <p:attrName>ppt_x</p:attrName>
                                        </p:attrNameLst>
                                      </p:cBhvr>
                                      <p:tavLst>
                                        <p:tav tm="0">
                                          <p:val>
                                            <p:strVal val="0-#ppt_w/2"/>
                                          </p:val>
                                        </p:tav>
                                        <p:tav tm="100000">
                                          <p:val>
                                            <p:strVal val="#ppt_x"/>
                                          </p:val>
                                        </p:tav>
                                      </p:tavLst>
                                    </p:anim>
                                    <p:anim calcmode="lin" valueType="num">
                                      <p:cBhvr additive="base">
                                        <p:cTn id="12" dur="300" fill="hold"/>
                                        <p:tgtEl>
                                          <p:spTgt spid="4096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40965"/>
                                        </p:tgtEl>
                                        <p:attrNameLst>
                                          <p:attrName>style.visibility</p:attrName>
                                        </p:attrNameLst>
                                      </p:cBhvr>
                                      <p:to>
                                        <p:strVal val="visible"/>
                                      </p:to>
                                    </p:set>
                                    <p:anim calcmode="lin" valueType="num">
                                      <p:cBhvr additive="base">
                                        <p:cTn id="15" dur="300" fill="hold"/>
                                        <p:tgtEl>
                                          <p:spTgt spid="40965"/>
                                        </p:tgtEl>
                                        <p:attrNameLst>
                                          <p:attrName>ppt_x</p:attrName>
                                        </p:attrNameLst>
                                      </p:cBhvr>
                                      <p:tavLst>
                                        <p:tav tm="0">
                                          <p:val>
                                            <p:strVal val="0-#ppt_w/2"/>
                                          </p:val>
                                        </p:tav>
                                        <p:tav tm="100000">
                                          <p:val>
                                            <p:strVal val="#ppt_x"/>
                                          </p:val>
                                        </p:tav>
                                      </p:tavLst>
                                    </p:anim>
                                    <p:anim calcmode="lin" valueType="num">
                                      <p:cBhvr additive="base">
                                        <p:cTn id="16" dur="300" fill="hold"/>
                                        <p:tgtEl>
                                          <p:spTgt spid="4096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0962"/>
                                        </p:tgtEl>
                                        <p:attrNameLst>
                                          <p:attrName>style.visibility</p:attrName>
                                        </p:attrNameLst>
                                      </p:cBhvr>
                                      <p:to>
                                        <p:strVal val="visible"/>
                                      </p:to>
                                    </p:set>
                                    <p:anim calcmode="lin" valueType="num">
                                      <p:cBhvr>
                                        <p:cTn id="20" dur="500" fill="hold"/>
                                        <p:tgtEl>
                                          <p:spTgt spid="4096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0962"/>
                                        </p:tgtEl>
                                        <p:attrNameLst>
                                          <p:attrName>ppt_y</p:attrName>
                                        </p:attrNameLst>
                                      </p:cBhvr>
                                      <p:tavLst>
                                        <p:tav tm="0">
                                          <p:val>
                                            <p:strVal val="#ppt_y"/>
                                          </p:val>
                                        </p:tav>
                                        <p:tav tm="100000">
                                          <p:val>
                                            <p:strVal val="#ppt_y"/>
                                          </p:val>
                                        </p:tav>
                                      </p:tavLst>
                                    </p:anim>
                                    <p:anim calcmode="lin" valueType="num">
                                      <p:cBhvr>
                                        <p:cTn id="22" dur="500" fill="hold"/>
                                        <p:tgtEl>
                                          <p:spTgt spid="4096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096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0962"/>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40966"/>
                                        </p:tgtEl>
                                        <p:attrNameLst>
                                          <p:attrName>style.visibility</p:attrName>
                                        </p:attrNameLst>
                                      </p:cBhvr>
                                      <p:to>
                                        <p:strVal val="visible"/>
                                      </p:to>
                                    </p:set>
                                    <p:anim calcmode="lin" valueType="num">
                                      <p:cBhvr>
                                        <p:cTn id="27" dur="400" fill="hold"/>
                                        <p:tgtEl>
                                          <p:spTgt spid="40966"/>
                                        </p:tgtEl>
                                        <p:attrNameLst>
                                          <p:attrName>ppt_w</p:attrName>
                                        </p:attrNameLst>
                                      </p:cBhvr>
                                      <p:tavLst>
                                        <p:tav tm="0">
                                          <p:val>
                                            <p:fltVal val="0"/>
                                          </p:val>
                                        </p:tav>
                                        <p:tav tm="100000">
                                          <p:val>
                                            <p:strVal val="#ppt_w"/>
                                          </p:val>
                                        </p:tav>
                                      </p:tavLst>
                                    </p:anim>
                                    <p:anim calcmode="lin" valueType="num">
                                      <p:cBhvr>
                                        <p:cTn id="28" dur="400" fill="hold"/>
                                        <p:tgtEl>
                                          <p:spTgt spid="40966"/>
                                        </p:tgtEl>
                                        <p:attrNameLst>
                                          <p:attrName>ppt_h</p:attrName>
                                        </p:attrNameLst>
                                      </p:cBhvr>
                                      <p:tavLst>
                                        <p:tav tm="0">
                                          <p:val>
                                            <p:fltVal val="0"/>
                                          </p:val>
                                        </p:tav>
                                        <p:tav tm="100000">
                                          <p:val>
                                            <p:strVal val="#ppt_h"/>
                                          </p:val>
                                        </p:tav>
                                      </p:tavLst>
                                    </p:anim>
                                    <p:anim calcmode="lin" valueType="num">
                                      <p:cBhvr>
                                        <p:cTn id="29" dur="400" fill="hold"/>
                                        <p:tgtEl>
                                          <p:spTgt spid="40966"/>
                                        </p:tgtEl>
                                        <p:attrNameLst>
                                          <p:attrName>style.rotation</p:attrName>
                                        </p:attrNameLst>
                                      </p:cBhvr>
                                      <p:tavLst>
                                        <p:tav tm="0">
                                          <p:val>
                                            <p:fltVal val="90"/>
                                          </p:val>
                                        </p:tav>
                                        <p:tav tm="100000">
                                          <p:val>
                                            <p:fltVal val="0"/>
                                          </p:val>
                                        </p:tav>
                                      </p:tavLst>
                                    </p:anim>
                                    <p:animEffect transition="in" filter="fade">
                                      <p:cBhvr>
                                        <p:cTn id="30" dur="400"/>
                                        <p:tgtEl>
                                          <p:spTgt spid="40966"/>
                                        </p:tgtEl>
                                      </p:cBhvr>
                                    </p:animEffect>
                                  </p:childTnLst>
                                </p:cTn>
                              </p:par>
                              <p:par>
                                <p:cTn id="31" presetID="8" presetClass="emph" presetSubtype="0" fill="hold" grpId="1" nodeType="withEffect">
                                  <p:stCondLst>
                                    <p:cond delay="0"/>
                                  </p:stCondLst>
                                  <p:childTnLst>
                                    <p:animRot by="21600000">
                                      <p:cBhvr>
                                        <p:cTn id="32" dur="400" fill="hold"/>
                                        <p:tgtEl>
                                          <p:spTgt spid="40966"/>
                                        </p:tgtEl>
                                        <p:attrNameLst>
                                          <p:attrName>r</p:attrName>
                                        </p:attrNameLst>
                                      </p:cBhvr>
                                    </p:animRot>
                                  </p:childTnLst>
                                </p:cTn>
                              </p:par>
                            </p:childTnLst>
                          </p:cTn>
                        </p:par>
                        <p:par>
                          <p:cTn id="33" fill="hold">
                            <p:stCondLst>
                              <p:cond delay="1200"/>
                            </p:stCondLst>
                            <p:childTnLst>
                              <p:par>
                                <p:cTn id="34" presetID="22" presetClass="entr" presetSubtype="4" fill="hold" nodeType="afterEffect">
                                  <p:stCondLst>
                                    <p:cond delay="0"/>
                                  </p:stCondLst>
                                  <p:childTnLst>
                                    <p:set>
                                      <p:cBhvr>
                                        <p:cTn id="35" dur="1" fill="hold">
                                          <p:stCondLst>
                                            <p:cond delay="0"/>
                                          </p:stCondLst>
                                        </p:cTn>
                                        <p:tgtEl>
                                          <p:spTgt spid="40967"/>
                                        </p:tgtEl>
                                        <p:attrNameLst>
                                          <p:attrName>style.visibility</p:attrName>
                                        </p:attrNameLst>
                                      </p:cBhvr>
                                      <p:to>
                                        <p:strVal val="visible"/>
                                      </p:to>
                                    </p:set>
                                    <p:animEffect transition="in" filter="wipe(down)">
                                      <p:cBhvr>
                                        <p:cTn id="36" dur="500"/>
                                        <p:tgtEl>
                                          <p:spTgt spid="40967"/>
                                        </p:tgtEl>
                                      </p:cBhvr>
                                    </p:animEffect>
                                  </p:childTnLst>
                                </p:cTn>
                              </p:par>
                              <p:par>
                                <p:cTn id="37" presetID="22" presetClass="entr" presetSubtype="8" fill="hold" nodeType="withEffect">
                                  <p:stCondLst>
                                    <p:cond delay="0"/>
                                  </p:stCondLst>
                                  <p:childTnLst>
                                    <p:set>
                                      <p:cBhvr>
                                        <p:cTn id="38" dur="1" fill="hold">
                                          <p:stCondLst>
                                            <p:cond delay="0"/>
                                          </p:stCondLst>
                                        </p:cTn>
                                        <p:tgtEl>
                                          <p:spTgt spid="40968"/>
                                        </p:tgtEl>
                                        <p:attrNameLst>
                                          <p:attrName>style.visibility</p:attrName>
                                        </p:attrNameLst>
                                      </p:cBhvr>
                                      <p:to>
                                        <p:strVal val="visible"/>
                                      </p:to>
                                    </p:set>
                                    <p:animEffect transition="in" filter="wipe(left)">
                                      <p:cBhvr>
                                        <p:cTn id="39" dur="500"/>
                                        <p:tgtEl>
                                          <p:spTgt spid="40968"/>
                                        </p:tgtEl>
                                      </p:cBhvr>
                                    </p:animEffect>
                                  </p:childTnLst>
                                </p:cTn>
                              </p:par>
                            </p:childTnLst>
                          </p:cTn>
                        </p:par>
                        <p:par>
                          <p:cTn id="40" fill="hold">
                            <p:stCondLst>
                              <p:cond delay="17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40982"/>
                                        </p:tgtEl>
                                        <p:attrNameLst>
                                          <p:attrName>style.visibility</p:attrName>
                                        </p:attrNameLst>
                                      </p:cBhvr>
                                      <p:to>
                                        <p:strVal val="visible"/>
                                      </p:to>
                                    </p:set>
                                    <p:anim calcmode="lin" valueType="num">
                                      <p:cBhvr>
                                        <p:cTn id="43" dur="500" fill="hold"/>
                                        <p:tgtEl>
                                          <p:spTgt spid="4098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40982"/>
                                        </p:tgtEl>
                                        <p:attrNameLst>
                                          <p:attrName>ppt_y</p:attrName>
                                        </p:attrNameLst>
                                      </p:cBhvr>
                                      <p:tavLst>
                                        <p:tav tm="0">
                                          <p:val>
                                            <p:strVal val="#ppt_y"/>
                                          </p:val>
                                        </p:tav>
                                        <p:tav tm="100000">
                                          <p:val>
                                            <p:strVal val="#ppt_y"/>
                                          </p:val>
                                        </p:tav>
                                      </p:tavLst>
                                    </p:anim>
                                    <p:anim calcmode="lin" valueType="num">
                                      <p:cBhvr>
                                        <p:cTn id="45" dur="500" fill="hold"/>
                                        <p:tgtEl>
                                          <p:spTgt spid="4098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4098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40982"/>
                                        </p:tgtEl>
                                      </p:cBhvr>
                                    </p:animEffect>
                                  </p:childTnLst>
                                </p:cTn>
                              </p:par>
                            </p:childTnLst>
                          </p:cTn>
                        </p:par>
                        <p:par>
                          <p:cTn id="48" fill="hold">
                            <p:stCondLst>
                              <p:cond delay="2500"/>
                            </p:stCondLst>
                            <p:childTnLst>
                              <p:par>
                                <p:cTn id="49" presetID="22" presetClass="entr" presetSubtype="4" fill="hold" nodeType="afterEffect">
                                  <p:stCondLst>
                                    <p:cond delay="0"/>
                                  </p:stCondLst>
                                  <p:childTnLst>
                                    <p:set>
                                      <p:cBhvr>
                                        <p:cTn id="50" dur="1" fill="hold">
                                          <p:stCondLst>
                                            <p:cond delay="0"/>
                                          </p:stCondLst>
                                        </p:cTn>
                                        <p:tgtEl>
                                          <p:spTgt spid="40975"/>
                                        </p:tgtEl>
                                        <p:attrNameLst>
                                          <p:attrName>style.visibility</p:attrName>
                                        </p:attrNameLst>
                                      </p:cBhvr>
                                      <p:to>
                                        <p:strVal val="visible"/>
                                      </p:to>
                                    </p:set>
                                    <p:animEffect transition="in" filter="wipe(down)">
                                      <p:cBhvr>
                                        <p:cTn id="51" dur="500"/>
                                        <p:tgtEl>
                                          <p:spTgt spid="40975"/>
                                        </p:tgtEl>
                                      </p:cBhvr>
                                    </p:animEffect>
                                  </p:childTnLst>
                                </p:cTn>
                              </p:par>
                              <p:par>
                                <p:cTn id="52" presetID="22" presetClass="entr" presetSubtype="4" fill="hold" nodeType="withEffect">
                                  <p:stCondLst>
                                    <p:cond delay="0"/>
                                  </p:stCondLst>
                                  <p:childTnLst>
                                    <p:set>
                                      <p:cBhvr>
                                        <p:cTn id="53" dur="1" fill="hold">
                                          <p:stCondLst>
                                            <p:cond delay="0"/>
                                          </p:stCondLst>
                                        </p:cTn>
                                        <p:tgtEl>
                                          <p:spTgt spid="40977"/>
                                        </p:tgtEl>
                                        <p:attrNameLst>
                                          <p:attrName>style.visibility</p:attrName>
                                        </p:attrNameLst>
                                      </p:cBhvr>
                                      <p:to>
                                        <p:strVal val="visible"/>
                                      </p:to>
                                    </p:set>
                                    <p:animEffect transition="in" filter="wipe(down)">
                                      <p:cBhvr>
                                        <p:cTn id="54" dur="500"/>
                                        <p:tgtEl>
                                          <p:spTgt spid="40977"/>
                                        </p:tgtEl>
                                      </p:cBhvr>
                                    </p:animEffect>
                                  </p:childTnLst>
                                </p:cTn>
                              </p:par>
                              <p:par>
                                <p:cTn id="55" presetID="22" presetClass="entr" presetSubtype="4" fill="hold" nodeType="withEffect">
                                  <p:stCondLst>
                                    <p:cond delay="0"/>
                                  </p:stCondLst>
                                  <p:childTnLst>
                                    <p:set>
                                      <p:cBhvr>
                                        <p:cTn id="56" dur="1" fill="hold">
                                          <p:stCondLst>
                                            <p:cond delay="0"/>
                                          </p:stCondLst>
                                        </p:cTn>
                                        <p:tgtEl>
                                          <p:spTgt spid="40981"/>
                                        </p:tgtEl>
                                        <p:attrNameLst>
                                          <p:attrName>style.visibility</p:attrName>
                                        </p:attrNameLst>
                                      </p:cBhvr>
                                      <p:to>
                                        <p:strVal val="visible"/>
                                      </p:to>
                                    </p:set>
                                    <p:animEffect transition="in" filter="wipe(down)">
                                      <p:cBhvr>
                                        <p:cTn id="57" dur="500"/>
                                        <p:tgtEl>
                                          <p:spTgt spid="40981"/>
                                        </p:tgtEl>
                                      </p:cBhvr>
                                    </p:animEffect>
                                  </p:childTnLst>
                                </p:cTn>
                              </p:par>
                            </p:childTnLst>
                          </p:cTn>
                        </p:par>
                        <p:par>
                          <p:cTn id="58" fill="hold">
                            <p:stCondLst>
                              <p:cond delay="3000"/>
                            </p:stCondLst>
                            <p:childTnLst>
                              <p:par>
                                <p:cTn id="59" presetID="42" presetClass="entr" presetSubtype="0" fill="hold" nodeType="afterEffect">
                                  <p:stCondLst>
                                    <p:cond delay="0"/>
                                  </p:stCondLst>
                                  <p:childTnLst>
                                    <p:set>
                                      <p:cBhvr>
                                        <p:cTn id="60" dur="1" fill="hold">
                                          <p:stCondLst>
                                            <p:cond delay="0"/>
                                          </p:stCondLst>
                                        </p:cTn>
                                        <p:tgtEl>
                                          <p:spTgt spid="40969"/>
                                        </p:tgtEl>
                                        <p:attrNameLst>
                                          <p:attrName>style.visibility</p:attrName>
                                        </p:attrNameLst>
                                      </p:cBhvr>
                                      <p:to>
                                        <p:strVal val="visible"/>
                                      </p:to>
                                    </p:set>
                                    <p:animEffect transition="in" filter="fade">
                                      <p:cBhvr>
                                        <p:cTn id="61" dur="300"/>
                                        <p:tgtEl>
                                          <p:spTgt spid="40969"/>
                                        </p:tgtEl>
                                      </p:cBhvr>
                                    </p:animEffect>
                                    <p:anim calcmode="lin" valueType="num">
                                      <p:cBhvr>
                                        <p:cTn id="62" dur="300" fill="hold"/>
                                        <p:tgtEl>
                                          <p:spTgt spid="40969"/>
                                        </p:tgtEl>
                                        <p:attrNameLst>
                                          <p:attrName>ppt_x</p:attrName>
                                        </p:attrNameLst>
                                      </p:cBhvr>
                                      <p:tavLst>
                                        <p:tav tm="0">
                                          <p:val>
                                            <p:strVal val="#ppt_x"/>
                                          </p:val>
                                        </p:tav>
                                        <p:tav tm="100000">
                                          <p:val>
                                            <p:strVal val="#ppt_x"/>
                                          </p:val>
                                        </p:tav>
                                      </p:tavLst>
                                    </p:anim>
                                    <p:anim calcmode="lin" valueType="num">
                                      <p:cBhvr>
                                        <p:cTn id="63" dur="300" fill="hold"/>
                                        <p:tgtEl>
                                          <p:spTgt spid="40969"/>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22" presetClass="entr" presetSubtype="4" fill="hold" grpId="0" nodeType="afterEffect">
                                  <p:stCondLst>
                                    <p:cond delay="0"/>
                                  </p:stCondLst>
                                  <p:childTnLst>
                                    <p:set>
                                      <p:cBhvr>
                                        <p:cTn id="66" dur="1" fill="hold">
                                          <p:stCondLst>
                                            <p:cond delay="0"/>
                                          </p:stCondLst>
                                        </p:cTn>
                                        <p:tgtEl>
                                          <p:spTgt spid="40970"/>
                                        </p:tgtEl>
                                        <p:attrNameLst>
                                          <p:attrName>style.visibility</p:attrName>
                                        </p:attrNameLst>
                                      </p:cBhvr>
                                      <p:to>
                                        <p:strVal val="visible"/>
                                      </p:to>
                                    </p:set>
                                    <p:animEffect transition="in" filter="wipe(down)">
                                      <p:cBhvr>
                                        <p:cTn id="67" dur="500"/>
                                        <p:tgtEl>
                                          <p:spTgt spid="40970"/>
                                        </p:tgtEl>
                                      </p:cBhvr>
                                    </p:animEffect>
                                  </p:childTnLst>
                                </p:cTn>
                              </p:par>
                            </p:childTnLst>
                          </p:cTn>
                        </p:par>
                        <p:par>
                          <p:cTn id="68" fill="hold">
                            <p:stCondLst>
                              <p:cond delay="4000"/>
                            </p:stCondLst>
                            <p:childTnLst>
                              <p:par>
                                <p:cTn id="69" presetID="42" presetClass="entr" presetSubtype="0" fill="hold" nodeType="afterEffect">
                                  <p:stCondLst>
                                    <p:cond delay="0"/>
                                  </p:stCondLst>
                                  <p:childTnLst>
                                    <p:set>
                                      <p:cBhvr>
                                        <p:cTn id="70" dur="1" fill="hold">
                                          <p:stCondLst>
                                            <p:cond delay="0"/>
                                          </p:stCondLst>
                                        </p:cTn>
                                        <p:tgtEl>
                                          <p:spTgt spid="40971"/>
                                        </p:tgtEl>
                                        <p:attrNameLst>
                                          <p:attrName>style.visibility</p:attrName>
                                        </p:attrNameLst>
                                      </p:cBhvr>
                                      <p:to>
                                        <p:strVal val="visible"/>
                                      </p:to>
                                    </p:set>
                                    <p:animEffect transition="in" filter="fade">
                                      <p:cBhvr>
                                        <p:cTn id="71" dur="300"/>
                                        <p:tgtEl>
                                          <p:spTgt spid="40971"/>
                                        </p:tgtEl>
                                      </p:cBhvr>
                                    </p:animEffect>
                                    <p:anim calcmode="lin" valueType="num">
                                      <p:cBhvr>
                                        <p:cTn id="72" dur="300" fill="hold"/>
                                        <p:tgtEl>
                                          <p:spTgt spid="40971"/>
                                        </p:tgtEl>
                                        <p:attrNameLst>
                                          <p:attrName>ppt_x</p:attrName>
                                        </p:attrNameLst>
                                      </p:cBhvr>
                                      <p:tavLst>
                                        <p:tav tm="0">
                                          <p:val>
                                            <p:strVal val="#ppt_x"/>
                                          </p:val>
                                        </p:tav>
                                        <p:tav tm="100000">
                                          <p:val>
                                            <p:strVal val="#ppt_x"/>
                                          </p:val>
                                        </p:tav>
                                      </p:tavLst>
                                    </p:anim>
                                    <p:anim calcmode="lin" valueType="num">
                                      <p:cBhvr>
                                        <p:cTn id="73" dur="300" fill="hold"/>
                                        <p:tgtEl>
                                          <p:spTgt spid="40971"/>
                                        </p:tgtEl>
                                        <p:attrNameLst>
                                          <p:attrName>ppt_y</p:attrName>
                                        </p:attrNameLst>
                                      </p:cBhvr>
                                      <p:tavLst>
                                        <p:tav tm="0">
                                          <p:val>
                                            <p:strVal val="#ppt_y+.1"/>
                                          </p:val>
                                        </p:tav>
                                        <p:tav tm="100000">
                                          <p:val>
                                            <p:strVal val="#ppt_y"/>
                                          </p:val>
                                        </p:tav>
                                      </p:tavLst>
                                    </p:anim>
                                  </p:childTnLst>
                                </p:cTn>
                              </p:par>
                            </p:childTnLst>
                          </p:cTn>
                        </p:par>
                        <p:par>
                          <p:cTn id="74" fill="hold">
                            <p:stCondLst>
                              <p:cond delay="4500"/>
                            </p:stCondLst>
                            <p:childTnLst>
                              <p:par>
                                <p:cTn id="75" presetID="22" presetClass="entr" presetSubtype="4" fill="hold" grpId="0" nodeType="afterEffect">
                                  <p:stCondLst>
                                    <p:cond delay="0"/>
                                  </p:stCondLst>
                                  <p:childTnLst>
                                    <p:set>
                                      <p:cBhvr>
                                        <p:cTn id="76" dur="1" fill="hold">
                                          <p:stCondLst>
                                            <p:cond delay="0"/>
                                          </p:stCondLst>
                                        </p:cTn>
                                        <p:tgtEl>
                                          <p:spTgt spid="40974"/>
                                        </p:tgtEl>
                                        <p:attrNameLst>
                                          <p:attrName>style.visibility</p:attrName>
                                        </p:attrNameLst>
                                      </p:cBhvr>
                                      <p:to>
                                        <p:strVal val="visible"/>
                                      </p:to>
                                    </p:set>
                                    <p:animEffect transition="in" filter="wipe(down)">
                                      <p:cBhvr>
                                        <p:cTn id="77" dur="500"/>
                                        <p:tgtEl>
                                          <p:spTgt spid="40974"/>
                                        </p:tgtEl>
                                      </p:cBhvr>
                                    </p:animEffect>
                                  </p:childTnLst>
                                </p:cTn>
                              </p:par>
                            </p:childTnLst>
                          </p:cTn>
                        </p:par>
                        <p:par>
                          <p:cTn id="78" fill="hold">
                            <p:stCondLst>
                              <p:cond delay="5000"/>
                            </p:stCondLst>
                            <p:childTnLst>
                              <p:par>
                                <p:cTn id="79" presetID="47" presetClass="entr" presetSubtype="0" fill="hold" nodeType="afterEffect">
                                  <p:stCondLst>
                                    <p:cond delay="0"/>
                                  </p:stCondLst>
                                  <p:childTnLst>
                                    <p:set>
                                      <p:cBhvr>
                                        <p:cTn id="80" dur="1" fill="hold">
                                          <p:stCondLst>
                                            <p:cond delay="0"/>
                                          </p:stCondLst>
                                        </p:cTn>
                                        <p:tgtEl>
                                          <p:spTgt spid="40976"/>
                                        </p:tgtEl>
                                        <p:attrNameLst>
                                          <p:attrName>style.visibility</p:attrName>
                                        </p:attrNameLst>
                                      </p:cBhvr>
                                      <p:to>
                                        <p:strVal val="visible"/>
                                      </p:to>
                                    </p:set>
                                    <p:animEffect transition="in" filter="fade">
                                      <p:cBhvr>
                                        <p:cTn id="81" dur="300"/>
                                        <p:tgtEl>
                                          <p:spTgt spid="40976"/>
                                        </p:tgtEl>
                                      </p:cBhvr>
                                    </p:animEffect>
                                    <p:anim calcmode="lin" valueType="num">
                                      <p:cBhvr>
                                        <p:cTn id="82" dur="300" fill="hold"/>
                                        <p:tgtEl>
                                          <p:spTgt spid="40976"/>
                                        </p:tgtEl>
                                        <p:attrNameLst>
                                          <p:attrName>ppt_x</p:attrName>
                                        </p:attrNameLst>
                                      </p:cBhvr>
                                      <p:tavLst>
                                        <p:tav tm="0">
                                          <p:val>
                                            <p:strVal val="#ppt_x"/>
                                          </p:val>
                                        </p:tav>
                                        <p:tav tm="100000">
                                          <p:val>
                                            <p:strVal val="#ppt_x"/>
                                          </p:val>
                                        </p:tav>
                                      </p:tavLst>
                                    </p:anim>
                                    <p:anim calcmode="lin" valueType="num">
                                      <p:cBhvr>
                                        <p:cTn id="83" dur="300" fill="hold"/>
                                        <p:tgtEl>
                                          <p:spTgt spid="40976"/>
                                        </p:tgtEl>
                                        <p:attrNameLst>
                                          <p:attrName>ppt_y</p:attrName>
                                        </p:attrNameLst>
                                      </p:cBhvr>
                                      <p:tavLst>
                                        <p:tav tm="0">
                                          <p:val>
                                            <p:strVal val="#ppt_y-.1"/>
                                          </p:val>
                                        </p:tav>
                                        <p:tav tm="100000">
                                          <p:val>
                                            <p:strVal val="#ppt_y"/>
                                          </p:val>
                                        </p:tav>
                                      </p:tavLst>
                                    </p:anim>
                                  </p:childTnLst>
                                </p:cTn>
                              </p:par>
                            </p:childTnLst>
                          </p:cTn>
                        </p:par>
                        <p:par>
                          <p:cTn id="84" fill="hold">
                            <p:stCondLst>
                              <p:cond delay="5500"/>
                            </p:stCondLst>
                            <p:childTnLst>
                              <p:par>
                                <p:cTn id="85" presetID="22" presetClass="entr" presetSubtype="1" fill="hold" grpId="0" nodeType="afterEffect">
                                  <p:stCondLst>
                                    <p:cond delay="0"/>
                                  </p:stCondLst>
                                  <p:childTnLst>
                                    <p:set>
                                      <p:cBhvr>
                                        <p:cTn id="86" dur="1" fill="hold">
                                          <p:stCondLst>
                                            <p:cond delay="0"/>
                                          </p:stCondLst>
                                        </p:cTn>
                                        <p:tgtEl>
                                          <p:spTgt spid="40978"/>
                                        </p:tgtEl>
                                        <p:attrNameLst>
                                          <p:attrName>style.visibility</p:attrName>
                                        </p:attrNameLst>
                                      </p:cBhvr>
                                      <p:to>
                                        <p:strVal val="visible"/>
                                      </p:to>
                                    </p:set>
                                    <p:animEffect transition="in" filter="wipe(up)">
                                      <p:cBhvr>
                                        <p:cTn id="87" dur="500"/>
                                        <p:tgtEl>
                                          <p:spTgt spid="40978"/>
                                        </p:tgtEl>
                                      </p:cBhvr>
                                    </p:animEffect>
                                  </p:childTnLst>
                                </p:cTn>
                              </p:par>
                            </p:childTnLst>
                          </p:cTn>
                        </p:par>
                        <p:par>
                          <p:cTn id="88" fill="hold">
                            <p:stCondLst>
                              <p:cond delay="6000"/>
                            </p:stCondLst>
                            <p:childTnLst>
                              <p:par>
                                <p:cTn id="89" presetID="47" presetClass="entr" presetSubtype="0" fill="hold" nodeType="afterEffect">
                                  <p:stCondLst>
                                    <p:cond delay="0"/>
                                  </p:stCondLst>
                                  <p:childTnLst>
                                    <p:set>
                                      <p:cBhvr>
                                        <p:cTn id="90" dur="1" fill="hold">
                                          <p:stCondLst>
                                            <p:cond delay="0"/>
                                          </p:stCondLst>
                                        </p:cTn>
                                        <p:tgtEl>
                                          <p:spTgt spid="40979"/>
                                        </p:tgtEl>
                                        <p:attrNameLst>
                                          <p:attrName>style.visibility</p:attrName>
                                        </p:attrNameLst>
                                      </p:cBhvr>
                                      <p:to>
                                        <p:strVal val="visible"/>
                                      </p:to>
                                    </p:set>
                                    <p:animEffect transition="in" filter="fade">
                                      <p:cBhvr>
                                        <p:cTn id="91" dur="300"/>
                                        <p:tgtEl>
                                          <p:spTgt spid="40979"/>
                                        </p:tgtEl>
                                      </p:cBhvr>
                                    </p:animEffect>
                                    <p:anim calcmode="lin" valueType="num">
                                      <p:cBhvr>
                                        <p:cTn id="92" dur="300" fill="hold"/>
                                        <p:tgtEl>
                                          <p:spTgt spid="40979"/>
                                        </p:tgtEl>
                                        <p:attrNameLst>
                                          <p:attrName>ppt_x</p:attrName>
                                        </p:attrNameLst>
                                      </p:cBhvr>
                                      <p:tavLst>
                                        <p:tav tm="0">
                                          <p:val>
                                            <p:strVal val="#ppt_x"/>
                                          </p:val>
                                        </p:tav>
                                        <p:tav tm="100000">
                                          <p:val>
                                            <p:strVal val="#ppt_x"/>
                                          </p:val>
                                        </p:tav>
                                      </p:tavLst>
                                    </p:anim>
                                    <p:anim calcmode="lin" valueType="num">
                                      <p:cBhvr>
                                        <p:cTn id="93" dur="300" fill="hold"/>
                                        <p:tgtEl>
                                          <p:spTgt spid="40979"/>
                                        </p:tgtEl>
                                        <p:attrNameLst>
                                          <p:attrName>ppt_y</p:attrName>
                                        </p:attrNameLst>
                                      </p:cBhvr>
                                      <p:tavLst>
                                        <p:tav tm="0">
                                          <p:val>
                                            <p:strVal val="#ppt_y-.1"/>
                                          </p:val>
                                        </p:tav>
                                        <p:tav tm="100000">
                                          <p:val>
                                            <p:strVal val="#ppt_y"/>
                                          </p:val>
                                        </p:tav>
                                      </p:tavLst>
                                    </p:anim>
                                  </p:childTnLst>
                                </p:cTn>
                              </p:par>
                            </p:childTnLst>
                          </p:cTn>
                        </p:par>
                        <p:par>
                          <p:cTn id="94" fill="hold">
                            <p:stCondLst>
                              <p:cond delay="6500"/>
                            </p:stCondLst>
                            <p:childTnLst>
                              <p:par>
                                <p:cTn id="95" presetID="22" presetClass="entr" presetSubtype="1" fill="hold" grpId="0" nodeType="afterEffect">
                                  <p:stCondLst>
                                    <p:cond delay="0"/>
                                  </p:stCondLst>
                                  <p:childTnLst>
                                    <p:set>
                                      <p:cBhvr>
                                        <p:cTn id="96" dur="1" fill="hold">
                                          <p:stCondLst>
                                            <p:cond delay="0"/>
                                          </p:stCondLst>
                                        </p:cTn>
                                        <p:tgtEl>
                                          <p:spTgt spid="40980"/>
                                        </p:tgtEl>
                                        <p:attrNameLst>
                                          <p:attrName>style.visibility</p:attrName>
                                        </p:attrNameLst>
                                      </p:cBhvr>
                                      <p:to>
                                        <p:strVal val="visible"/>
                                      </p:to>
                                    </p:set>
                                    <p:animEffect transition="in" filter="wipe(up)">
                                      <p:cBhvr>
                                        <p:cTn id="97" dur="500"/>
                                        <p:tgtEl>
                                          <p:spTgt spid="409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6" grpId="0" animBg="1"/>
      <p:bldP spid="40966" grpId="1" animBg="1"/>
      <p:bldP spid="40970" grpId="0"/>
      <p:bldP spid="40974" grpId="0"/>
      <p:bldP spid="40978" grpId="0"/>
      <p:bldP spid="40980" grpId="0"/>
      <p:bldP spid="4098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8"/>
          <p:cNvSpPr txBox="1"/>
          <p:nvPr/>
        </p:nvSpPr>
        <p:spPr>
          <a:xfrm>
            <a:off x="752475" y="187325"/>
            <a:ext cx="2698750" cy="523875"/>
          </a:xfrm>
          <a:prstGeom prst="rect">
            <a:avLst/>
          </a:prstGeom>
          <a:noFill/>
          <a:ln w="9525">
            <a:noFill/>
          </a:ln>
        </p:spPr>
        <p:txBody>
          <a:bodyPr wrap="none">
            <a:spAutoFit/>
          </a:bodyPr>
          <a:lstStyle/>
          <a:p>
            <a:pPr lvl="0" eaLnBrk="1" hangingPunct="1"/>
            <a:r>
              <a:rPr lang="zh-CN" altLang="en-US" sz="2800" b="1" dirty="0">
                <a:solidFill>
                  <a:srgbClr val="005788"/>
                </a:solidFill>
                <a:latin typeface="微软雅黑" panose="020B0503020204020204" pitchFamily="2" charset="-122"/>
                <a:ea typeface="微软雅黑" panose="020B0503020204020204" pitchFamily="2" charset="-122"/>
              </a:rPr>
              <a:t>请输入您的标题</a:t>
            </a:r>
          </a:p>
        </p:txBody>
      </p:sp>
      <p:sp>
        <p:nvSpPr>
          <p:cNvPr id="41987"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1988"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1989"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1990" name="TextBox 1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rgbClr val="FFFFFF"/>
                </a:solidFill>
                <a:latin typeface="微软雅黑" panose="020B0503020204020204" pitchFamily="2" charset="-122"/>
                <a:ea typeface="微软雅黑" panose="020B0503020204020204" pitchFamily="2" charset="-122"/>
              </a:rPr>
              <a:t>33</a:t>
            </a:fld>
            <a:endParaRPr lang="zh-CN" altLang="en-US" dirty="0">
              <a:solidFill>
                <a:srgbClr val="FFFFFF"/>
              </a:solidFill>
              <a:latin typeface="微软雅黑" panose="020B0503020204020204" pitchFamily="2" charset="-122"/>
              <a:ea typeface="微软雅黑" panose="020B0503020204020204" pitchFamily="2" charset="-122"/>
            </a:endParaRPr>
          </a:p>
        </p:txBody>
      </p:sp>
      <p:sp>
        <p:nvSpPr>
          <p:cNvPr id="41991" name="Freeform 6"/>
          <p:cNvSpPr/>
          <p:nvPr/>
        </p:nvSpPr>
        <p:spPr>
          <a:xfrm>
            <a:off x="1077913" y="1611313"/>
            <a:ext cx="10115550" cy="685800"/>
          </a:xfrm>
          <a:custGeom>
            <a:avLst/>
            <a:gdLst/>
            <a:ahLst/>
            <a:cxnLst>
              <a:cxn ang="0">
                <a:pos x="60069" y="0"/>
              </a:cxn>
              <a:cxn ang="0">
                <a:pos x="10055482" y="0"/>
              </a:cxn>
              <a:cxn ang="0">
                <a:pos x="10115551" y="75310"/>
              </a:cxn>
              <a:cxn ang="0">
                <a:pos x="10115551" y="611291"/>
              </a:cxn>
              <a:cxn ang="0">
                <a:pos x="10055482" y="685800"/>
              </a:cxn>
              <a:cxn ang="0">
                <a:pos x="60069" y="685800"/>
              </a:cxn>
              <a:cxn ang="0">
                <a:pos x="0" y="611291"/>
              </a:cxn>
              <a:cxn ang="0">
                <a:pos x="0" y="75310"/>
              </a:cxn>
              <a:cxn ang="0">
                <a:pos x="60069" y="0"/>
              </a:cxn>
            </a:cxnLst>
            <a:rect l="0" t="0" r="0" b="0"/>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DADADB">
              <a:alpha val="100000"/>
            </a:srgbClr>
          </a:solidFill>
          <a:ln w="10" cap="flat" cmpd="sng">
            <a:solidFill>
              <a:srgbClr val="B5B5B7"/>
            </a:solidFill>
            <a:prstDash val="solid"/>
            <a:headEnd type="none" w="med" len="med"/>
            <a:tailEnd type="none" w="med" len="med"/>
          </a:ln>
        </p:spPr>
        <p:txBody>
          <a:bodyPr/>
          <a:lstStyle/>
          <a:p>
            <a:endParaRPr lang="zh-CN" altLang="en-US"/>
          </a:p>
        </p:txBody>
      </p:sp>
      <p:sp>
        <p:nvSpPr>
          <p:cNvPr id="41992" name="Freeform 7"/>
          <p:cNvSpPr/>
          <p:nvPr/>
        </p:nvSpPr>
        <p:spPr>
          <a:xfrm>
            <a:off x="1077913" y="2919413"/>
            <a:ext cx="10115550" cy="685800"/>
          </a:xfrm>
          <a:custGeom>
            <a:avLst/>
            <a:gdLst/>
            <a:ahLst/>
            <a:cxnLst>
              <a:cxn ang="0">
                <a:pos x="60069" y="0"/>
              </a:cxn>
              <a:cxn ang="0">
                <a:pos x="10055482" y="0"/>
              </a:cxn>
              <a:cxn ang="0">
                <a:pos x="10115551" y="75310"/>
              </a:cxn>
              <a:cxn ang="0">
                <a:pos x="10115551" y="611291"/>
              </a:cxn>
              <a:cxn ang="0">
                <a:pos x="10055482" y="685800"/>
              </a:cxn>
              <a:cxn ang="0">
                <a:pos x="60069" y="685800"/>
              </a:cxn>
              <a:cxn ang="0">
                <a:pos x="0" y="611291"/>
              </a:cxn>
              <a:cxn ang="0">
                <a:pos x="0" y="75310"/>
              </a:cxn>
              <a:cxn ang="0">
                <a:pos x="60069" y="0"/>
              </a:cxn>
            </a:cxnLst>
            <a:rect l="0" t="0" r="0" b="0"/>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DADADB">
              <a:alpha val="100000"/>
            </a:srgbClr>
          </a:solidFill>
          <a:ln w="10" cap="flat" cmpd="sng">
            <a:solidFill>
              <a:srgbClr val="B5B5B7"/>
            </a:solidFill>
            <a:prstDash val="solid"/>
            <a:headEnd type="none" w="med" len="med"/>
            <a:tailEnd type="none" w="med" len="med"/>
          </a:ln>
        </p:spPr>
        <p:txBody>
          <a:bodyPr/>
          <a:lstStyle/>
          <a:p>
            <a:endParaRPr lang="zh-CN" altLang="en-US"/>
          </a:p>
        </p:txBody>
      </p:sp>
      <p:sp>
        <p:nvSpPr>
          <p:cNvPr id="41993" name="Freeform 8"/>
          <p:cNvSpPr/>
          <p:nvPr/>
        </p:nvSpPr>
        <p:spPr>
          <a:xfrm>
            <a:off x="1077913" y="4171950"/>
            <a:ext cx="10115550" cy="685800"/>
          </a:xfrm>
          <a:custGeom>
            <a:avLst/>
            <a:gdLst/>
            <a:ahLst/>
            <a:cxnLst>
              <a:cxn ang="0">
                <a:pos x="60069" y="0"/>
              </a:cxn>
              <a:cxn ang="0">
                <a:pos x="10055482" y="0"/>
              </a:cxn>
              <a:cxn ang="0">
                <a:pos x="10115551" y="74509"/>
              </a:cxn>
              <a:cxn ang="0">
                <a:pos x="10115551" y="610490"/>
              </a:cxn>
              <a:cxn ang="0">
                <a:pos x="10055482" y="685800"/>
              </a:cxn>
              <a:cxn ang="0">
                <a:pos x="60069" y="685800"/>
              </a:cxn>
              <a:cxn ang="0">
                <a:pos x="0" y="610490"/>
              </a:cxn>
              <a:cxn ang="0">
                <a:pos x="0" y="74509"/>
              </a:cxn>
              <a:cxn ang="0">
                <a:pos x="60069" y="0"/>
              </a:cxn>
            </a:cxnLst>
            <a:rect l="0" t="0" r="0" b="0"/>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alpha val="100000"/>
            </a:srgbClr>
          </a:solidFill>
          <a:ln w="10" cap="flat" cmpd="sng">
            <a:solidFill>
              <a:srgbClr val="B5B5B7"/>
            </a:solidFill>
            <a:prstDash val="solid"/>
            <a:headEnd type="none" w="med" len="med"/>
            <a:tailEnd type="none" w="med" len="med"/>
          </a:ln>
        </p:spPr>
        <p:txBody>
          <a:bodyPr/>
          <a:lstStyle/>
          <a:p>
            <a:endParaRPr lang="zh-CN" altLang="en-US"/>
          </a:p>
        </p:txBody>
      </p:sp>
      <p:sp>
        <p:nvSpPr>
          <p:cNvPr id="41994" name="Freeform 9"/>
          <p:cNvSpPr/>
          <p:nvPr/>
        </p:nvSpPr>
        <p:spPr>
          <a:xfrm>
            <a:off x="1077913" y="5394325"/>
            <a:ext cx="10115550" cy="685800"/>
          </a:xfrm>
          <a:custGeom>
            <a:avLst/>
            <a:gdLst/>
            <a:ahLst/>
            <a:cxnLst>
              <a:cxn ang="0">
                <a:pos x="60069" y="0"/>
              </a:cxn>
              <a:cxn ang="0">
                <a:pos x="10055482" y="0"/>
              </a:cxn>
              <a:cxn ang="0">
                <a:pos x="10115551" y="74509"/>
              </a:cxn>
              <a:cxn ang="0">
                <a:pos x="10115551" y="610490"/>
              </a:cxn>
              <a:cxn ang="0">
                <a:pos x="10055482" y="685800"/>
              </a:cxn>
              <a:cxn ang="0">
                <a:pos x="60069" y="685800"/>
              </a:cxn>
              <a:cxn ang="0">
                <a:pos x="0" y="610490"/>
              </a:cxn>
              <a:cxn ang="0">
                <a:pos x="0" y="74509"/>
              </a:cxn>
              <a:cxn ang="0">
                <a:pos x="60069" y="0"/>
              </a:cxn>
            </a:cxnLst>
            <a:rect l="0" t="0" r="0" b="0"/>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alpha val="100000"/>
            </a:srgbClr>
          </a:solidFill>
          <a:ln w="10" cap="flat" cmpd="sng">
            <a:solidFill>
              <a:srgbClr val="B5B5B7"/>
            </a:solidFill>
            <a:prstDash val="solid"/>
            <a:headEnd type="none" w="med" len="med"/>
            <a:tailEnd type="none" w="med" len="med"/>
          </a:ln>
        </p:spPr>
        <p:txBody>
          <a:bodyPr/>
          <a:lstStyle/>
          <a:p>
            <a:endParaRPr lang="zh-CN" altLang="en-US"/>
          </a:p>
        </p:txBody>
      </p:sp>
      <p:sp>
        <p:nvSpPr>
          <p:cNvPr id="41995" name="Freeform 10"/>
          <p:cNvSpPr>
            <a:spLocks noEditPoints="1"/>
          </p:cNvSpPr>
          <p:nvPr/>
        </p:nvSpPr>
        <p:spPr>
          <a:xfrm>
            <a:off x="1789113" y="1255713"/>
            <a:ext cx="1868487" cy="1455737"/>
          </a:xfrm>
          <a:custGeom>
            <a:avLst/>
            <a:gdLst/>
            <a:ahLst/>
            <a:cxnLst>
              <a:cxn ang="0">
                <a:pos x="1868488" y="0"/>
              </a:cxn>
              <a:cxn ang="0">
                <a:pos x="1868488" y="1092204"/>
              </a:cxn>
              <a:cxn ang="0">
                <a:pos x="933844" y="1455738"/>
              </a:cxn>
              <a:cxn ang="0">
                <a:pos x="0" y="1092204"/>
              </a:cxn>
              <a:cxn ang="0">
                <a:pos x="0" y="0"/>
              </a:cxn>
              <a:cxn ang="0">
                <a:pos x="1868488" y="0"/>
              </a:cxn>
              <a:cxn ang="0">
                <a:pos x="933844" y="0"/>
              </a:cxn>
            </a:cxnLst>
            <a:rect l="0" t="0" r="0" b="0"/>
            <a:pathLst>
              <a:path w="2333" h="1818">
                <a:moveTo>
                  <a:pt x="2333" y="0"/>
                </a:moveTo>
                <a:lnTo>
                  <a:pt x="2333" y="1364"/>
                </a:lnTo>
                <a:lnTo>
                  <a:pt x="1166" y="1818"/>
                </a:lnTo>
                <a:lnTo>
                  <a:pt x="0" y="1364"/>
                </a:lnTo>
                <a:lnTo>
                  <a:pt x="0" y="0"/>
                </a:lnTo>
                <a:lnTo>
                  <a:pt x="2333" y="0"/>
                </a:lnTo>
                <a:close/>
                <a:moveTo>
                  <a:pt x="1166" y="0"/>
                </a:moveTo>
              </a:path>
            </a:pathLst>
          </a:custGeom>
          <a:solidFill>
            <a:schemeClr val="tx1">
              <a:alpha val="100000"/>
            </a:schemeClr>
          </a:solidFill>
          <a:ln w="9525">
            <a:noFill/>
          </a:ln>
        </p:spPr>
        <p:txBody>
          <a:bodyPr/>
          <a:lstStyle/>
          <a:p>
            <a:endParaRPr lang="zh-CN" altLang="en-US"/>
          </a:p>
        </p:txBody>
      </p:sp>
      <p:sp>
        <p:nvSpPr>
          <p:cNvPr id="41996" name="Freeform 11"/>
          <p:cNvSpPr>
            <a:spLocks noEditPoints="1"/>
          </p:cNvSpPr>
          <p:nvPr/>
        </p:nvSpPr>
        <p:spPr>
          <a:xfrm>
            <a:off x="1789113" y="2552700"/>
            <a:ext cx="1868487" cy="1420813"/>
          </a:xfrm>
          <a:custGeom>
            <a:avLst/>
            <a:gdLst/>
            <a:ahLst/>
            <a:cxnLst>
              <a:cxn ang="0">
                <a:pos x="1868488" y="0"/>
              </a:cxn>
              <a:cxn ang="0">
                <a:pos x="1868488" y="1065410"/>
              </a:cxn>
              <a:cxn ang="0">
                <a:pos x="933844" y="1420813"/>
              </a:cxn>
              <a:cxn ang="0">
                <a:pos x="0" y="1065410"/>
              </a:cxn>
              <a:cxn ang="0">
                <a:pos x="0" y="0"/>
              </a:cxn>
              <a:cxn ang="0">
                <a:pos x="933844" y="355403"/>
              </a:cxn>
              <a:cxn ang="0">
                <a:pos x="1868488" y="0"/>
              </a:cxn>
              <a:cxn ang="0">
                <a:pos x="1401566" y="177702"/>
              </a:cxn>
            </a:cxnLst>
            <a:rect l="0" t="0" r="0" b="0"/>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B0D8">
              <a:alpha val="100000"/>
            </a:srgbClr>
          </a:solidFill>
          <a:ln w="9525">
            <a:noFill/>
          </a:ln>
        </p:spPr>
        <p:txBody>
          <a:bodyPr/>
          <a:lstStyle/>
          <a:p>
            <a:endParaRPr lang="zh-CN" altLang="en-US"/>
          </a:p>
        </p:txBody>
      </p:sp>
      <p:sp>
        <p:nvSpPr>
          <p:cNvPr id="41997" name="Freeform 12"/>
          <p:cNvSpPr>
            <a:spLocks noEditPoints="1"/>
          </p:cNvSpPr>
          <p:nvPr/>
        </p:nvSpPr>
        <p:spPr>
          <a:xfrm>
            <a:off x="1789113" y="3794125"/>
            <a:ext cx="1868487" cy="1420813"/>
          </a:xfrm>
          <a:custGeom>
            <a:avLst/>
            <a:gdLst/>
            <a:ahLst/>
            <a:cxnLst>
              <a:cxn ang="0">
                <a:pos x="1868488" y="0"/>
              </a:cxn>
              <a:cxn ang="0">
                <a:pos x="1868488" y="1065410"/>
              </a:cxn>
              <a:cxn ang="0">
                <a:pos x="933844" y="1420813"/>
              </a:cxn>
              <a:cxn ang="0">
                <a:pos x="0" y="1065410"/>
              </a:cxn>
              <a:cxn ang="0">
                <a:pos x="0" y="0"/>
              </a:cxn>
              <a:cxn ang="0">
                <a:pos x="933844" y="355403"/>
              </a:cxn>
              <a:cxn ang="0">
                <a:pos x="1868488" y="0"/>
              </a:cxn>
              <a:cxn ang="0">
                <a:pos x="1401566" y="177702"/>
              </a:cxn>
            </a:cxnLst>
            <a:rect l="0" t="0" r="0" b="0"/>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bg1">
              <a:alpha val="100000"/>
            </a:schemeClr>
          </a:solidFill>
          <a:ln w="9525">
            <a:noFill/>
          </a:ln>
        </p:spPr>
        <p:txBody>
          <a:bodyPr/>
          <a:lstStyle/>
          <a:p>
            <a:endParaRPr lang="zh-CN" altLang="en-US"/>
          </a:p>
        </p:txBody>
      </p:sp>
      <p:sp>
        <p:nvSpPr>
          <p:cNvPr id="41998" name="Freeform 13"/>
          <p:cNvSpPr>
            <a:spLocks noEditPoints="1"/>
          </p:cNvSpPr>
          <p:nvPr/>
        </p:nvSpPr>
        <p:spPr>
          <a:xfrm>
            <a:off x="1789113" y="5019675"/>
            <a:ext cx="1868487" cy="1419225"/>
          </a:xfrm>
          <a:custGeom>
            <a:avLst/>
            <a:gdLst/>
            <a:ahLst/>
            <a:cxnLst>
              <a:cxn ang="0">
                <a:pos x="1868488" y="0"/>
              </a:cxn>
              <a:cxn ang="0">
                <a:pos x="1868488" y="1064819"/>
              </a:cxn>
              <a:cxn ang="0">
                <a:pos x="933844" y="1419225"/>
              </a:cxn>
              <a:cxn ang="0">
                <a:pos x="0" y="1064819"/>
              </a:cxn>
              <a:cxn ang="0">
                <a:pos x="0" y="0"/>
              </a:cxn>
              <a:cxn ang="0">
                <a:pos x="933844" y="354406"/>
              </a:cxn>
              <a:cxn ang="0">
                <a:pos x="1868488" y="0"/>
              </a:cxn>
              <a:cxn ang="0">
                <a:pos x="1401566" y="176803"/>
              </a:cxn>
            </a:cxnLst>
            <a:rect l="0" t="0" r="0" b="0"/>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bg2">
              <a:alpha val="100000"/>
            </a:schemeClr>
          </a:solidFill>
          <a:ln w="9525">
            <a:noFill/>
          </a:ln>
        </p:spPr>
        <p:txBody>
          <a:bodyPr/>
          <a:lstStyle/>
          <a:p>
            <a:endParaRPr lang="zh-CN" altLang="en-US"/>
          </a:p>
        </p:txBody>
      </p:sp>
      <p:sp>
        <p:nvSpPr>
          <p:cNvPr id="41999" name="TextBox 19"/>
          <p:cNvSpPr txBox="1"/>
          <p:nvPr/>
        </p:nvSpPr>
        <p:spPr>
          <a:xfrm>
            <a:off x="4081463" y="1631950"/>
            <a:ext cx="6913562" cy="646113"/>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这里可以添加主要内容这里可以添加主要内容这里可以添加主要内容这里可以添加主要内容可以添加主要内容</a:t>
            </a:r>
          </a:p>
        </p:txBody>
      </p:sp>
      <p:sp>
        <p:nvSpPr>
          <p:cNvPr id="42000" name="TextBox 20"/>
          <p:cNvSpPr txBox="1"/>
          <p:nvPr/>
        </p:nvSpPr>
        <p:spPr>
          <a:xfrm>
            <a:off x="1939925" y="1739900"/>
            <a:ext cx="1566863" cy="430213"/>
          </a:xfrm>
          <a:prstGeom prst="rect">
            <a:avLst/>
          </a:prstGeom>
          <a:noFill/>
          <a:ln w="9525">
            <a:noFill/>
          </a:ln>
        </p:spPr>
        <p:txBody>
          <a:bodyPr>
            <a:spAutoFit/>
          </a:bodyPr>
          <a:lstStyle/>
          <a:p>
            <a:pPr lvl="0" algn="ctr" eaLnBrk="1" hangingPunct="1"/>
            <a:r>
              <a:rPr lang="zh-CN" altLang="en-US" sz="2200" dirty="0">
                <a:solidFill>
                  <a:schemeClr val="accent2"/>
                </a:solidFill>
                <a:latin typeface="微软雅黑" panose="020B0503020204020204" pitchFamily="2" charset="-122"/>
                <a:ea typeface="微软雅黑" panose="020B0503020204020204" pitchFamily="2" charset="-122"/>
              </a:rPr>
              <a:t>本地市场</a:t>
            </a:r>
            <a:endParaRPr lang="en-US" altLang="x-none" sz="2200" dirty="0">
              <a:solidFill>
                <a:schemeClr val="accent2"/>
              </a:solidFill>
              <a:latin typeface="微软雅黑" panose="020B0503020204020204" pitchFamily="2" charset="-122"/>
              <a:ea typeface="微软雅黑" panose="020B0503020204020204" pitchFamily="2" charset="-122"/>
            </a:endParaRPr>
          </a:p>
        </p:txBody>
      </p:sp>
      <p:sp>
        <p:nvSpPr>
          <p:cNvPr id="42001" name="TextBox 21"/>
          <p:cNvSpPr txBox="1"/>
          <p:nvPr/>
        </p:nvSpPr>
        <p:spPr>
          <a:xfrm>
            <a:off x="1939925" y="3090863"/>
            <a:ext cx="1566863" cy="430212"/>
          </a:xfrm>
          <a:prstGeom prst="rect">
            <a:avLst/>
          </a:prstGeom>
          <a:noFill/>
          <a:ln w="9525">
            <a:noFill/>
          </a:ln>
        </p:spPr>
        <p:txBody>
          <a:bodyPr>
            <a:spAutoFit/>
          </a:bodyPr>
          <a:lstStyle/>
          <a:p>
            <a:pPr lvl="0" algn="ctr" eaLnBrk="1" hangingPunct="1"/>
            <a:r>
              <a:rPr lang="zh-CN" altLang="en-US" sz="2200" dirty="0">
                <a:solidFill>
                  <a:schemeClr val="accent2"/>
                </a:solidFill>
                <a:latin typeface="微软雅黑" panose="020B0503020204020204" pitchFamily="2" charset="-122"/>
                <a:ea typeface="微软雅黑" panose="020B0503020204020204" pitchFamily="2" charset="-122"/>
              </a:rPr>
              <a:t>周边市场</a:t>
            </a:r>
            <a:endParaRPr lang="en-US" altLang="x-none" sz="2200" dirty="0">
              <a:solidFill>
                <a:schemeClr val="accent2"/>
              </a:solidFill>
              <a:latin typeface="微软雅黑" panose="020B0503020204020204" pitchFamily="2" charset="-122"/>
              <a:ea typeface="微软雅黑" panose="020B0503020204020204" pitchFamily="2" charset="-122"/>
            </a:endParaRPr>
          </a:p>
        </p:txBody>
      </p:sp>
      <p:sp>
        <p:nvSpPr>
          <p:cNvPr id="42002" name="TextBox 22"/>
          <p:cNvSpPr txBox="1"/>
          <p:nvPr/>
        </p:nvSpPr>
        <p:spPr>
          <a:xfrm>
            <a:off x="1939925" y="4346575"/>
            <a:ext cx="1566863" cy="430213"/>
          </a:xfrm>
          <a:prstGeom prst="rect">
            <a:avLst/>
          </a:prstGeom>
          <a:noFill/>
          <a:ln w="9525">
            <a:noFill/>
          </a:ln>
        </p:spPr>
        <p:txBody>
          <a:bodyPr>
            <a:spAutoFit/>
          </a:bodyPr>
          <a:lstStyle/>
          <a:p>
            <a:pPr lvl="0" algn="ctr" eaLnBrk="1" hangingPunct="1"/>
            <a:r>
              <a:rPr lang="zh-CN" altLang="en-US" sz="2200" dirty="0">
                <a:solidFill>
                  <a:schemeClr val="accent2"/>
                </a:solidFill>
                <a:latin typeface="微软雅黑" panose="020B0503020204020204" pitchFamily="2" charset="-122"/>
                <a:ea typeface="微软雅黑" panose="020B0503020204020204" pitchFamily="2" charset="-122"/>
              </a:rPr>
              <a:t>细分市场</a:t>
            </a:r>
            <a:endParaRPr lang="en-US" altLang="x-none" sz="2200" dirty="0">
              <a:solidFill>
                <a:schemeClr val="accent2"/>
              </a:solidFill>
              <a:latin typeface="微软雅黑" panose="020B0503020204020204" pitchFamily="2" charset="-122"/>
              <a:ea typeface="微软雅黑" panose="020B0503020204020204" pitchFamily="2" charset="-122"/>
            </a:endParaRPr>
          </a:p>
        </p:txBody>
      </p:sp>
      <p:sp>
        <p:nvSpPr>
          <p:cNvPr id="42003" name="TextBox 23"/>
          <p:cNvSpPr txBox="1"/>
          <p:nvPr/>
        </p:nvSpPr>
        <p:spPr>
          <a:xfrm>
            <a:off x="1939925" y="5534025"/>
            <a:ext cx="1566863" cy="430213"/>
          </a:xfrm>
          <a:prstGeom prst="rect">
            <a:avLst/>
          </a:prstGeom>
          <a:noFill/>
          <a:ln w="9525">
            <a:noFill/>
          </a:ln>
        </p:spPr>
        <p:txBody>
          <a:bodyPr>
            <a:spAutoFit/>
          </a:bodyPr>
          <a:lstStyle/>
          <a:p>
            <a:pPr lvl="0" algn="ctr" eaLnBrk="1" hangingPunct="1"/>
            <a:r>
              <a:rPr lang="zh-CN" altLang="en-US" sz="2200" dirty="0">
                <a:solidFill>
                  <a:schemeClr val="accent2"/>
                </a:solidFill>
                <a:latin typeface="微软雅黑" panose="020B0503020204020204" pitchFamily="2" charset="-122"/>
                <a:ea typeface="微软雅黑" panose="020B0503020204020204" pitchFamily="2" charset="-122"/>
              </a:rPr>
              <a:t>高端市场</a:t>
            </a:r>
            <a:endParaRPr lang="en-US" altLang="x-none" sz="2200" dirty="0">
              <a:solidFill>
                <a:schemeClr val="accent2"/>
              </a:solidFill>
              <a:latin typeface="微软雅黑" panose="020B0503020204020204" pitchFamily="2" charset="-122"/>
              <a:ea typeface="微软雅黑" panose="020B0503020204020204" pitchFamily="2" charset="-122"/>
            </a:endParaRPr>
          </a:p>
        </p:txBody>
      </p:sp>
      <p:sp>
        <p:nvSpPr>
          <p:cNvPr id="42004" name="TextBox 24"/>
          <p:cNvSpPr txBox="1"/>
          <p:nvPr/>
        </p:nvSpPr>
        <p:spPr>
          <a:xfrm>
            <a:off x="4081463" y="2955925"/>
            <a:ext cx="6913562" cy="646113"/>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这里可以添加主要内容这里可以添加主要内容这里可以添加主要内容这里可以添加主要内容可以添加主要内容</a:t>
            </a:r>
          </a:p>
        </p:txBody>
      </p:sp>
      <p:sp>
        <p:nvSpPr>
          <p:cNvPr id="42005" name="TextBox 25"/>
          <p:cNvSpPr txBox="1"/>
          <p:nvPr/>
        </p:nvSpPr>
        <p:spPr>
          <a:xfrm>
            <a:off x="4081463" y="4211638"/>
            <a:ext cx="6913562" cy="646112"/>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这里可以添加主要内容这里可以添加主要内容这里可以添加主要内容这里可以添加主要内容可以添加主要内容</a:t>
            </a:r>
          </a:p>
        </p:txBody>
      </p:sp>
      <p:sp>
        <p:nvSpPr>
          <p:cNvPr id="42006" name="TextBox 26"/>
          <p:cNvSpPr txBox="1"/>
          <p:nvPr/>
        </p:nvSpPr>
        <p:spPr>
          <a:xfrm>
            <a:off x="4081463" y="5411788"/>
            <a:ext cx="6913562" cy="646112"/>
          </a:xfrm>
          <a:prstGeom prst="rect">
            <a:avLst/>
          </a:prstGeom>
          <a:noFill/>
          <a:ln w="9525">
            <a:noFill/>
          </a:ln>
        </p:spPr>
        <p:txBody>
          <a:bodyPr>
            <a:spAutoFit/>
          </a:bodyPr>
          <a:lstStyle/>
          <a:p>
            <a:pPr lvl="0" eaLnBrk="1" hangingPunct="1"/>
            <a:r>
              <a:rPr lang="zh-CN" altLang="en-US" dirty="0">
                <a:solidFill>
                  <a:schemeClr val="accent1"/>
                </a:solidFill>
                <a:latin typeface="微软雅黑" panose="020B0503020204020204" pitchFamily="2" charset="-122"/>
                <a:ea typeface="微软雅黑" panose="020B0503020204020204" pitchFamily="2" charset="-122"/>
              </a:rPr>
              <a:t>这里可以添加主要内容这里可以添加主要内容这里可以添加主要内容这里可以添加主要内容可以添加主要内容</a:t>
            </a:r>
          </a:p>
        </p:txBody>
      </p:sp>
      <p:sp>
        <p:nvSpPr>
          <p:cNvPr id="42007" name="TextBox 27"/>
          <p:cNvSpPr txBox="1"/>
          <p:nvPr/>
        </p:nvSpPr>
        <p:spPr>
          <a:xfrm>
            <a:off x="1130300" y="1616075"/>
            <a:ext cx="604838" cy="708025"/>
          </a:xfrm>
          <a:prstGeom prst="rect">
            <a:avLst/>
          </a:prstGeom>
          <a:noFill/>
          <a:ln w="9525">
            <a:noFill/>
          </a:ln>
        </p:spPr>
        <p:txBody>
          <a:bodyPr>
            <a:spAutoFit/>
          </a:bodyPr>
          <a:lstStyle/>
          <a:p>
            <a:pPr lvl="0" algn="ctr" eaLnBrk="1" hangingPunct="1"/>
            <a:r>
              <a:rPr lang="en-US" altLang="x-none" sz="4000" dirty="0">
                <a:solidFill>
                  <a:schemeClr val="accent1"/>
                </a:solidFill>
                <a:latin typeface="微软雅黑" panose="020B0503020204020204" pitchFamily="2" charset="-122"/>
                <a:ea typeface="微软雅黑" panose="020B0503020204020204" pitchFamily="2" charset="-122"/>
              </a:rPr>
              <a:t>1</a:t>
            </a:r>
          </a:p>
        </p:txBody>
      </p:sp>
      <p:sp>
        <p:nvSpPr>
          <p:cNvPr id="42008" name="TextBox 28"/>
          <p:cNvSpPr txBox="1"/>
          <p:nvPr/>
        </p:nvSpPr>
        <p:spPr>
          <a:xfrm>
            <a:off x="1130300" y="2940050"/>
            <a:ext cx="604838" cy="708025"/>
          </a:xfrm>
          <a:prstGeom prst="rect">
            <a:avLst/>
          </a:prstGeom>
          <a:noFill/>
          <a:ln w="9525">
            <a:noFill/>
          </a:ln>
        </p:spPr>
        <p:txBody>
          <a:bodyPr>
            <a:spAutoFit/>
          </a:bodyPr>
          <a:lstStyle/>
          <a:p>
            <a:pPr lvl="0" algn="ctr" eaLnBrk="1" hangingPunct="1"/>
            <a:r>
              <a:rPr lang="en-US" altLang="x-none" sz="4000" dirty="0">
                <a:solidFill>
                  <a:schemeClr val="accent1"/>
                </a:solidFill>
                <a:latin typeface="微软雅黑" panose="020B0503020204020204" pitchFamily="2" charset="-122"/>
                <a:ea typeface="微软雅黑" panose="020B0503020204020204" pitchFamily="2" charset="-122"/>
              </a:rPr>
              <a:t>2</a:t>
            </a:r>
          </a:p>
        </p:txBody>
      </p:sp>
      <p:sp>
        <p:nvSpPr>
          <p:cNvPr id="42009" name="TextBox 29"/>
          <p:cNvSpPr txBox="1"/>
          <p:nvPr/>
        </p:nvSpPr>
        <p:spPr>
          <a:xfrm>
            <a:off x="1130300" y="4195763"/>
            <a:ext cx="604838" cy="708025"/>
          </a:xfrm>
          <a:prstGeom prst="rect">
            <a:avLst/>
          </a:prstGeom>
          <a:noFill/>
          <a:ln w="9525">
            <a:noFill/>
          </a:ln>
        </p:spPr>
        <p:txBody>
          <a:bodyPr>
            <a:spAutoFit/>
          </a:bodyPr>
          <a:lstStyle/>
          <a:p>
            <a:pPr lvl="0" algn="ctr" eaLnBrk="1" hangingPunct="1"/>
            <a:r>
              <a:rPr lang="en-US" altLang="x-none" sz="4000" dirty="0">
                <a:solidFill>
                  <a:schemeClr val="accent1"/>
                </a:solidFill>
                <a:latin typeface="微软雅黑" panose="020B0503020204020204" pitchFamily="2" charset="-122"/>
                <a:ea typeface="微软雅黑" panose="020B0503020204020204" pitchFamily="2" charset="-122"/>
              </a:rPr>
              <a:t>3</a:t>
            </a:r>
          </a:p>
        </p:txBody>
      </p:sp>
      <p:sp>
        <p:nvSpPr>
          <p:cNvPr id="42010" name="TextBox 30"/>
          <p:cNvSpPr txBox="1"/>
          <p:nvPr/>
        </p:nvSpPr>
        <p:spPr>
          <a:xfrm>
            <a:off x="1130300" y="5383213"/>
            <a:ext cx="604838" cy="708025"/>
          </a:xfrm>
          <a:prstGeom prst="rect">
            <a:avLst/>
          </a:prstGeom>
          <a:noFill/>
          <a:ln w="9525">
            <a:noFill/>
          </a:ln>
        </p:spPr>
        <p:txBody>
          <a:bodyPr>
            <a:spAutoFit/>
          </a:bodyPr>
          <a:lstStyle/>
          <a:p>
            <a:pPr lvl="0" algn="ctr" eaLnBrk="1" hangingPunct="1"/>
            <a:r>
              <a:rPr lang="en-US" altLang="x-none" sz="4000" dirty="0">
                <a:solidFill>
                  <a:schemeClr val="accent1"/>
                </a:solidFill>
                <a:latin typeface="微软雅黑" panose="020B0503020204020204" pitchFamily="2" charset="-122"/>
                <a:ea typeface="微软雅黑" panose="020B0503020204020204" pitchFamily="2" charset="-122"/>
              </a:rPr>
              <a:t>4</a:t>
            </a: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1987"/>
                                        </p:tgtEl>
                                        <p:attrNameLst>
                                          <p:attrName>style.visibility</p:attrName>
                                        </p:attrNameLst>
                                      </p:cBhvr>
                                      <p:to>
                                        <p:strVal val="visible"/>
                                      </p:to>
                                    </p:set>
                                    <p:anim calcmode="lin" valueType="num">
                                      <p:cBhvr additive="base">
                                        <p:cTn id="7" dur="300" fill="hold"/>
                                        <p:tgtEl>
                                          <p:spTgt spid="41987"/>
                                        </p:tgtEl>
                                        <p:attrNameLst>
                                          <p:attrName>ppt_x</p:attrName>
                                        </p:attrNameLst>
                                      </p:cBhvr>
                                      <p:tavLst>
                                        <p:tav tm="0">
                                          <p:val>
                                            <p:strVal val="0-#ppt_w/2"/>
                                          </p:val>
                                        </p:tav>
                                        <p:tav tm="100000">
                                          <p:val>
                                            <p:strVal val="#ppt_x"/>
                                          </p:val>
                                        </p:tav>
                                      </p:tavLst>
                                    </p:anim>
                                    <p:anim calcmode="lin" valueType="num">
                                      <p:cBhvr additive="base">
                                        <p:cTn id="8" dur="300" fill="hold"/>
                                        <p:tgtEl>
                                          <p:spTgt spid="4198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1988"/>
                                        </p:tgtEl>
                                        <p:attrNameLst>
                                          <p:attrName>style.visibility</p:attrName>
                                        </p:attrNameLst>
                                      </p:cBhvr>
                                      <p:to>
                                        <p:strVal val="visible"/>
                                      </p:to>
                                    </p:set>
                                    <p:anim calcmode="lin" valueType="num">
                                      <p:cBhvr additive="base">
                                        <p:cTn id="11" dur="300" fill="hold"/>
                                        <p:tgtEl>
                                          <p:spTgt spid="41988"/>
                                        </p:tgtEl>
                                        <p:attrNameLst>
                                          <p:attrName>ppt_x</p:attrName>
                                        </p:attrNameLst>
                                      </p:cBhvr>
                                      <p:tavLst>
                                        <p:tav tm="0">
                                          <p:val>
                                            <p:strVal val="0-#ppt_w/2"/>
                                          </p:val>
                                        </p:tav>
                                        <p:tav tm="100000">
                                          <p:val>
                                            <p:strVal val="#ppt_x"/>
                                          </p:val>
                                        </p:tav>
                                      </p:tavLst>
                                    </p:anim>
                                    <p:anim calcmode="lin" valueType="num">
                                      <p:cBhvr additive="base">
                                        <p:cTn id="12" dur="300" fill="hold"/>
                                        <p:tgtEl>
                                          <p:spTgt spid="4198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41989"/>
                                        </p:tgtEl>
                                        <p:attrNameLst>
                                          <p:attrName>style.visibility</p:attrName>
                                        </p:attrNameLst>
                                      </p:cBhvr>
                                      <p:to>
                                        <p:strVal val="visible"/>
                                      </p:to>
                                    </p:set>
                                    <p:anim calcmode="lin" valueType="num">
                                      <p:cBhvr additive="base">
                                        <p:cTn id="15" dur="300" fill="hold"/>
                                        <p:tgtEl>
                                          <p:spTgt spid="41989"/>
                                        </p:tgtEl>
                                        <p:attrNameLst>
                                          <p:attrName>ppt_x</p:attrName>
                                        </p:attrNameLst>
                                      </p:cBhvr>
                                      <p:tavLst>
                                        <p:tav tm="0">
                                          <p:val>
                                            <p:strVal val="0-#ppt_w/2"/>
                                          </p:val>
                                        </p:tav>
                                        <p:tav tm="100000">
                                          <p:val>
                                            <p:strVal val="#ppt_x"/>
                                          </p:val>
                                        </p:tav>
                                      </p:tavLst>
                                    </p:anim>
                                    <p:anim calcmode="lin" valueType="num">
                                      <p:cBhvr additive="base">
                                        <p:cTn id="16" dur="300" fill="hold"/>
                                        <p:tgtEl>
                                          <p:spTgt spid="4198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1986"/>
                                        </p:tgtEl>
                                        <p:attrNameLst>
                                          <p:attrName>style.visibility</p:attrName>
                                        </p:attrNameLst>
                                      </p:cBhvr>
                                      <p:to>
                                        <p:strVal val="visible"/>
                                      </p:to>
                                    </p:set>
                                    <p:anim calcmode="lin" valueType="num">
                                      <p:cBhvr>
                                        <p:cTn id="20" dur="500" fill="hold"/>
                                        <p:tgtEl>
                                          <p:spTgt spid="4198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1986"/>
                                        </p:tgtEl>
                                        <p:attrNameLst>
                                          <p:attrName>ppt_y</p:attrName>
                                        </p:attrNameLst>
                                      </p:cBhvr>
                                      <p:tavLst>
                                        <p:tav tm="0">
                                          <p:val>
                                            <p:strVal val="#ppt_y"/>
                                          </p:val>
                                        </p:tav>
                                        <p:tav tm="100000">
                                          <p:val>
                                            <p:strVal val="#ppt_y"/>
                                          </p:val>
                                        </p:tav>
                                      </p:tavLst>
                                    </p:anim>
                                    <p:anim calcmode="lin" valueType="num">
                                      <p:cBhvr>
                                        <p:cTn id="22" dur="500" fill="hold"/>
                                        <p:tgtEl>
                                          <p:spTgt spid="4198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198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1986"/>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41990"/>
                                        </p:tgtEl>
                                        <p:attrNameLst>
                                          <p:attrName>style.visibility</p:attrName>
                                        </p:attrNameLst>
                                      </p:cBhvr>
                                      <p:to>
                                        <p:strVal val="visible"/>
                                      </p:to>
                                    </p:set>
                                    <p:anim calcmode="lin" valueType="num">
                                      <p:cBhvr>
                                        <p:cTn id="27" dur="400" fill="hold"/>
                                        <p:tgtEl>
                                          <p:spTgt spid="41990"/>
                                        </p:tgtEl>
                                        <p:attrNameLst>
                                          <p:attrName>ppt_w</p:attrName>
                                        </p:attrNameLst>
                                      </p:cBhvr>
                                      <p:tavLst>
                                        <p:tav tm="0">
                                          <p:val>
                                            <p:fltVal val="0"/>
                                          </p:val>
                                        </p:tav>
                                        <p:tav tm="100000">
                                          <p:val>
                                            <p:strVal val="#ppt_w"/>
                                          </p:val>
                                        </p:tav>
                                      </p:tavLst>
                                    </p:anim>
                                    <p:anim calcmode="lin" valueType="num">
                                      <p:cBhvr>
                                        <p:cTn id="28" dur="400" fill="hold"/>
                                        <p:tgtEl>
                                          <p:spTgt spid="41990"/>
                                        </p:tgtEl>
                                        <p:attrNameLst>
                                          <p:attrName>ppt_h</p:attrName>
                                        </p:attrNameLst>
                                      </p:cBhvr>
                                      <p:tavLst>
                                        <p:tav tm="0">
                                          <p:val>
                                            <p:fltVal val="0"/>
                                          </p:val>
                                        </p:tav>
                                        <p:tav tm="100000">
                                          <p:val>
                                            <p:strVal val="#ppt_h"/>
                                          </p:val>
                                        </p:tav>
                                      </p:tavLst>
                                    </p:anim>
                                    <p:anim calcmode="lin" valueType="num">
                                      <p:cBhvr>
                                        <p:cTn id="29" dur="400" fill="hold"/>
                                        <p:tgtEl>
                                          <p:spTgt spid="41990"/>
                                        </p:tgtEl>
                                        <p:attrNameLst>
                                          <p:attrName>style.rotation</p:attrName>
                                        </p:attrNameLst>
                                      </p:cBhvr>
                                      <p:tavLst>
                                        <p:tav tm="0">
                                          <p:val>
                                            <p:fltVal val="90"/>
                                          </p:val>
                                        </p:tav>
                                        <p:tav tm="100000">
                                          <p:val>
                                            <p:fltVal val="0"/>
                                          </p:val>
                                        </p:tav>
                                      </p:tavLst>
                                    </p:anim>
                                    <p:animEffect transition="in" filter="fade">
                                      <p:cBhvr>
                                        <p:cTn id="30" dur="400"/>
                                        <p:tgtEl>
                                          <p:spTgt spid="41990"/>
                                        </p:tgtEl>
                                      </p:cBhvr>
                                    </p:animEffect>
                                  </p:childTnLst>
                                </p:cTn>
                              </p:par>
                              <p:par>
                                <p:cTn id="31" presetID="8" presetClass="emph" presetSubtype="0" fill="hold" grpId="1" nodeType="withEffect">
                                  <p:stCondLst>
                                    <p:cond delay="0"/>
                                  </p:stCondLst>
                                  <p:childTnLst>
                                    <p:animRot by="21600000">
                                      <p:cBhvr>
                                        <p:cTn id="32" dur="400" fill="hold"/>
                                        <p:tgtEl>
                                          <p:spTgt spid="41990"/>
                                        </p:tgtEl>
                                        <p:attrNameLst>
                                          <p:attrName>r</p:attrName>
                                        </p:attrNameLst>
                                      </p:cBhvr>
                                    </p:animRot>
                                  </p:childTnLst>
                                </p:cTn>
                              </p:par>
                            </p:childTnLst>
                          </p:cTn>
                        </p:par>
                        <p:par>
                          <p:cTn id="33" fill="hold">
                            <p:stCondLst>
                              <p:cond delay="1200"/>
                            </p:stCondLst>
                            <p:childTnLst>
                              <p:par>
                                <p:cTn id="34" presetID="22" presetClass="entr" presetSubtype="8" fill="hold" nodeType="afterEffect">
                                  <p:stCondLst>
                                    <p:cond delay="0"/>
                                  </p:stCondLst>
                                  <p:childTnLst>
                                    <p:set>
                                      <p:cBhvr>
                                        <p:cTn id="35" dur="1" fill="hold">
                                          <p:stCondLst>
                                            <p:cond delay="0"/>
                                          </p:stCondLst>
                                        </p:cTn>
                                        <p:tgtEl>
                                          <p:spTgt spid="41991"/>
                                        </p:tgtEl>
                                        <p:attrNameLst>
                                          <p:attrName>style.visibility</p:attrName>
                                        </p:attrNameLst>
                                      </p:cBhvr>
                                      <p:to>
                                        <p:strVal val="visible"/>
                                      </p:to>
                                    </p:set>
                                    <p:animEffect transition="in" filter="wipe(left)">
                                      <p:cBhvr>
                                        <p:cTn id="36" dur="500"/>
                                        <p:tgtEl>
                                          <p:spTgt spid="41991"/>
                                        </p:tgtEl>
                                      </p:cBhvr>
                                    </p:animEffect>
                                  </p:childTnLst>
                                </p:cTn>
                              </p:par>
                              <p:par>
                                <p:cTn id="37" presetID="22" presetClass="entr" presetSubtype="8" fill="hold" nodeType="withEffect">
                                  <p:stCondLst>
                                    <p:cond delay="100"/>
                                  </p:stCondLst>
                                  <p:childTnLst>
                                    <p:set>
                                      <p:cBhvr>
                                        <p:cTn id="38" dur="1" fill="hold">
                                          <p:stCondLst>
                                            <p:cond delay="0"/>
                                          </p:stCondLst>
                                        </p:cTn>
                                        <p:tgtEl>
                                          <p:spTgt spid="41992"/>
                                        </p:tgtEl>
                                        <p:attrNameLst>
                                          <p:attrName>style.visibility</p:attrName>
                                        </p:attrNameLst>
                                      </p:cBhvr>
                                      <p:to>
                                        <p:strVal val="visible"/>
                                      </p:to>
                                    </p:set>
                                    <p:animEffect transition="in" filter="wipe(left)">
                                      <p:cBhvr>
                                        <p:cTn id="39" dur="500"/>
                                        <p:tgtEl>
                                          <p:spTgt spid="41992"/>
                                        </p:tgtEl>
                                      </p:cBhvr>
                                    </p:animEffect>
                                  </p:childTnLst>
                                </p:cTn>
                              </p:par>
                              <p:par>
                                <p:cTn id="40" presetID="22" presetClass="entr" presetSubtype="8" fill="hold" nodeType="withEffect">
                                  <p:stCondLst>
                                    <p:cond delay="200"/>
                                  </p:stCondLst>
                                  <p:childTnLst>
                                    <p:set>
                                      <p:cBhvr>
                                        <p:cTn id="41" dur="1" fill="hold">
                                          <p:stCondLst>
                                            <p:cond delay="0"/>
                                          </p:stCondLst>
                                        </p:cTn>
                                        <p:tgtEl>
                                          <p:spTgt spid="41993"/>
                                        </p:tgtEl>
                                        <p:attrNameLst>
                                          <p:attrName>style.visibility</p:attrName>
                                        </p:attrNameLst>
                                      </p:cBhvr>
                                      <p:to>
                                        <p:strVal val="visible"/>
                                      </p:to>
                                    </p:set>
                                    <p:animEffect transition="in" filter="wipe(left)">
                                      <p:cBhvr>
                                        <p:cTn id="42" dur="500"/>
                                        <p:tgtEl>
                                          <p:spTgt spid="41993"/>
                                        </p:tgtEl>
                                      </p:cBhvr>
                                    </p:animEffect>
                                  </p:childTnLst>
                                </p:cTn>
                              </p:par>
                              <p:par>
                                <p:cTn id="43" presetID="22" presetClass="entr" presetSubtype="8" fill="hold" nodeType="withEffect">
                                  <p:stCondLst>
                                    <p:cond delay="300"/>
                                  </p:stCondLst>
                                  <p:childTnLst>
                                    <p:set>
                                      <p:cBhvr>
                                        <p:cTn id="44" dur="1" fill="hold">
                                          <p:stCondLst>
                                            <p:cond delay="0"/>
                                          </p:stCondLst>
                                        </p:cTn>
                                        <p:tgtEl>
                                          <p:spTgt spid="41994"/>
                                        </p:tgtEl>
                                        <p:attrNameLst>
                                          <p:attrName>style.visibility</p:attrName>
                                        </p:attrNameLst>
                                      </p:cBhvr>
                                      <p:to>
                                        <p:strVal val="visible"/>
                                      </p:to>
                                    </p:set>
                                    <p:animEffect transition="in" filter="wipe(left)">
                                      <p:cBhvr>
                                        <p:cTn id="45" dur="500"/>
                                        <p:tgtEl>
                                          <p:spTgt spid="41994"/>
                                        </p:tgtEl>
                                      </p:cBhvr>
                                    </p:animEffect>
                                  </p:childTnLst>
                                </p:cTn>
                              </p:par>
                            </p:childTnLst>
                          </p:cTn>
                        </p:par>
                        <p:par>
                          <p:cTn id="46" fill="hold">
                            <p:stCondLst>
                              <p:cond delay="1700"/>
                            </p:stCondLst>
                            <p:childTnLst>
                              <p:par>
                                <p:cTn id="47" presetID="47" presetClass="entr" presetSubtype="0" fill="hold" nodeType="afterEffect">
                                  <p:stCondLst>
                                    <p:cond delay="0"/>
                                  </p:stCondLst>
                                  <p:childTnLst>
                                    <p:set>
                                      <p:cBhvr>
                                        <p:cTn id="48" dur="1" fill="hold">
                                          <p:stCondLst>
                                            <p:cond delay="0"/>
                                          </p:stCondLst>
                                        </p:cTn>
                                        <p:tgtEl>
                                          <p:spTgt spid="41995"/>
                                        </p:tgtEl>
                                        <p:attrNameLst>
                                          <p:attrName>style.visibility</p:attrName>
                                        </p:attrNameLst>
                                      </p:cBhvr>
                                      <p:to>
                                        <p:strVal val="visible"/>
                                      </p:to>
                                    </p:set>
                                    <p:animEffect transition="in" filter="fade">
                                      <p:cBhvr>
                                        <p:cTn id="49" dur="1000"/>
                                        <p:tgtEl>
                                          <p:spTgt spid="41995"/>
                                        </p:tgtEl>
                                      </p:cBhvr>
                                    </p:animEffect>
                                    <p:anim calcmode="lin" valueType="num">
                                      <p:cBhvr>
                                        <p:cTn id="50" dur="1000" fill="hold"/>
                                        <p:tgtEl>
                                          <p:spTgt spid="41995"/>
                                        </p:tgtEl>
                                        <p:attrNameLst>
                                          <p:attrName>ppt_x</p:attrName>
                                        </p:attrNameLst>
                                      </p:cBhvr>
                                      <p:tavLst>
                                        <p:tav tm="0">
                                          <p:val>
                                            <p:strVal val="#ppt_x"/>
                                          </p:val>
                                        </p:tav>
                                        <p:tav tm="100000">
                                          <p:val>
                                            <p:strVal val="#ppt_x"/>
                                          </p:val>
                                        </p:tav>
                                      </p:tavLst>
                                    </p:anim>
                                    <p:anim calcmode="lin" valueType="num">
                                      <p:cBhvr>
                                        <p:cTn id="51" dur="1000" fill="hold"/>
                                        <p:tgtEl>
                                          <p:spTgt spid="41995"/>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42000"/>
                                        </p:tgtEl>
                                        <p:attrNameLst>
                                          <p:attrName>style.visibility</p:attrName>
                                        </p:attrNameLst>
                                      </p:cBhvr>
                                      <p:to>
                                        <p:strVal val="visible"/>
                                      </p:to>
                                    </p:set>
                                    <p:animEffect transition="in" filter="fade">
                                      <p:cBhvr>
                                        <p:cTn id="54" dur="1000"/>
                                        <p:tgtEl>
                                          <p:spTgt spid="42000"/>
                                        </p:tgtEl>
                                      </p:cBhvr>
                                    </p:animEffect>
                                    <p:anim calcmode="lin" valueType="num">
                                      <p:cBhvr>
                                        <p:cTn id="55" dur="1000" fill="hold"/>
                                        <p:tgtEl>
                                          <p:spTgt spid="42000"/>
                                        </p:tgtEl>
                                        <p:attrNameLst>
                                          <p:attrName>ppt_x</p:attrName>
                                        </p:attrNameLst>
                                      </p:cBhvr>
                                      <p:tavLst>
                                        <p:tav tm="0">
                                          <p:val>
                                            <p:strVal val="#ppt_x"/>
                                          </p:val>
                                        </p:tav>
                                        <p:tav tm="100000">
                                          <p:val>
                                            <p:strVal val="#ppt_x"/>
                                          </p:val>
                                        </p:tav>
                                      </p:tavLst>
                                    </p:anim>
                                    <p:anim calcmode="lin" valueType="num">
                                      <p:cBhvr>
                                        <p:cTn id="56" dur="1000" fill="hold"/>
                                        <p:tgtEl>
                                          <p:spTgt spid="42000"/>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600"/>
                                  </p:stCondLst>
                                  <p:childTnLst>
                                    <p:set>
                                      <p:cBhvr>
                                        <p:cTn id="58" dur="1" fill="hold">
                                          <p:stCondLst>
                                            <p:cond delay="0"/>
                                          </p:stCondLst>
                                        </p:cTn>
                                        <p:tgtEl>
                                          <p:spTgt spid="42001"/>
                                        </p:tgtEl>
                                        <p:attrNameLst>
                                          <p:attrName>style.visibility</p:attrName>
                                        </p:attrNameLst>
                                      </p:cBhvr>
                                      <p:to>
                                        <p:strVal val="visible"/>
                                      </p:to>
                                    </p:set>
                                    <p:animEffect transition="in" filter="fade">
                                      <p:cBhvr>
                                        <p:cTn id="59" dur="1000"/>
                                        <p:tgtEl>
                                          <p:spTgt spid="42001"/>
                                        </p:tgtEl>
                                      </p:cBhvr>
                                    </p:animEffect>
                                    <p:anim calcmode="lin" valueType="num">
                                      <p:cBhvr>
                                        <p:cTn id="60" dur="1000" fill="hold"/>
                                        <p:tgtEl>
                                          <p:spTgt spid="42001"/>
                                        </p:tgtEl>
                                        <p:attrNameLst>
                                          <p:attrName>ppt_x</p:attrName>
                                        </p:attrNameLst>
                                      </p:cBhvr>
                                      <p:tavLst>
                                        <p:tav tm="0">
                                          <p:val>
                                            <p:strVal val="#ppt_x"/>
                                          </p:val>
                                        </p:tav>
                                        <p:tav tm="100000">
                                          <p:val>
                                            <p:strVal val="#ppt_x"/>
                                          </p:val>
                                        </p:tav>
                                      </p:tavLst>
                                    </p:anim>
                                    <p:anim calcmode="lin" valueType="num">
                                      <p:cBhvr>
                                        <p:cTn id="61" dur="1000" fill="hold"/>
                                        <p:tgtEl>
                                          <p:spTgt spid="42001"/>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600"/>
                                  </p:stCondLst>
                                  <p:childTnLst>
                                    <p:set>
                                      <p:cBhvr>
                                        <p:cTn id="63" dur="1" fill="hold">
                                          <p:stCondLst>
                                            <p:cond delay="0"/>
                                          </p:stCondLst>
                                        </p:cTn>
                                        <p:tgtEl>
                                          <p:spTgt spid="41996"/>
                                        </p:tgtEl>
                                        <p:attrNameLst>
                                          <p:attrName>style.visibility</p:attrName>
                                        </p:attrNameLst>
                                      </p:cBhvr>
                                      <p:to>
                                        <p:strVal val="visible"/>
                                      </p:to>
                                    </p:set>
                                    <p:animEffect transition="in" filter="fade">
                                      <p:cBhvr>
                                        <p:cTn id="64" dur="1000"/>
                                        <p:tgtEl>
                                          <p:spTgt spid="41996"/>
                                        </p:tgtEl>
                                      </p:cBhvr>
                                    </p:animEffect>
                                    <p:anim calcmode="lin" valueType="num">
                                      <p:cBhvr>
                                        <p:cTn id="65" dur="1000" fill="hold"/>
                                        <p:tgtEl>
                                          <p:spTgt spid="41996"/>
                                        </p:tgtEl>
                                        <p:attrNameLst>
                                          <p:attrName>ppt_x</p:attrName>
                                        </p:attrNameLst>
                                      </p:cBhvr>
                                      <p:tavLst>
                                        <p:tav tm="0">
                                          <p:val>
                                            <p:strVal val="#ppt_x"/>
                                          </p:val>
                                        </p:tav>
                                        <p:tav tm="100000">
                                          <p:val>
                                            <p:strVal val="#ppt_x"/>
                                          </p:val>
                                        </p:tav>
                                      </p:tavLst>
                                    </p:anim>
                                    <p:anim calcmode="lin" valueType="num">
                                      <p:cBhvr>
                                        <p:cTn id="66" dur="1000" fill="hold"/>
                                        <p:tgtEl>
                                          <p:spTgt spid="41996"/>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400"/>
                                  </p:stCondLst>
                                  <p:childTnLst>
                                    <p:set>
                                      <p:cBhvr>
                                        <p:cTn id="68" dur="1" fill="hold">
                                          <p:stCondLst>
                                            <p:cond delay="0"/>
                                          </p:stCondLst>
                                        </p:cTn>
                                        <p:tgtEl>
                                          <p:spTgt spid="42002"/>
                                        </p:tgtEl>
                                        <p:attrNameLst>
                                          <p:attrName>style.visibility</p:attrName>
                                        </p:attrNameLst>
                                      </p:cBhvr>
                                      <p:to>
                                        <p:strVal val="visible"/>
                                      </p:to>
                                    </p:set>
                                    <p:animEffect transition="in" filter="fade">
                                      <p:cBhvr>
                                        <p:cTn id="69" dur="1000"/>
                                        <p:tgtEl>
                                          <p:spTgt spid="42002"/>
                                        </p:tgtEl>
                                      </p:cBhvr>
                                    </p:animEffect>
                                    <p:anim calcmode="lin" valueType="num">
                                      <p:cBhvr>
                                        <p:cTn id="70" dur="1000" fill="hold"/>
                                        <p:tgtEl>
                                          <p:spTgt spid="42002"/>
                                        </p:tgtEl>
                                        <p:attrNameLst>
                                          <p:attrName>ppt_x</p:attrName>
                                        </p:attrNameLst>
                                      </p:cBhvr>
                                      <p:tavLst>
                                        <p:tav tm="0">
                                          <p:val>
                                            <p:strVal val="#ppt_x"/>
                                          </p:val>
                                        </p:tav>
                                        <p:tav tm="100000">
                                          <p:val>
                                            <p:strVal val="#ppt_x"/>
                                          </p:val>
                                        </p:tav>
                                      </p:tavLst>
                                    </p:anim>
                                    <p:anim calcmode="lin" valueType="num">
                                      <p:cBhvr>
                                        <p:cTn id="71" dur="1000" fill="hold"/>
                                        <p:tgtEl>
                                          <p:spTgt spid="42002"/>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400"/>
                                  </p:stCondLst>
                                  <p:childTnLst>
                                    <p:set>
                                      <p:cBhvr>
                                        <p:cTn id="73" dur="1" fill="hold">
                                          <p:stCondLst>
                                            <p:cond delay="0"/>
                                          </p:stCondLst>
                                        </p:cTn>
                                        <p:tgtEl>
                                          <p:spTgt spid="41997"/>
                                        </p:tgtEl>
                                        <p:attrNameLst>
                                          <p:attrName>style.visibility</p:attrName>
                                        </p:attrNameLst>
                                      </p:cBhvr>
                                      <p:to>
                                        <p:strVal val="visible"/>
                                      </p:to>
                                    </p:set>
                                    <p:animEffect transition="in" filter="fade">
                                      <p:cBhvr>
                                        <p:cTn id="74" dur="1000"/>
                                        <p:tgtEl>
                                          <p:spTgt spid="41997"/>
                                        </p:tgtEl>
                                      </p:cBhvr>
                                    </p:animEffect>
                                    <p:anim calcmode="lin" valueType="num">
                                      <p:cBhvr>
                                        <p:cTn id="75" dur="1000" fill="hold"/>
                                        <p:tgtEl>
                                          <p:spTgt spid="41997"/>
                                        </p:tgtEl>
                                        <p:attrNameLst>
                                          <p:attrName>ppt_x</p:attrName>
                                        </p:attrNameLst>
                                      </p:cBhvr>
                                      <p:tavLst>
                                        <p:tav tm="0">
                                          <p:val>
                                            <p:strVal val="#ppt_x"/>
                                          </p:val>
                                        </p:tav>
                                        <p:tav tm="100000">
                                          <p:val>
                                            <p:strVal val="#ppt_x"/>
                                          </p:val>
                                        </p:tav>
                                      </p:tavLst>
                                    </p:anim>
                                    <p:anim calcmode="lin" valueType="num">
                                      <p:cBhvr>
                                        <p:cTn id="76" dur="1000" fill="hold"/>
                                        <p:tgtEl>
                                          <p:spTgt spid="41997"/>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200"/>
                                  </p:stCondLst>
                                  <p:childTnLst>
                                    <p:set>
                                      <p:cBhvr>
                                        <p:cTn id="78" dur="1" fill="hold">
                                          <p:stCondLst>
                                            <p:cond delay="0"/>
                                          </p:stCondLst>
                                        </p:cTn>
                                        <p:tgtEl>
                                          <p:spTgt spid="42003"/>
                                        </p:tgtEl>
                                        <p:attrNameLst>
                                          <p:attrName>style.visibility</p:attrName>
                                        </p:attrNameLst>
                                      </p:cBhvr>
                                      <p:to>
                                        <p:strVal val="visible"/>
                                      </p:to>
                                    </p:set>
                                    <p:animEffect transition="in" filter="fade">
                                      <p:cBhvr>
                                        <p:cTn id="79" dur="1000"/>
                                        <p:tgtEl>
                                          <p:spTgt spid="42003"/>
                                        </p:tgtEl>
                                      </p:cBhvr>
                                    </p:animEffect>
                                    <p:anim calcmode="lin" valueType="num">
                                      <p:cBhvr>
                                        <p:cTn id="80" dur="1000" fill="hold"/>
                                        <p:tgtEl>
                                          <p:spTgt spid="42003"/>
                                        </p:tgtEl>
                                        <p:attrNameLst>
                                          <p:attrName>ppt_x</p:attrName>
                                        </p:attrNameLst>
                                      </p:cBhvr>
                                      <p:tavLst>
                                        <p:tav tm="0">
                                          <p:val>
                                            <p:strVal val="#ppt_x"/>
                                          </p:val>
                                        </p:tav>
                                        <p:tav tm="100000">
                                          <p:val>
                                            <p:strVal val="#ppt_x"/>
                                          </p:val>
                                        </p:tav>
                                      </p:tavLst>
                                    </p:anim>
                                    <p:anim calcmode="lin" valueType="num">
                                      <p:cBhvr>
                                        <p:cTn id="81" dur="1000" fill="hold"/>
                                        <p:tgtEl>
                                          <p:spTgt spid="42003"/>
                                        </p:tgtEl>
                                        <p:attrNameLst>
                                          <p:attrName>ppt_y</p:attrName>
                                        </p:attrNameLst>
                                      </p:cBhvr>
                                      <p:tavLst>
                                        <p:tav tm="0">
                                          <p:val>
                                            <p:strVal val="#ppt_y-.1"/>
                                          </p:val>
                                        </p:tav>
                                        <p:tav tm="100000">
                                          <p:val>
                                            <p:strVal val="#ppt_y"/>
                                          </p:val>
                                        </p:tav>
                                      </p:tavLst>
                                    </p:anim>
                                  </p:childTnLst>
                                </p:cTn>
                              </p:par>
                              <p:par>
                                <p:cTn id="82" presetID="47" presetClass="entr" presetSubtype="0" fill="hold" nodeType="withEffect">
                                  <p:stCondLst>
                                    <p:cond delay="200"/>
                                  </p:stCondLst>
                                  <p:childTnLst>
                                    <p:set>
                                      <p:cBhvr>
                                        <p:cTn id="83" dur="1" fill="hold">
                                          <p:stCondLst>
                                            <p:cond delay="0"/>
                                          </p:stCondLst>
                                        </p:cTn>
                                        <p:tgtEl>
                                          <p:spTgt spid="41998"/>
                                        </p:tgtEl>
                                        <p:attrNameLst>
                                          <p:attrName>style.visibility</p:attrName>
                                        </p:attrNameLst>
                                      </p:cBhvr>
                                      <p:to>
                                        <p:strVal val="visible"/>
                                      </p:to>
                                    </p:set>
                                    <p:animEffect transition="in" filter="fade">
                                      <p:cBhvr>
                                        <p:cTn id="84" dur="1000"/>
                                        <p:tgtEl>
                                          <p:spTgt spid="41998"/>
                                        </p:tgtEl>
                                      </p:cBhvr>
                                    </p:animEffect>
                                    <p:anim calcmode="lin" valueType="num">
                                      <p:cBhvr>
                                        <p:cTn id="85" dur="1000" fill="hold"/>
                                        <p:tgtEl>
                                          <p:spTgt spid="41998"/>
                                        </p:tgtEl>
                                        <p:attrNameLst>
                                          <p:attrName>ppt_x</p:attrName>
                                        </p:attrNameLst>
                                      </p:cBhvr>
                                      <p:tavLst>
                                        <p:tav tm="0">
                                          <p:val>
                                            <p:strVal val="#ppt_x"/>
                                          </p:val>
                                        </p:tav>
                                        <p:tav tm="100000">
                                          <p:val>
                                            <p:strVal val="#ppt_x"/>
                                          </p:val>
                                        </p:tav>
                                      </p:tavLst>
                                    </p:anim>
                                    <p:anim calcmode="lin" valueType="num">
                                      <p:cBhvr>
                                        <p:cTn id="86" dur="1000" fill="hold"/>
                                        <p:tgtEl>
                                          <p:spTgt spid="41998"/>
                                        </p:tgtEl>
                                        <p:attrNameLst>
                                          <p:attrName>ppt_y</p:attrName>
                                        </p:attrNameLst>
                                      </p:cBhvr>
                                      <p:tavLst>
                                        <p:tav tm="0">
                                          <p:val>
                                            <p:strVal val="#ppt_y-.1"/>
                                          </p:val>
                                        </p:tav>
                                        <p:tav tm="100000">
                                          <p:val>
                                            <p:strVal val="#ppt_y"/>
                                          </p:val>
                                        </p:tav>
                                      </p:tavLst>
                                    </p:anim>
                                  </p:childTnLst>
                                </p:cTn>
                              </p:par>
                            </p:childTnLst>
                          </p:cTn>
                        </p:par>
                        <p:par>
                          <p:cTn id="87" fill="hold">
                            <p:stCondLst>
                              <p:cond delay="2700"/>
                            </p:stCondLst>
                            <p:childTnLst>
                              <p:par>
                                <p:cTn id="88" presetID="31" presetClass="entr" presetSubtype="0" fill="hold" grpId="0" nodeType="afterEffect">
                                  <p:stCondLst>
                                    <p:cond delay="0"/>
                                  </p:stCondLst>
                                  <p:childTnLst>
                                    <p:set>
                                      <p:cBhvr>
                                        <p:cTn id="89" dur="1" fill="hold">
                                          <p:stCondLst>
                                            <p:cond delay="0"/>
                                          </p:stCondLst>
                                        </p:cTn>
                                        <p:tgtEl>
                                          <p:spTgt spid="42007"/>
                                        </p:tgtEl>
                                        <p:attrNameLst>
                                          <p:attrName>style.visibility</p:attrName>
                                        </p:attrNameLst>
                                      </p:cBhvr>
                                      <p:to>
                                        <p:strVal val="visible"/>
                                      </p:to>
                                    </p:set>
                                    <p:anim calcmode="lin" valueType="num">
                                      <p:cBhvr>
                                        <p:cTn id="90" dur="400" fill="hold"/>
                                        <p:tgtEl>
                                          <p:spTgt spid="42007"/>
                                        </p:tgtEl>
                                        <p:attrNameLst>
                                          <p:attrName>ppt_w</p:attrName>
                                        </p:attrNameLst>
                                      </p:cBhvr>
                                      <p:tavLst>
                                        <p:tav tm="0">
                                          <p:val>
                                            <p:fltVal val="0"/>
                                          </p:val>
                                        </p:tav>
                                        <p:tav tm="100000">
                                          <p:val>
                                            <p:strVal val="#ppt_w"/>
                                          </p:val>
                                        </p:tav>
                                      </p:tavLst>
                                    </p:anim>
                                    <p:anim calcmode="lin" valueType="num">
                                      <p:cBhvr>
                                        <p:cTn id="91" dur="400" fill="hold"/>
                                        <p:tgtEl>
                                          <p:spTgt spid="42007"/>
                                        </p:tgtEl>
                                        <p:attrNameLst>
                                          <p:attrName>ppt_h</p:attrName>
                                        </p:attrNameLst>
                                      </p:cBhvr>
                                      <p:tavLst>
                                        <p:tav tm="0">
                                          <p:val>
                                            <p:fltVal val="0"/>
                                          </p:val>
                                        </p:tav>
                                        <p:tav tm="100000">
                                          <p:val>
                                            <p:strVal val="#ppt_h"/>
                                          </p:val>
                                        </p:tav>
                                      </p:tavLst>
                                    </p:anim>
                                    <p:anim calcmode="lin" valueType="num">
                                      <p:cBhvr>
                                        <p:cTn id="92" dur="400" fill="hold"/>
                                        <p:tgtEl>
                                          <p:spTgt spid="42007"/>
                                        </p:tgtEl>
                                        <p:attrNameLst>
                                          <p:attrName>style.rotation</p:attrName>
                                        </p:attrNameLst>
                                      </p:cBhvr>
                                      <p:tavLst>
                                        <p:tav tm="0">
                                          <p:val>
                                            <p:fltVal val="90"/>
                                          </p:val>
                                        </p:tav>
                                        <p:tav tm="100000">
                                          <p:val>
                                            <p:fltVal val="0"/>
                                          </p:val>
                                        </p:tav>
                                      </p:tavLst>
                                    </p:anim>
                                    <p:animEffect transition="in" filter="fade">
                                      <p:cBhvr>
                                        <p:cTn id="93" dur="400"/>
                                        <p:tgtEl>
                                          <p:spTgt spid="42007"/>
                                        </p:tgtEl>
                                      </p:cBhvr>
                                    </p:animEffect>
                                  </p:childTnLst>
                                </p:cTn>
                              </p:par>
                            </p:childTnLst>
                          </p:cTn>
                        </p:par>
                        <p:par>
                          <p:cTn id="94" fill="hold">
                            <p:stCondLst>
                              <p:cond delay="3200"/>
                            </p:stCondLst>
                            <p:childTnLst>
                              <p:par>
                                <p:cTn id="95" presetID="22" presetClass="entr" presetSubtype="8" fill="hold" grpId="0" nodeType="afterEffect">
                                  <p:stCondLst>
                                    <p:cond delay="0"/>
                                  </p:stCondLst>
                                  <p:childTnLst>
                                    <p:set>
                                      <p:cBhvr>
                                        <p:cTn id="96" dur="1" fill="hold">
                                          <p:stCondLst>
                                            <p:cond delay="0"/>
                                          </p:stCondLst>
                                        </p:cTn>
                                        <p:tgtEl>
                                          <p:spTgt spid="41999"/>
                                        </p:tgtEl>
                                        <p:attrNameLst>
                                          <p:attrName>style.visibility</p:attrName>
                                        </p:attrNameLst>
                                      </p:cBhvr>
                                      <p:to>
                                        <p:strVal val="visible"/>
                                      </p:to>
                                    </p:set>
                                    <p:animEffect transition="in" filter="wipe(left)">
                                      <p:cBhvr>
                                        <p:cTn id="97" dur="500"/>
                                        <p:tgtEl>
                                          <p:spTgt spid="41999"/>
                                        </p:tgtEl>
                                      </p:cBhvr>
                                    </p:animEffect>
                                  </p:childTnLst>
                                </p:cTn>
                              </p:par>
                            </p:childTnLst>
                          </p:cTn>
                        </p:par>
                        <p:par>
                          <p:cTn id="98" fill="hold">
                            <p:stCondLst>
                              <p:cond delay="3700"/>
                            </p:stCondLst>
                            <p:childTnLst>
                              <p:par>
                                <p:cTn id="99" presetID="31" presetClass="entr" presetSubtype="0" fill="hold" grpId="0" nodeType="afterEffect">
                                  <p:stCondLst>
                                    <p:cond delay="0"/>
                                  </p:stCondLst>
                                  <p:childTnLst>
                                    <p:set>
                                      <p:cBhvr>
                                        <p:cTn id="100" dur="1" fill="hold">
                                          <p:stCondLst>
                                            <p:cond delay="0"/>
                                          </p:stCondLst>
                                        </p:cTn>
                                        <p:tgtEl>
                                          <p:spTgt spid="42008"/>
                                        </p:tgtEl>
                                        <p:attrNameLst>
                                          <p:attrName>style.visibility</p:attrName>
                                        </p:attrNameLst>
                                      </p:cBhvr>
                                      <p:to>
                                        <p:strVal val="visible"/>
                                      </p:to>
                                    </p:set>
                                    <p:anim calcmode="lin" valueType="num">
                                      <p:cBhvr>
                                        <p:cTn id="101" dur="400" fill="hold"/>
                                        <p:tgtEl>
                                          <p:spTgt spid="42008"/>
                                        </p:tgtEl>
                                        <p:attrNameLst>
                                          <p:attrName>ppt_w</p:attrName>
                                        </p:attrNameLst>
                                      </p:cBhvr>
                                      <p:tavLst>
                                        <p:tav tm="0">
                                          <p:val>
                                            <p:fltVal val="0"/>
                                          </p:val>
                                        </p:tav>
                                        <p:tav tm="100000">
                                          <p:val>
                                            <p:strVal val="#ppt_w"/>
                                          </p:val>
                                        </p:tav>
                                      </p:tavLst>
                                    </p:anim>
                                    <p:anim calcmode="lin" valueType="num">
                                      <p:cBhvr>
                                        <p:cTn id="102" dur="400" fill="hold"/>
                                        <p:tgtEl>
                                          <p:spTgt spid="42008"/>
                                        </p:tgtEl>
                                        <p:attrNameLst>
                                          <p:attrName>ppt_h</p:attrName>
                                        </p:attrNameLst>
                                      </p:cBhvr>
                                      <p:tavLst>
                                        <p:tav tm="0">
                                          <p:val>
                                            <p:fltVal val="0"/>
                                          </p:val>
                                        </p:tav>
                                        <p:tav tm="100000">
                                          <p:val>
                                            <p:strVal val="#ppt_h"/>
                                          </p:val>
                                        </p:tav>
                                      </p:tavLst>
                                    </p:anim>
                                    <p:anim calcmode="lin" valueType="num">
                                      <p:cBhvr>
                                        <p:cTn id="103" dur="400" fill="hold"/>
                                        <p:tgtEl>
                                          <p:spTgt spid="42008"/>
                                        </p:tgtEl>
                                        <p:attrNameLst>
                                          <p:attrName>style.rotation</p:attrName>
                                        </p:attrNameLst>
                                      </p:cBhvr>
                                      <p:tavLst>
                                        <p:tav tm="0">
                                          <p:val>
                                            <p:fltVal val="90"/>
                                          </p:val>
                                        </p:tav>
                                        <p:tav tm="100000">
                                          <p:val>
                                            <p:fltVal val="0"/>
                                          </p:val>
                                        </p:tav>
                                      </p:tavLst>
                                    </p:anim>
                                    <p:animEffect transition="in" filter="fade">
                                      <p:cBhvr>
                                        <p:cTn id="104" dur="400"/>
                                        <p:tgtEl>
                                          <p:spTgt spid="42008"/>
                                        </p:tgtEl>
                                      </p:cBhvr>
                                    </p:animEffect>
                                  </p:childTnLst>
                                </p:cTn>
                              </p:par>
                            </p:childTnLst>
                          </p:cTn>
                        </p:par>
                        <p:par>
                          <p:cTn id="105" fill="hold">
                            <p:stCondLst>
                              <p:cond delay="4200"/>
                            </p:stCondLst>
                            <p:childTnLst>
                              <p:par>
                                <p:cTn id="106" presetID="22" presetClass="entr" presetSubtype="8" fill="hold" grpId="0" nodeType="afterEffect">
                                  <p:stCondLst>
                                    <p:cond delay="0"/>
                                  </p:stCondLst>
                                  <p:childTnLst>
                                    <p:set>
                                      <p:cBhvr>
                                        <p:cTn id="107" dur="1" fill="hold">
                                          <p:stCondLst>
                                            <p:cond delay="0"/>
                                          </p:stCondLst>
                                        </p:cTn>
                                        <p:tgtEl>
                                          <p:spTgt spid="42004"/>
                                        </p:tgtEl>
                                        <p:attrNameLst>
                                          <p:attrName>style.visibility</p:attrName>
                                        </p:attrNameLst>
                                      </p:cBhvr>
                                      <p:to>
                                        <p:strVal val="visible"/>
                                      </p:to>
                                    </p:set>
                                    <p:animEffect transition="in" filter="wipe(left)">
                                      <p:cBhvr>
                                        <p:cTn id="108" dur="500"/>
                                        <p:tgtEl>
                                          <p:spTgt spid="42004"/>
                                        </p:tgtEl>
                                      </p:cBhvr>
                                    </p:animEffect>
                                  </p:childTnLst>
                                </p:cTn>
                              </p:par>
                            </p:childTnLst>
                          </p:cTn>
                        </p:par>
                        <p:par>
                          <p:cTn id="109" fill="hold">
                            <p:stCondLst>
                              <p:cond delay="4700"/>
                            </p:stCondLst>
                            <p:childTnLst>
                              <p:par>
                                <p:cTn id="110" presetID="31" presetClass="entr" presetSubtype="0" fill="hold" grpId="0" nodeType="afterEffect">
                                  <p:stCondLst>
                                    <p:cond delay="0"/>
                                  </p:stCondLst>
                                  <p:childTnLst>
                                    <p:set>
                                      <p:cBhvr>
                                        <p:cTn id="111" dur="1" fill="hold">
                                          <p:stCondLst>
                                            <p:cond delay="0"/>
                                          </p:stCondLst>
                                        </p:cTn>
                                        <p:tgtEl>
                                          <p:spTgt spid="42009"/>
                                        </p:tgtEl>
                                        <p:attrNameLst>
                                          <p:attrName>style.visibility</p:attrName>
                                        </p:attrNameLst>
                                      </p:cBhvr>
                                      <p:to>
                                        <p:strVal val="visible"/>
                                      </p:to>
                                    </p:set>
                                    <p:anim calcmode="lin" valueType="num">
                                      <p:cBhvr>
                                        <p:cTn id="112" dur="400" fill="hold"/>
                                        <p:tgtEl>
                                          <p:spTgt spid="42009"/>
                                        </p:tgtEl>
                                        <p:attrNameLst>
                                          <p:attrName>ppt_w</p:attrName>
                                        </p:attrNameLst>
                                      </p:cBhvr>
                                      <p:tavLst>
                                        <p:tav tm="0">
                                          <p:val>
                                            <p:fltVal val="0"/>
                                          </p:val>
                                        </p:tav>
                                        <p:tav tm="100000">
                                          <p:val>
                                            <p:strVal val="#ppt_w"/>
                                          </p:val>
                                        </p:tav>
                                      </p:tavLst>
                                    </p:anim>
                                    <p:anim calcmode="lin" valueType="num">
                                      <p:cBhvr>
                                        <p:cTn id="113" dur="400" fill="hold"/>
                                        <p:tgtEl>
                                          <p:spTgt spid="42009"/>
                                        </p:tgtEl>
                                        <p:attrNameLst>
                                          <p:attrName>ppt_h</p:attrName>
                                        </p:attrNameLst>
                                      </p:cBhvr>
                                      <p:tavLst>
                                        <p:tav tm="0">
                                          <p:val>
                                            <p:fltVal val="0"/>
                                          </p:val>
                                        </p:tav>
                                        <p:tav tm="100000">
                                          <p:val>
                                            <p:strVal val="#ppt_h"/>
                                          </p:val>
                                        </p:tav>
                                      </p:tavLst>
                                    </p:anim>
                                    <p:anim calcmode="lin" valueType="num">
                                      <p:cBhvr>
                                        <p:cTn id="114" dur="400" fill="hold"/>
                                        <p:tgtEl>
                                          <p:spTgt spid="42009"/>
                                        </p:tgtEl>
                                        <p:attrNameLst>
                                          <p:attrName>style.rotation</p:attrName>
                                        </p:attrNameLst>
                                      </p:cBhvr>
                                      <p:tavLst>
                                        <p:tav tm="0">
                                          <p:val>
                                            <p:fltVal val="90"/>
                                          </p:val>
                                        </p:tav>
                                        <p:tav tm="100000">
                                          <p:val>
                                            <p:fltVal val="0"/>
                                          </p:val>
                                        </p:tav>
                                      </p:tavLst>
                                    </p:anim>
                                    <p:animEffect transition="in" filter="fade">
                                      <p:cBhvr>
                                        <p:cTn id="115" dur="400"/>
                                        <p:tgtEl>
                                          <p:spTgt spid="42009"/>
                                        </p:tgtEl>
                                      </p:cBhvr>
                                    </p:animEffect>
                                  </p:childTnLst>
                                </p:cTn>
                              </p:par>
                            </p:childTnLst>
                          </p:cTn>
                        </p:par>
                        <p:par>
                          <p:cTn id="116" fill="hold">
                            <p:stCondLst>
                              <p:cond delay="5200"/>
                            </p:stCondLst>
                            <p:childTnLst>
                              <p:par>
                                <p:cTn id="117" presetID="22" presetClass="entr" presetSubtype="8" fill="hold" grpId="0" nodeType="afterEffect">
                                  <p:stCondLst>
                                    <p:cond delay="0"/>
                                  </p:stCondLst>
                                  <p:childTnLst>
                                    <p:set>
                                      <p:cBhvr>
                                        <p:cTn id="118" dur="1" fill="hold">
                                          <p:stCondLst>
                                            <p:cond delay="0"/>
                                          </p:stCondLst>
                                        </p:cTn>
                                        <p:tgtEl>
                                          <p:spTgt spid="42005"/>
                                        </p:tgtEl>
                                        <p:attrNameLst>
                                          <p:attrName>style.visibility</p:attrName>
                                        </p:attrNameLst>
                                      </p:cBhvr>
                                      <p:to>
                                        <p:strVal val="visible"/>
                                      </p:to>
                                    </p:set>
                                    <p:animEffect transition="in" filter="wipe(left)">
                                      <p:cBhvr>
                                        <p:cTn id="119" dur="500"/>
                                        <p:tgtEl>
                                          <p:spTgt spid="42005"/>
                                        </p:tgtEl>
                                      </p:cBhvr>
                                    </p:animEffect>
                                  </p:childTnLst>
                                </p:cTn>
                              </p:par>
                            </p:childTnLst>
                          </p:cTn>
                        </p:par>
                        <p:par>
                          <p:cTn id="120" fill="hold">
                            <p:stCondLst>
                              <p:cond delay="5700"/>
                            </p:stCondLst>
                            <p:childTnLst>
                              <p:par>
                                <p:cTn id="121" presetID="31" presetClass="entr" presetSubtype="0" fill="hold" grpId="0" nodeType="afterEffect">
                                  <p:stCondLst>
                                    <p:cond delay="0"/>
                                  </p:stCondLst>
                                  <p:childTnLst>
                                    <p:set>
                                      <p:cBhvr>
                                        <p:cTn id="122" dur="1" fill="hold">
                                          <p:stCondLst>
                                            <p:cond delay="0"/>
                                          </p:stCondLst>
                                        </p:cTn>
                                        <p:tgtEl>
                                          <p:spTgt spid="42010"/>
                                        </p:tgtEl>
                                        <p:attrNameLst>
                                          <p:attrName>style.visibility</p:attrName>
                                        </p:attrNameLst>
                                      </p:cBhvr>
                                      <p:to>
                                        <p:strVal val="visible"/>
                                      </p:to>
                                    </p:set>
                                    <p:anim calcmode="lin" valueType="num">
                                      <p:cBhvr>
                                        <p:cTn id="123" dur="400" fill="hold"/>
                                        <p:tgtEl>
                                          <p:spTgt spid="42010"/>
                                        </p:tgtEl>
                                        <p:attrNameLst>
                                          <p:attrName>ppt_w</p:attrName>
                                        </p:attrNameLst>
                                      </p:cBhvr>
                                      <p:tavLst>
                                        <p:tav tm="0">
                                          <p:val>
                                            <p:fltVal val="0"/>
                                          </p:val>
                                        </p:tav>
                                        <p:tav tm="100000">
                                          <p:val>
                                            <p:strVal val="#ppt_w"/>
                                          </p:val>
                                        </p:tav>
                                      </p:tavLst>
                                    </p:anim>
                                    <p:anim calcmode="lin" valueType="num">
                                      <p:cBhvr>
                                        <p:cTn id="124" dur="400" fill="hold"/>
                                        <p:tgtEl>
                                          <p:spTgt spid="42010"/>
                                        </p:tgtEl>
                                        <p:attrNameLst>
                                          <p:attrName>ppt_h</p:attrName>
                                        </p:attrNameLst>
                                      </p:cBhvr>
                                      <p:tavLst>
                                        <p:tav tm="0">
                                          <p:val>
                                            <p:fltVal val="0"/>
                                          </p:val>
                                        </p:tav>
                                        <p:tav tm="100000">
                                          <p:val>
                                            <p:strVal val="#ppt_h"/>
                                          </p:val>
                                        </p:tav>
                                      </p:tavLst>
                                    </p:anim>
                                    <p:anim calcmode="lin" valueType="num">
                                      <p:cBhvr>
                                        <p:cTn id="125" dur="400" fill="hold"/>
                                        <p:tgtEl>
                                          <p:spTgt spid="42010"/>
                                        </p:tgtEl>
                                        <p:attrNameLst>
                                          <p:attrName>style.rotation</p:attrName>
                                        </p:attrNameLst>
                                      </p:cBhvr>
                                      <p:tavLst>
                                        <p:tav tm="0">
                                          <p:val>
                                            <p:fltVal val="90"/>
                                          </p:val>
                                        </p:tav>
                                        <p:tav tm="100000">
                                          <p:val>
                                            <p:fltVal val="0"/>
                                          </p:val>
                                        </p:tav>
                                      </p:tavLst>
                                    </p:anim>
                                    <p:animEffect transition="in" filter="fade">
                                      <p:cBhvr>
                                        <p:cTn id="126" dur="400"/>
                                        <p:tgtEl>
                                          <p:spTgt spid="42010"/>
                                        </p:tgtEl>
                                      </p:cBhvr>
                                    </p:animEffect>
                                  </p:childTnLst>
                                </p:cTn>
                              </p:par>
                            </p:childTnLst>
                          </p:cTn>
                        </p:par>
                        <p:par>
                          <p:cTn id="127" fill="hold">
                            <p:stCondLst>
                              <p:cond delay="6200"/>
                            </p:stCondLst>
                            <p:childTnLst>
                              <p:par>
                                <p:cTn id="128" presetID="22" presetClass="entr" presetSubtype="8" fill="hold" grpId="0" nodeType="afterEffect">
                                  <p:stCondLst>
                                    <p:cond delay="0"/>
                                  </p:stCondLst>
                                  <p:childTnLst>
                                    <p:set>
                                      <p:cBhvr>
                                        <p:cTn id="129" dur="1" fill="hold">
                                          <p:stCondLst>
                                            <p:cond delay="0"/>
                                          </p:stCondLst>
                                        </p:cTn>
                                        <p:tgtEl>
                                          <p:spTgt spid="42006"/>
                                        </p:tgtEl>
                                        <p:attrNameLst>
                                          <p:attrName>style.visibility</p:attrName>
                                        </p:attrNameLst>
                                      </p:cBhvr>
                                      <p:to>
                                        <p:strVal val="visible"/>
                                      </p:to>
                                    </p:set>
                                    <p:animEffect transition="in" filter="wipe(left)">
                                      <p:cBhvr>
                                        <p:cTn id="130" dur="500"/>
                                        <p:tgtEl>
                                          <p:spTgt spid="420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90" grpId="0" animBg="1"/>
      <p:bldP spid="41990" grpId="1" animBg="1"/>
      <p:bldP spid="41999" grpId="0"/>
      <p:bldP spid="42000" grpId="0"/>
      <p:bldP spid="42001" grpId="0"/>
      <p:bldP spid="42002" grpId="0"/>
      <p:bldP spid="42003" grpId="0"/>
      <p:bldP spid="42004" grpId="0"/>
      <p:bldP spid="42005" grpId="0"/>
      <p:bldP spid="42006" grpId="0"/>
      <p:bldP spid="42007" grpId="0"/>
      <p:bldP spid="42008" grpId="0"/>
      <p:bldP spid="42009" grpId="0"/>
      <p:bldP spid="420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8"/>
          <p:cNvSpPr txBox="1"/>
          <p:nvPr/>
        </p:nvSpPr>
        <p:spPr>
          <a:xfrm>
            <a:off x="752475" y="187325"/>
            <a:ext cx="2698750" cy="523875"/>
          </a:xfrm>
          <a:prstGeom prst="rect">
            <a:avLst/>
          </a:prstGeom>
          <a:noFill/>
          <a:ln w="9525">
            <a:noFill/>
          </a:ln>
        </p:spPr>
        <p:txBody>
          <a:bodyPr wrap="none">
            <a:spAutoFit/>
          </a:bodyPr>
          <a:lstStyle/>
          <a:p>
            <a:pPr lvl="0" eaLnBrk="1" hangingPunct="1"/>
            <a:r>
              <a:rPr lang="zh-CN" altLang="en-US" sz="2800" b="1" dirty="0">
                <a:solidFill>
                  <a:srgbClr val="005788"/>
                </a:solidFill>
                <a:latin typeface="微软雅黑" panose="020B0503020204020204" pitchFamily="2" charset="-122"/>
                <a:ea typeface="微软雅黑" panose="020B0503020204020204" pitchFamily="2" charset="-122"/>
              </a:rPr>
              <a:t>请输入您的标题</a:t>
            </a:r>
          </a:p>
        </p:txBody>
      </p:sp>
      <p:sp>
        <p:nvSpPr>
          <p:cNvPr id="43011"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3012"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3013"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43014" name="TextBox 1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rgbClr val="FFFFFF"/>
                </a:solidFill>
                <a:latin typeface="微软雅黑" panose="020B0503020204020204" pitchFamily="2" charset="-122"/>
                <a:ea typeface="微软雅黑" panose="020B0503020204020204" pitchFamily="2" charset="-122"/>
              </a:rPr>
              <a:t>34</a:t>
            </a:fld>
            <a:endParaRPr lang="zh-CN" altLang="en-US" dirty="0">
              <a:solidFill>
                <a:srgbClr val="FFFFFF"/>
              </a:solidFill>
              <a:latin typeface="微软雅黑" panose="020B0503020204020204" pitchFamily="2" charset="-122"/>
              <a:ea typeface="微软雅黑" panose="020B0503020204020204" pitchFamily="2" charset="-122"/>
            </a:endParaRPr>
          </a:p>
        </p:txBody>
      </p:sp>
      <p:sp>
        <p:nvSpPr>
          <p:cNvPr id="43015" name="Freeform 6"/>
          <p:cNvSpPr/>
          <p:nvPr/>
        </p:nvSpPr>
        <p:spPr>
          <a:xfrm>
            <a:off x="2170113" y="1976438"/>
            <a:ext cx="3282950" cy="3282950"/>
          </a:xfrm>
          <a:custGeom>
            <a:avLst/>
            <a:gdLst/>
            <a:ahLst/>
            <a:cxnLst>
              <a:cxn ang="0">
                <a:pos x="1641475" y="0"/>
              </a:cxn>
              <a:cxn ang="0">
                <a:pos x="3282950" y="1641475"/>
              </a:cxn>
              <a:cxn ang="0">
                <a:pos x="1641475" y="3282950"/>
              </a:cxn>
              <a:cxn ang="0">
                <a:pos x="0" y="1641475"/>
              </a:cxn>
              <a:cxn ang="0">
                <a:pos x="1641475" y="0"/>
              </a:cxn>
            </a:cxnLst>
            <a:rect l="0" t="0" r="0" b="0"/>
            <a:pathLst>
              <a:path w="4042" h="4042">
                <a:moveTo>
                  <a:pt x="2021" y="0"/>
                </a:moveTo>
                <a:lnTo>
                  <a:pt x="4042" y="2021"/>
                </a:lnTo>
                <a:lnTo>
                  <a:pt x="2021" y="4042"/>
                </a:lnTo>
                <a:lnTo>
                  <a:pt x="0" y="2021"/>
                </a:lnTo>
                <a:lnTo>
                  <a:pt x="2021" y="0"/>
                </a:lnTo>
                <a:close/>
              </a:path>
            </a:pathLst>
          </a:custGeom>
          <a:solidFill>
            <a:srgbClr val="00B0D8">
              <a:alpha val="100000"/>
            </a:srgbClr>
          </a:solidFill>
          <a:ln w="9525">
            <a:noFill/>
          </a:ln>
        </p:spPr>
        <p:txBody>
          <a:bodyPr/>
          <a:lstStyle/>
          <a:p>
            <a:endParaRPr lang="zh-CN" altLang="en-US"/>
          </a:p>
        </p:txBody>
      </p:sp>
      <p:sp>
        <p:nvSpPr>
          <p:cNvPr id="43016" name="Freeform 7"/>
          <p:cNvSpPr/>
          <p:nvPr/>
        </p:nvSpPr>
        <p:spPr>
          <a:xfrm>
            <a:off x="4370388" y="1208088"/>
            <a:ext cx="2328862" cy="2328862"/>
          </a:xfrm>
          <a:custGeom>
            <a:avLst/>
            <a:gdLst/>
            <a:ahLst/>
            <a:cxnLst>
              <a:cxn ang="0">
                <a:pos x="1164025" y="0"/>
              </a:cxn>
              <a:cxn ang="0">
                <a:pos x="2328862" y="1164838"/>
              </a:cxn>
              <a:cxn ang="0">
                <a:pos x="1164025" y="2328863"/>
              </a:cxn>
              <a:cxn ang="0">
                <a:pos x="0" y="1164838"/>
              </a:cxn>
              <a:cxn ang="0">
                <a:pos x="1164025" y="0"/>
              </a:cxn>
            </a:cxnLst>
            <a:rect l="0" t="0" r="0" b="0"/>
            <a:pathLst>
              <a:path w="2867" h="2867">
                <a:moveTo>
                  <a:pt x="1433" y="0"/>
                </a:moveTo>
                <a:lnTo>
                  <a:pt x="2867" y="1434"/>
                </a:lnTo>
                <a:lnTo>
                  <a:pt x="1433" y="2867"/>
                </a:lnTo>
                <a:lnTo>
                  <a:pt x="0" y="1434"/>
                </a:lnTo>
                <a:lnTo>
                  <a:pt x="1433" y="0"/>
                </a:lnTo>
                <a:close/>
              </a:path>
            </a:pathLst>
          </a:custGeom>
          <a:solidFill>
            <a:schemeClr val="bg1">
              <a:alpha val="100000"/>
            </a:schemeClr>
          </a:solidFill>
          <a:ln w="9525">
            <a:noFill/>
          </a:ln>
        </p:spPr>
        <p:txBody>
          <a:bodyPr/>
          <a:lstStyle/>
          <a:p>
            <a:endParaRPr lang="zh-CN" altLang="en-US"/>
          </a:p>
        </p:txBody>
      </p:sp>
      <p:sp>
        <p:nvSpPr>
          <p:cNvPr id="43017" name="Freeform 8"/>
          <p:cNvSpPr/>
          <p:nvPr/>
        </p:nvSpPr>
        <p:spPr>
          <a:xfrm>
            <a:off x="4549775" y="3698875"/>
            <a:ext cx="1971675" cy="1971675"/>
          </a:xfrm>
          <a:custGeom>
            <a:avLst/>
            <a:gdLst/>
            <a:ahLst/>
            <a:cxnLst>
              <a:cxn ang="0">
                <a:pos x="985431" y="0"/>
              </a:cxn>
              <a:cxn ang="0">
                <a:pos x="1971675" y="986244"/>
              </a:cxn>
              <a:cxn ang="0">
                <a:pos x="985431" y="1971675"/>
              </a:cxn>
              <a:cxn ang="0">
                <a:pos x="0" y="986244"/>
              </a:cxn>
              <a:cxn ang="0">
                <a:pos x="985431" y="0"/>
              </a:cxn>
            </a:cxnLst>
            <a:rect l="0" t="0" r="0" b="0"/>
            <a:pathLst>
              <a:path w="2427" h="2427">
                <a:moveTo>
                  <a:pt x="1213" y="0"/>
                </a:moveTo>
                <a:lnTo>
                  <a:pt x="2427" y="1214"/>
                </a:lnTo>
                <a:lnTo>
                  <a:pt x="1213" y="2427"/>
                </a:lnTo>
                <a:lnTo>
                  <a:pt x="0" y="1214"/>
                </a:lnTo>
                <a:lnTo>
                  <a:pt x="1213" y="0"/>
                </a:lnTo>
                <a:close/>
              </a:path>
            </a:pathLst>
          </a:custGeom>
          <a:solidFill>
            <a:schemeClr val="bg2">
              <a:alpha val="100000"/>
            </a:schemeClr>
          </a:solidFill>
          <a:ln w="9525">
            <a:noFill/>
          </a:ln>
        </p:spPr>
        <p:txBody>
          <a:bodyPr/>
          <a:lstStyle/>
          <a:p>
            <a:endParaRPr lang="zh-CN" altLang="en-US"/>
          </a:p>
        </p:txBody>
      </p:sp>
      <p:sp>
        <p:nvSpPr>
          <p:cNvPr id="43018" name="Freeform 9"/>
          <p:cNvSpPr/>
          <p:nvPr/>
        </p:nvSpPr>
        <p:spPr>
          <a:xfrm>
            <a:off x="5616575" y="2792413"/>
            <a:ext cx="1654175" cy="1652587"/>
          </a:xfrm>
          <a:custGeom>
            <a:avLst/>
            <a:gdLst/>
            <a:ahLst/>
            <a:cxnLst>
              <a:cxn ang="0">
                <a:pos x="827201" y="0"/>
              </a:cxn>
              <a:cxn ang="0">
                <a:pos x="1653762" y="826257"/>
              </a:cxn>
              <a:cxn ang="0">
                <a:pos x="827201" y="1652513"/>
              </a:cxn>
              <a:cxn ang="0">
                <a:pos x="0" y="826257"/>
              </a:cxn>
              <a:cxn ang="0">
                <a:pos x="827201" y="0"/>
              </a:cxn>
            </a:cxnLst>
            <a:rect l="0" t="0" r="0" b="0"/>
            <a:pathLst>
              <a:path w="2587" h="2586">
                <a:moveTo>
                  <a:pt x="1294" y="0"/>
                </a:moveTo>
                <a:lnTo>
                  <a:pt x="2587" y="1293"/>
                </a:lnTo>
                <a:lnTo>
                  <a:pt x="1294" y="2586"/>
                </a:lnTo>
                <a:lnTo>
                  <a:pt x="0" y="1293"/>
                </a:lnTo>
                <a:lnTo>
                  <a:pt x="1294" y="0"/>
                </a:lnTo>
                <a:close/>
              </a:path>
            </a:pathLst>
          </a:custGeom>
          <a:solidFill>
            <a:schemeClr val="accent1">
              <a:alpha val="100000"/>
            </a:schemeClr>
          </a:solidFill>
          <a:ln w="9525">
            <a:noFill/>
          </a:ln>
        </p:spPr>
        <p:txBody>
          <a:bodyPr/>
          <a:lstStyle/>
          <a:p>
            <a:endParaRPr lang="zh-CN" altLang="en-US"/>
          </a:p>
        </p:txBody>
      </p:sp>
      <p:cxnSp>
        <p:nvCxnSpPr>
          <p:cNvPr id="43019" name="直接连接符 15"/>
          <p:cNvCxnSpPr/>
          <p:nvPr/>
        </p:nvCxnSpPr>
        <p:spPr>
          <a:xfrm>
            <a:off x="6699250" y="2373313"/>
            <a:ext cx="3671888" cy="0"/>
          </a:xfrm>
          <a:prstGeom prst="line">
            <a:avLst/>
          </a:prstGeom>
          <a:ln w="9525" cap="flat" cmpd="sng">
            <a:solidFill>
              <a:schemeClr val="tx1"/>
            </a:solidFill>
            <a:prstDash val="solid"/>
            <a:headEnd type="none" w="med" len="med"/>
            <a:tailEnd type="none" w="med" len="med"/>
          </a:ln>
        </p:spPr>
      </p:cxnSp>
      <p:cxnSp>
        <p:nvCxnSpPr>
          <p:cNvPr id="43020" name="直接连接符 16"/>
          <p:cNvCxnSpPr/>
          <p:nvPr/>
        </p:nvCxnSpPr>
        <p:spPr>
          <a:xfrm>
            <a:off x="7286625" y="3617913"/>
            <a:ext cx="3673475" cy="0"/>
          </a:xfrm>
          <a:prstGeom prst="line">
            <a:avLst/>
          </a:prstGeom>
          <a:ln w="9525" cap="flat" cmpd="sng">
            <a:solidFill>
              <a:schemeClr val="tx1"/>
            </a:solidFill>
            <a:prstDash val="solid"/>
            <a:headEnd type="none" w="med" len="med"/>
            <a:tailEnd type="none" w="med" len="med"/>
          </a:ln>
        </p:spPr>
      </p:cxnSp>
      <p:cxnSp>
        <p:nvCxnSpPr>
          <p:cNvPr id="43021" name="直接连接符 17"/>
          <p:cNvCxnSpPr/>
          <p:nvPr/>
        </p:nvCxnSpPr>
        <p:spPr>
          <a:xfrm>
            <a:off x="6521450" y="4684713"/>
            <a:ext cx="3671888" cy="0"/>
          </a:xfrm>
          <a:prstGeom prst="line">
            <a:avLst/>
          </a:prstGeom>
          <a:ln w="9525" cap="flat" cmpd="sng">
            <a:solidFill>
              <a:schemeClr val="tx1"/>
            </a:solidFill>
            <a:prstDash val="solid"/>
            <a:headEnd type="none" w="med" len="med"/>
            <a:tailEnd type="none" w="med" len="med"/>
          </a:ln>
        </p:spPr>
      </p:cxnSp>
      <p:sp>
        <p:nvSpPr>
          <p:cNvPr id="43022" name="TextBox 18"/>
          <p:cNvSpPr txBox="1"/>
          <p:nvPr/>
        </p:nvSpPr>
        <p:spPr>
          <a:xfrm>
            <a:off x="2976563" y="3046413"/>
            <a:ext cx="1668462" cy="431800"/>
          </a:xfrm>
          <a:prstGeom prst="rect">
            <a:avLst/>
          </a:prstGeom>
          <a:noFill/>
          <a:ln w="9525">
            <a:noFill/>
          </a:ln>
        </p:spPr>
        <p:txBody>
          <a:bodyPr>
            <a:spAutoFit/>
          </a:bodyPr>
          <a:lstStyle/>
          <a:p>
            <a:pPr lvl="0" algn="ctr" eaLnBrk="1" hangingPunct="1"/>
            <a:r>
              <a:rPr lang="zh-CN" altLang="en-US" sz="2200" dirty="0">
                <a:solidFill>
                  <a:schemeClr val="accent2"/>
                </a:solidFill>
                <a:latin typeface="微软雅黑" panose="020B0503020204020204" pitchFamily="2" charset="-122"/>
                <a:ea typeface="微软雅黑" panose="020B0503020204020204" pitchFamily="2" charset="-122"/>
              </a:rPr>
              <a:t>人力成本</a:t>
            </a:r>
            <a:endParaRPr lang="en-US" altLang="x-none" sz="2200" dirty="0">
              <a:solidFill>
                <a:schemeClr val="accent2"/>
              </a:solidFill>
              <a:latin typeface="微软雅黑" panose="020B0503020204020204" pitchFamily="2" charset="-122"/>
              <a:ea typeface="微软雅黑" panose="020B0503020204020204" pitchFamily="2" charset="-122"/>
            </a:endParaRPr>
          </a:p>
        </p:txBody>
      </p:sp>
      <p:sp>
        <p:nvSpPr>
          <p:cNvPr id="43023" name="TextBox 19"/>
          <p:cNvSpPr txBox="1"/>
          <p:nvPr/>
        </p:nvSpPr>
        <p:spPr>
          <a:xfrm>
            <a:off x="2976563" y="3441700"/>
            <a:ext cx="1668462" cy="708025"/>
          </a:xfrm>
          <a:prstGeom prst="rect">
            <a:avLst/>
          </a:prstGeom>
          <a:noFill/>
          <a:ln w="9525">
            <a:noFill/>
          </a:ln>
        </p:spPr>
        <p:txBody>
          <a:bodyPr>
            <a:spAutoFit/>
          </a:bodyPr>
          <a:lstStyle/>
          <a:p>
            <a:pPr lvl="0" algn="ctr" eaLnBrk="1" hangingPunct="1"/>
            <a:r>
              <a:rPr lang="en-US" altLang="x-none" sz="4000" b="1" dirty="0">
                <a:solidFill>
                  <a:schemeClr val="accent2"/>
                </a:solidFill>
                <a:latin typeface="微软雅黑" panose="020B0503020204020204" pitchFamily="2" charset="-122"/>
                <a:ea typeface="微软雅黑" panose="020B0503020204020204" pitchFamily="2" charset="-122"/>
              </a:rPr>
              <a:t>45%</a:t>
            </a:r>
          </a:p>
        </p:txBody>
      </p:sp>
      <p:sp>
        <p:nvSpPr>
          <p:cNvPr id="43024" name="TextBox 20"/>
          <p:cNvSpPr txBox="1"/>
          <p:nvPr/>
        </p:nvSpPr>
        <p:spPr>
          <a:xfrm>
            <a:off x="4724400" y="1876425"/>
            <a:ext cx="1668463" cy="400050"/>
          </a:xfrm>
          <a:prstGeom prst="rect">
            <a:avLst/>
          </a:prstGeom>
          <a:noFill/>
          <a:ln w="9525">
            <a:noFill/>
          </a:ln>
        </p:spPr>
        <p:txBody>
          <a:bodyPr>
            <a:spAutoFit/>
          </a:bodyPr>
          <a:lstStyle/>
          <a:p>
            <a:pPr lvl="0" algn="ctr" eaLnBrk="1" hangingPunct="1"/>
            <a:r>
              <a:rPr lang="zh-CN" altLang="en-US" sz="2000" dirty="0">
                <a:solidFill>
                  <a:schemeClr val="accent2"/>
                </a:solidFill>
                <a:latin typeface="微软雅黑" panose="020B0503020204020204" pitchFamily="2" charset="-122"/>
                <a:ea typeface="微软雅黑" panose="020B0503020204020204" pitchFamily="2" charset="-122"/>
              </a:rPr>
              <a:t>办公场地</a:t>
            </a:r>
            <a:endParaRPr lang="en-US" altLang="x-none" sz="2000" dirty="0">
              <a:solidFill>
                <a:schemeClr val="accent2"/>
              </a:solidFill>
              <a:latin typeface="微软雅黑" panose="020B0503020204020204" pitchFamily="2" charset="-122"/>
              <a:ea typeface="微软雅黑" panose="020B0503020204020204" pitchFamily="2" charset="-122"/>
            </a:endParaRPr>
          </a:p>
        </p:txBody>
      </p:sp>
      <p:sp>
        <p:nvSpPr>
          <p:cNvPr id="43025" name="TextBox 21"/>
          <p:cNvSpPr txBox="1"/>
          <p:nvPr/>
        </p:nvSpPr>
        <p:spPr>
          <a:xfrm>
            <a:off x="4724400" y="2171700"/>
            <a:ext cx="1668463" cy="708025"/>
          </a:xfrm>
          <a:prstGeom prst="rect">
            <a:avLst/>
          </a:prstGeom>
          <a:noFill/>
          <a:ln w="9525">
            <a:noFill/>
          </a:ln>
        </p:spPr>
        <p:txBody>
          <a:bodyPr>
            <a:spAutoFit/>
          </a:bodyPr>
          <a:lstStyle/>
          <a:p>
            <a:pPr lvl="0" algn="ctr" eaLnBrk="1" hangingPunct="1"/>
            <a:r>
              <a:rPr lang="en-US" altLang="x-none" sz="4000" b="1" dirty="0">
                <a:solidFill>
                  <a:schemeClr val="accent2"/>
                </a:solidFill>
                <a:latin typeface="微软雅黑" panose="020B0503020204020204" pitchFamily="2" charset="-122"/>
                <a:ea typeface="微软雅黑" panose="020B0503020204020204" pitchFamily="2" charset="-122"/>
              </a:rPr>
              <a:t>22%</a:t>
            </a:r>
          </a:p>
        </p:txBody>
      </p:sp>
      <p:sp>
        <p:nvSpPr>
          <p:cNvPr id="43026" name="TextBox 22"/>
          <p:cNvSpPr txBox="1"/>
          <p:nvPr/>
        </p:nvSpPr>
        <p:spPr>
          <a:xfrm>
            <a:off x="4724400" y="4210050"/>
            <a:ext cx="1668463" cy="369888"/>
          </a:xfrm>
          <a:prstGeom prst="rect">
            <a:avLst/>
          </a:prstGeom>
          <a:noFill/>
          <a:ln w="9525">
            <a:noFill/>
          </a:ln>
        </p:spPr>
        <p:txBody>
          <a:bodyPr>
            <a:spAutoFit/>
          </a:bodyPr>
          <a:lstStyle/>
          <a:p>
            <a:pPr lvl="0" algn="ctr" eaLnBrk="1" hangingPunct="1"/>
            <a:r>
              <a:rPr lang="zh-CN" altLang="en-US" dirty="0">
                <a:solidFill>
                  <a:schemeClr val="accent2"/>
                </a:solidFill>
                <a:latin typeface="微软雅黑" panose="020B0503020204020204" pitchFamily="2" charset="-122"/>
                <a:ea typeface="微软雅黑" panose="020B0503020204020204" pitchFamily="2" charset="-122"/>
              </a:rPr>
              <a:t>推广费用</a:t>
            </a:r>
            <a:endParaRPr lang="en-US" altLang="x-none" dirty="0">
              <a:solidFill>
                <a:schemeClr val="accent2"/>
              </a:solidFill>
              <a:latin typeface="微软雅黑" panose="020B0503020204020204" pitchFamily="2" charset="-122"/>
              <a:ea typeface="微软雅黑" panose="020B0503020204020204" pitchFamily="2" charset="-122"/>
            </a:endParaRPr>
          </a:p>
        </p:txBody>
      </p:sp>
      <p:sp>
        <p:nvSpPr>
          <p:cNvPr id="43027" name="TextBox 23"/>
          <p:cNvSpPr txBox="1"/>
          <p:nvPr/>
        </p:nvSpPr>
        <p:spPr>
          <a:xfrm>
            <a:off x="4724400" y="4505325"/>
            <a:ext cx="1668463" cy="646113"/>
          </a:xfrm>
          <a:prstGeom prst="rect">
            <a:avLst/>
          </a:prstGeom>
          <a:noFill/>
          <a:ln w="9525">
            <a:noFill/>
          </a:ln>
        </p:spPr>
        <p:txBody>
          <a:bodyPr>
            <a:spAutoFit/>
          </a:bodyPr>
          <a:lstStyle/>
          <a:p>
            <a:pPr lvl="0" algn="ctr" eaLnBrk="1" hangingPunct="1"/>
            <a:r>
              <a:rPr lang="en-US" altLang="x-none" sz="3600" b="1" dirty="0">
                <a:solidFill>
                  <a:schemeClr val="accent2"/>
                </a:solidFill>
                <a:latin typeface="微软雅黑" panose="020B0503020204020204" pitchFamily="2" charset="-122"/>
                <a:ea typeface="微软雅黑" panose="020B0503020204020204" pitchFamily="2" charset="-122"/>
              </a:rPr>
              <a:t>19%</a:t>
            </a:r>
          </a:p>
        </p:txBody>
      </p:sp>
      <p:sp>
        <p:nvSpPr>
          <p:cNvPr id="43028" name="TextBox 24"/>
          <p:cNvSpPr txBox="1"/>
          <p:nvPr/>
        </p:nvSpPr>
        <p:spPr>
          <a:xfrm>
            <a:off x="5654675" y="3306763"/>
            <a:ext cx="1668463" cy="338137"/>
          </a:xfrm>
          <a:prstGeom prst="rect">
            <a:avLst/>
          </a:prstGeom>
          <a:noFill/>
          <a:ln w="9525">
            <a:noFill/>
          </a:ln>
        </p:spPr>
        <p:txBody>
          <a:bodyPr>
            <a:spAutoFit/>
          </a:bodyPr>
          <a:lstStyle/>
          <a:p>
            <a:pPr lvl="0" algn="ctr" eaLnBrk="1" hangingPunct="1"/>
            <a:r>
              <a:rPr lang="zh-CN" altLang="en-US" sz="1600" dirty="0">
                <a:solidFill>
                  <a:schemeClr val="accent2"/>
                </a:solidFill>
                <a:latin typeface="微软雅黑" panose="020B0503020204020204" pitchFamily="2" charset="-122"/>
                <a:ea typeface="微软雅黑" panose="020B0503020204020204" pitchFamily="2" charset="-122"/>
              </a:rPr>
              <a:t>其他费用</a:t>
            </a:r>
            <a:endParaRPr lang="en-US" altLang="x-none" sz="1600" dirty="0">
              <a:solidFill>
                <a:schemeClr val="accent2"/>
              </a:solidFill>
              <a:latin typeface="微软雅黑" panose="020B0503020204020204" pitchFamily="2" charset="-122"/>
              <a:ea typeface="微软雅黑" panose="020B0503020204020204" pitchFamily="2" charset="-122"/>
            </a:endParaRPr>
          </a:p>
        </p:txBody>
      </p:sp>
      <p:sp>
        <p:nvSpPr>
          <p:cNvPr id="43029" name="TextBox 25"/>
          <p:cNvSpPr txBox="1"/>
          <p:nvPr/>
        </p:nvSpPr>
        <p:spPr>
          <a:xfrm>
            <a:off x="5611813" y="3468688"/>
            <a:ext cx="1668462" cy="554037"/>
          </a:xfrm>
          <a:prstGeom prst="rect">
            <a:avLst/>
          </a:prstGeom>
          <a:noFill/>
          <a:ln w="9525">
            <a:noFill/>
          </a:ln>
        </p:spPr>
        <p:txBody>
          <a:bodyPr>
            <a:spAutoFit/>
          </a:bodyPr>
          <a:lstStyle/>
          <a:p>
            <a:pPr lvl="0" algn="ctr" eaLnBrk="1" hangingPunct="1"/>
            <a:r>
              <a:rPr lang="en-US" altLang="x-none" sz="3000" b="1" dirty="0">
                <a:solidFill>
                  <a:schemeClr val="accent2"/>
                </a:solidFill>
                <a:latin typeface="微软雅黑" panose="020B0503020204020204" pitchFamily="2" charset="-122"/>
                <a:ea typeface="微软雅黑" panose="020B0503020204020204" pitchFamily="2" charset="-122"/>
              </a:rPr>
              <a:t>14%</a:t>
            </a:r>
          </a:p>
        </p:txBody>
      </p:sp>
      <p:sp>
        <p:nvSpPr>
          <p:cNvPr id="43030" name="TextBox 26"/>
          <p:cNvSpPr txBox="1"/>
          <p:nvPr/>
        </p:nvSpPr>
        <p:spPr>
          <a:xfrm>
            <a:off x="7102475" y="1784350"/>
            <a:ext cx="3292475" cy="584200"/>
          </a:xfrm>
          <a:prstGeom prst="rect">
            <a:avLst/>
          </a:prstGeom>
          <a:noFill/>
          <a:ln w="9525">
            <a:noFill/>
          </a:ln>
        </p:spPr>
        <p:txBody>
          <a:bodyPr>
            <a:spAutoFit/>
          </a:bodyPr>
          <a:lstStyle/>
          <a:p>
            <a:pPr lvl="0" eaLnBrk="1" hangingPunct="1"/>
            <a:r>
              <a:rPr lang="zh-CN" altLang="en-US" sz="1600" dirty="0">
                <a:latin typeface="微软雅黑" panose="020B0503020204020204" pitchFamily="2" charset="-122"/>
                <a:ea typeface="微软雅黑" panose="020B0503020204020204" pitchFamily="2" charset="-122"/>
              </a:rPr>
              <a:t>这里可以添加主要内容这里可以添加主要内容这里可以添加主要内容</a:t>
            </a:r>
          </a:p>
        </p:txBody>
      </p:sp>
      <p:sp>
        <p:nvSpPr>
          <p:cNvPr id="43031" name="TextBox 27"/>
          <p:cNvSpPr txBox="1"/>
          <p:nvPr/>
        </p:nvSpPr>
        <p:spPr>
          <a:xfrm>
            <a:off x="7675563" y="3014663"/>
            <a:ext cx="3292475" cy="584200"/>
          </a:xfrm>
          <a:prstGeom prst="rect">
            <a:avLst/>
          </a:prstGeom>
          <a:noFill/>
          <a:ln w="9525">
            <a:noFill/>
          </a:ln>
        </p:spPr>
        <p:txBody>
          <a:bodyPr>
            <a:spAutoFit/>
          </a:bodyPr>
          <a:lstStyle/>
          <a:p>
            <a:pPr lvl="0" eaLnBrk="1" hangingPunct="1"/>
            <a:r>
              <a:rPr lang="zh-CN" altLang="en-US" sz="1600" dirty="0">
                <a:latin typeface="微软雅黑" panose="020B0503020204020204" pitchFamily="2" charset="-122"/>
                <a:ea typeface="微软雅黑" panose="020B0503020204020204" pitchFamily="2" charset="-122"/>
              </a:rPr>
              <a:t>这里可以添加主要内容这里可以添加主要内容这里可以添加主要内容</a:t>
            </a:r>
          </a:p>
        </p:txBody>
      </p:sp>
      <p:sp>
        <p:nvSpPr>
          <p:cNvPr id="43032" name="TextBox 28"/>
          <p:cNvSpPr txBox="1"/>
          <p:nvPr/>
        </p:nvSpPr>
        <p:spPr>
          <a:xfrm>
            <a:off x="914400" y="4376738"/>
            <a:ext cx="2062163" cy="1077912"/>
          </a:xfrm>
          <a:prstGeom prst="rect">
            <a:avLst/>
          </a:prstGeom>
          <a:noFill/>
          <a:ln w="9525">
            <a:noFill/>
          </a:ln>
        </p:spPr>
        <p:txBody>
          <a:bodyPr>
            <a:spAutoFit/>
          </a:bodyPr>
          <a:lstStyle/>
          <a:p>
            <a:pPr lvl="0" eaLnBrk="1" hangingPunct="1"/>
            <a:r>
              <a:rPr lang="zh-CN" altLang="en-US" sz="1600" dirty="0">
                <a:latin typeface="微软雅黑" panose="020B0503020204020204" pitchFamily="2" charset="-122"/>
                <a:ea typeface="微软雅黑" panose="020B0503020204020204" pitchFamily="2" charset="-122"/>
              </a:rPr>
              <a:t>这里可以添加主要内容这里可以添加主要内容这里可以添加主要内容</a:t>
            </a:r>
          </a:p>
        </p:txBody>
      </p:sp>
      <p:sp>
        <p:nvSpPr>
          <p:cNvPr id="43033" name="TextBox 29"/>
          <p:cNvSpPr txBox="1"/>
          <p:nvPr/>
        </p:nvSpPr>
        <p:spPr>
          <a:xfrm>
            <a:off x="7102475" y="4083050"/>
            <a:ext cx="3292475" cy="584200"/>
          </a:xfrm>
          <a:prstGeom prst="rect">
            <a:avLst/>
          </a:prstGeom>
          <a:noFill/>
          <a:ln w="9525">
            <a:noFill/>
          </a:ln>
        </p:spPr>
        <p:txBody>
          <a:bodyPr>
            <a:spAutoFit/>
          </a:bodyPr>
          <a:lstStyle/>
          <a:p>
            <a:pPr lvl="0" eaLnBrk="1" hangingPunct="1"/>
            <a:r>
              <a:rPr lang="zh-CN" altLang="en-US" sz="1600" dirty="0">
                <a:latin typeface="微软雅黑" panose="020B0503020204020204" pitchFamily="2" charset="-122"/>
                <a:ea typeface="微软雅黑" panose="020B0503020204020204" pitchFamily="2" charset="-122"/>
              </a:rPr>
              <a:t>这里可以添加主要内容这里可以添加主要内容这里可以添加主要内容</a:t>
            </a:r>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3011"/>
                                        </p:tgtEl>
                                        <p:attrNameLst>
                                          <p:attrName>style.visibility</p:attrName>
                                        </p:attrNameLst>
                                      </p:cBhvr>
                                      <p:to>
                                        <p:strVal val="visible"/>
                                      </p:to>
                                    </p:set>
                                    <p:anim calcmode="lin" valueType="num">
                                      <p:cBhvr additive="base">
                                        <p:cTn id="7" dur="300" fill="hold"/>
                                        <p:tgtEl>
                                          <p:spTgt spid="43011"/>
                                        </p:tgtEl>
                                        <p:attrNameLst>
                                          <p:attrName>ppt_x</p:attrName>
                                        </p:attrNameLst>
                                      </p:cBhvr>
                                      <p:tavLst>
                                        <p:tav tm="0">
                                          <p:val>
                                            <p:strVal val="0-#ppt_w/2"/>
                                          </p:val>
                                        </p:tav>
                                        <p:tav tm="100000">
                                          <p:val>
                                            <p:strVal val="#ppt_x"/>
                                          </p:val>
                                        </p:tav>
                                      </p:tavLst>
                                    </p:anim>
                                    <p:anim calcmode="lin" valueType="num">
                                      <p:cBhvr additive="base">
                                        <p:cTn id="8" dur="300" fill="hold"/>
                                        <p:tgtEl>
                                          <p:spTgt spid="4301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3012"/>
                                        </p:tgtEl>
                                        <p:attrNameLst>
                                          <p:attrName>style.visibility</p:attrName>
                                        </p:attrNameLst>
                                      </p:cBhvr>
                                      <p:to>
                                        <p:strVal val="visible"/>
                                      </p:to>
                                    </p:set>
                                    <p:anim calcmode="lin" valueType="num">
                                      <p:cBhvr additive="base">
                                        <p:cTn id="11" dur="300" fill="hold"/>
                                        <p:tgtEl>
                                          <p:spTgt spid="43012"/>
                                        </p:tgtEl>
                                        <p:attrNameLst>
                                          <p:attrName>ppt_x</p:attrName>
                                        </p:attrNameLst>
                                      </p:cBhvr>
                                      <p:tavLst>
                                        <p:tav tm="0">
                                          <p:val>
                                            <p:strVal val="0-#ppt_w/2"/>
                                          </p:val>
                                        </p:tav>
                                        <p:tav tm="100000">
                                          <p:val>
                                            <p:strVal val="#ppt_x"/>
                                          </p:val>
                                        </p:tav>
                                      </p:tavLst>
                                    </p:anim>
                                    <p:anim calcmode="lin" valueType="num">
                                      <p:cBhvr additive="base">
                                        <p:cTn id="12" dur="300" fill="hold"/>
                                        <p:tgtEl>
                                          <p:spTgt spid="4301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43013"/>
                                        </p:tgtEl>
                                        <p:attrNameLst>
                                          <p:attrName>style.visibility</p:attrName>
                                        </p:attrNameLst>
                                      </p:cBhvr>
                                      <p:to>
                                        <p:strVal val="visible"/>
                                      </p:to>
                                    </p:set>
                                    <p:anim calcmode="lin" valueType="num">
                                      <p:cBhvr additive="base">
                                        <p:cTn id="15" dur="300" fill="hold"/>
                                        <p:tgtEl>
                                          <p:spTgt spid="43013"/>
                                        </p:tgtEl>
                                        <p:attrNameLst>
                                          <p:attrName>ppt_x</p:attrName>
                                        </p:attrNameLst>
                                      </p:cBhvr>
                                      <p:tavLst>
                                        <p:tav tm="0">
                                          <p:val>
                                            <p:strVal val="0-#ppt_w/2"/>
                                          </p:val>
                                        </p:tav>
                                        <p:tav tm="100000">
                                          <p:val>
                                            <p:strVal val="#ppt_x"/>
                                          </p:val>
                                        </p:tav>
                                      </p:tavLst>
                                    </p:anim>
                                    <p:anim calcmode="lin" valueType="num">
                                      <p:cBhvr additive="base">
                                        <p:cTn id="16" dur="300" fill="hold"/>
                                        <p:tgtEl>
                                          <p:spTgt spid="4301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3010"/>
                                        </p:tgtEl>
                                        <p:attrNameLst>
                                          <p:attrName>style.visibility</p:attrName>
                                        </p:attrNameLst>
                                      </p:cBhvr>
                                      <p:to>
                                        <p:strVal val="visible"/>
                                      </p:to>
                                    </p:set>
                                    <p:anim calcmode="lin" valueType="num">
                                      <p:cBhvr>
                                        <p:cTn id="20" dur="500" fill="hold"/>
                                        <p:tgtEl>
                                          <p:spTgt spid="4301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010"/>
                                        </p:tgtEl>
                                        <p:attrNameLst>
                                          <p:attrName>ppt_y</p:attrName>
                                        </p:attrNameLst>
                                      </p:cBhvr>
                                      <p:tavLst>
                                        <p:tav tm="0">
                                          <p:val>
                                            <p:strVal val="#ppt_y"/>
                                          </p:val>
                                        </p:tav>
                                        <p:tav tm="100000">
                                          <p:val>
                                            <p:strVal val="#ppt_y"/>
                                          </p:val>
                                        </p:tav>
                                      </p:tavLst>
                                    </p:anim>
                                    <p:anim calcmode="lin" valueType="num">
                                      <p:cBhvr>
                                        <p:cTn id="22" dur="500" fill="hold"/>
                                        <p:tgtEl>
                                          <p:spTgt spid="4301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01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01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43014"/>
                                        </p:tgtEl>
                                        <p:attrNameLst>
                                          <p:attrName>style.visibility</p:attrName>
                                        </p:attrNameLst>
                                      </p:cBhvr>
                                      <p:to>
                                        <p:strVal val="visible"/>
                                      </p:to>
                                    </p:set>
                                    <p:anim calcmode="lin" valueType="num">
                                      <p:cBhvr>
                                        <p:cTn id="27" dur="400" fill="hold"/>
                                        <p:tgtEl>
                                          <p:spTgt spid="43014"/>
                                        </p:tgtEl>
                                        <p:attrNameLst>
                                          <p:attrName>ppt_w</p:attrName>
                                        </p:attrNameLst>
                                      </p:cBhvr>
                                      <p:tavLst>
                                        <p:tav tm="0">
                                          <p:val>
                                            <p:fltVal val="0"/>
                                          </p:val>
                                        </p:tav>
                                        <p:tav tm="100000">
                                          <p:val>
                                            <p:strVal val="#ppt_w"/>
                                          </p:val>
                                        </p:tav>
                                      </p:tavLst>
                                    </p:anim>
                                    <p:anim calcmode="lin" valueType="num">
                                      <p:cBhvr>
                                        <p:cTn id="28" dur="400" fill="hold"/>
                                        <p:tgtEl>
                                          <p:spTgt spid="43014"/>
                                        </p:tgtEl>
                                        <p:attrNameLst>
                                          <p:attrName>ppt_h</p:attrName>
                                        </p:attrNameLst>
                                      </p:cBhvr>
                                      <p:tavLst>
                                        <p:tav tm="0">
                                          <p:val>
                                            <p:fltVal val="0"/>
                                          </p:val>
                                        </p:tav>
                                        <p:tav tm="100000">
                                          <p:val>
                                            <p:strVal val="#ppt_h"/>
                                          </p:val>
                                        </p:tav>
                                      </p:tavLst>
                                    </p:anim>
                                    <p:anim calcmode="lin" valueType="num">
                                      <p:cBhvr>
                                        <p:cTn id="29" dur="400" fill="hold"/>
                                        <p:tgtEl>
                                          <p:spTgt spid="43014"/>
                                        </p:tgtEl>
                                        <p:attrNameLst>
                                          <p:attrName>style.rotation</p:attrName>
                                        </p:attrNameLst>
                                      </p:cBhvr>
                                      <p:tavLst>
                                        <p:tav tm="0">
                                          <p:val>
                                            <p:fltVal val="90"/>
                                          </p:val>
                                        </p:tav>
                                        <p:tav tm="100000">
                                          <p:val>
                                            <p:fltVal val="0"/>
                                          </p:val>
                                        </p:tav>
                                      </p:tavLst>
                                    </p:anim>
                                    <p:animEffect transition="in" filter="fade">
                                      <p:cBhvr>
                                        <p:cTn id="30" dur="400"/>
                                        <p:tgtEl>
                                          <p:spTgt spid="43014"/>
                                        </p:tgtEl>
                                      </p:cBhvr>
                                    </p:animEffect>
                                  </p:childTnLst>
                                </p:cTn>
                              </p:par>
                              <p:par>
                                <p:cTn id="31" presetID="8" presetClass="emph" presetSubtype="0" fill="hold" grpId="1" nodeType="withEffect">
                                  <p:stCondLst>
                                    <p:cond delay="0"/>
                                  </p:stCondLst>
                                  <p:childTnLst>
                                    <p:animRot by="21600000">
                                      <p:cBhvr>
                                        <p:cTn id="32" dur="400" fill="hold"/>
                                        <p:tgtEl>
                                          <p:spTgt spid="43014"/>
                                        </p:tgtEl>
                                        <p:attrNameLst>
                                          <p:attrName>r</p:attrName>
                                        </p:attrNameLst>
                                      </p:cBhvr>
                                    </p:animRot>
                                  </p:childTnLst>
                                </p:cTn>
                              </p:par>
                            </p:childTnLst>
                          </p:cTn>
                        </p:par>
                        <p:par>
                          <p:cTn id="33" fill="hold">
                            <p:stCondLst>
                              <p:cond delay="1200"/>
                            </p:stCondLst>
                            <p:childTnLst>
                              <p:par>
                                <p:cTn id="34" presetID="2" presetClass="entr" presetSubtype="8" fill="hold" nodeType="afterEffect">
                                  <p:stCondLst>
                                    <p:cond delay="0"/>
                                  </p:stCondLst>
                                  <p:childTnLst>
                                    <p:set>
                                      <p:cBhvr>
                                        <p:cTn id="35" dur="1" fill="hold">
                                          <p:stCondLst>
                                            <p:cond delay="0"/>
                                          </p:stCondLst>
                                        </p:cTn>
                                        <p:tgtEl>
                                          <p:spTgt spid="43015"/>
                                        </p:tgtEl>
                                        <p:attrNameLst>
                                          <p:attrName>style.visibility</p:attrName>
                                        </p:attrNameLst>
                                      </p:cBhvr>
                                      <p:to>
                                        <p:strVal val="visible"/>
                                      </p:to>
                                    </p:set>
                                    <p:anim calcmode="lin" valueType="num">
                                      <p:cBhvr additive="base">
                                        <p:cTn id="36" dur="500" fill="hold"/>
                                        <p:tgtEl>
                                          <p:spTgt spid="43015"/>
                                        </p:tgtEl>
                                        <p:attrNameLst>
                                          <p:attrName>ppt_x</p:attrName>
                                        </p:attrNameLst>
                                      </p:cBhvr>
                                      <p:tavLst>
                                        <p:tav tm="0">
                                          <p:val>
                                            <p:strVal val="0-#ppt_w/2"/>
                                          </p:val>
                                        </p:tav>
                                        <p:tav tm="100000">
                                          <p:val>
                                            <p:strVal val="#ppt_x"/>
                                          </p:val>
                                        </p:tav>
                                      </p:tavLst>
                                    </p:anim>
                                    <p:anim calcmode="lin" valueType="num">
                                      <p:cBhvr additive="base">
                                        <p:cTn id="37" dur="500" fill="hold"/>
                                        <p:tgtEl>
                                          <p:spTgt spid="43015"/>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43018"/>
                                        </p:tgtEl>
                                        <p:attrNameLst>
                                          <p:attrName>style.visibility</p:attrName>
                                        </p:attrNameLst>
                                      </p:cBhvr>
                                      <p:to>
                                        <p:strVal val="visible"/>
                                      </p:to>
                                    </p:set>
                                    <p:anim calcmode="lin" valueType="num">
                                      <p:cBhvr additive="base">
                                        <p:cTn id="40" dur="500" fill="hold"/>
                                        <p:tgtEl>
                                          <p:spTgt spid="43018"/>
                                        </p:tgtEl>
                                        <p:attrNameLst>
                                          <p:attrName>ppt_x</p:attrName>
                                        </p:attrNameLst>
                                      </p:cBhvr>
                                      <p:tavLst>
                                        <p:tav tm="0">
                                          <p:val>
                                            <p:strVal val="1+#ppt_w/2"/>
                                          </p:val>
                                        </p:tav>
                                        <p:tav tm="100000">
                                          <p:val>
                                            <p:strVal val="#ppt_x"/>
                                          </p:val>
                                        </p:tav>
                                      </p:tavLst>
                                    </p:anim>
                                    <p:anim calcmode="lin" valueType="num">
                                      <p:cBhvr additive="base">
                                        <p:cTn id="41" dur="500" fill="hold"/>
                                        <p:tgtEl>
                                          <p:spTgt spid="43018"/>
                                        </p:tgtEl>
                                        <p:attrNameLst>
                                          <p:attrName>ppt_y</p:attrName>
                                        </p:attrNameLst>
                                      </p:cBhvr>
                                      <p:tavLst>
                                        <p:tav tm="0">
                                          <p:val>
                                            <p:strVal val="#ppt_y"/>
                                          </p:val>
                                        </p:tav>
                                        <p:tav tm="100000">
                                          <p:val>
                                            <p:strVal val="#ppt_y"/>
                                          </p:val>
                                        </p:tav>
                                      </p:tavLst>
                                    </p:anim>
                                  </p:childTnLst>
                                </p:cTn>
                              </p:par>
                            </p:childTnLst>
                          </p:cTn>
                        </p:par>
                        <p:par>
                          <p:cTn id="42" fill="hold">
                            <p:stCondLst>
                              <p:cond delay="1700"/>
                            </p:stCondLst>
                            <p:childTnLst>
                              <p:par>
                                <p:cTn id="43" presetID="2" presetClass="entr" presetSubtype="1" fill="hold" nodeType="afterEffect">
                                  <p:stCondLst>
                                    <p:cond delay="0"/>
                                  </p:stCondLst>
                                  <p:childTnLst>
                                    <p:set>
                                      <p:cBhvr>
                                        <p:cTn id="44" dur="1" fill="hold">
                                          <p:stCondLst>
                                            <p:cond delay="0"/>
                                          </p:stCondLst>
                                        </p:cTn>
                                        <p:tgtEl>
                                          <p:spTgt spid="43016"/>
                                        </p:tgtEl>
                                        <p:attrNameLst>
                                          <p:attrName>style.visibility</p:attrName>
                                        </p:attrNameLst>
                                      </p:cBhvr>
                                      <p:to>
                                        <p:strVal val="visible"/>
                                      </p:to>
                                    </p:set>
                                    <p:anim calcmode="lin" valueType="num">
                                      <p:cBhvr additive="base">
                                        <p:cTn id="45" dur="500" fill="hold"/>
                                        <p:tgtEl>
                                          <p:spTgt spid="43016"/>
                                        </p:tgtEl>
                                        <p:attrNameLst>
                                          <p:attrName>ppt_x</p:attrName>
                                        </p:attrNameLst>
                                      </p:cBhvr>
                                      <p:tavLst>
                                        <p:tav tm="0">
                                          <p:val>
                                            <p:strVal val="#ppt_x"/>
                                          </p:val>
                                        </p:tav>
                                        <p:tav tm="100000">
                                          <p:val>
                                            <p:strVal val="#ppt_x"/>
                                          </p:val>
                                        </p:tav>
                                      </p:tavLst>
                                    </p:anim>
                                    <p:anim calcmode="lin" valueType="num">
                                      <p:cBhvr additive="base">
                                        <p:cTn id="46" dur="500" fill="hold"/>
                                        <p:tgtEl>
                                          <p:spTgt spid="43016"/>
                                        </p:tgtEl>
                                        <p:attrNameLst>
                                          <p:attrName>ppt_y</p:attrName>
                                        </p:attrNameLst>
                                      </p:cBhvr>
                                      <p:tavLst>
                                        <p:tav tm="0">
                                          <p:val>
                                            <p:strVal val="0-#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43017"/>
                                        </p:tgtEl>
                                        <p:attrNameLst>
                                          <p:attrName>style.visibility</p:attrName>
                                        </p:attrNameLst>
                                      </p:cBhvr>
                                      <p:to>
                                        <p:strVal val="visible"/>
                                      </p:to>
                                    </p:set>
                                    <p:anim calcmode="lin" valueType="num">
                                      <p:cBhvr additive="base">
                                        <p:cTn id="49" dur="500" fill="hold"/>
                                        <p:tgtEl>
                                          <p:spTgt spid="43017"/>
                                        </p:tgtEl>
                                        <p:attrNameLst>
                                          <p:attrName>ppt_x</p:attrName>
                                        </p:attrNameLst>
                                      </p:cBhvr>
                                      <p:tavLst>
                                        <p:tav tm="0">
                                          <p:val>
                                            <p:strVal val="#ppt_x"/>
                                          </p:val>
                                        </p:tav>
                                        <p:tav tm="100000">
                                          <p:val>
                                            <p:strVal val="#ppt_x"/>
                                          </p:val>
                                        </p:tav>
                                      </p:tavLst>
                                    </p:anim>
                                    <p:anim calcmode="lin" valueType="num">
                                      <p:cBhvr additive="base">
                                        <p:cTn id="50" dur="500" fill="hold"/>
                                        <p:tgtEl>
                                          <p:spTgt spid="43017"/>
                                        </p:tgtEl>
                                        <p:attrNameLst>
                                          <p:attrName>ppt_y</p:attrName>
                                        </p:attrNameLst>
                                      </p:cBhvr>
                                      <p:tavLst>
                                        <p:tav tm="0">
                                          <p:val>
                                            <p:strVal val="1+#ppt_h/2"/>
                                          </p:val>
                                        </p:tav>
                                        <p:tav tm="100000">
                                          <p:val>
                                            <p:strVal val="#ppt_y"/>
                                          </p:val>
                                        </p:tav>
                                      </p:tavLst>
                                    </p:anim>
                                  </p:childTnLst>
                                </p:cTn>
                              </p:par>
                            </p:childTnLst>
                          </p:cTn>
                        </p:par>
                        <p:par>
                          <p:cTn id="51" fill="hold">
                            <p:stCondLst>
                              <p:cond delay="2200"/>
                            </p:stCondLst>
                            <p:childTnLst>
                              <p:par>
                                <p:cTn id="52" presetID="31" presetClass="entr" presetSubtype="0" fill="hold" grpId="0" nodeType="afterEffect">
                                  <p:stCondLst>
                                    <p:cond delay="0"/>
                                  </p:stCondLst>
                                  <p:childTnLst>
                                    <p:set>
                                      <p:cBhvr>
                                        <p:cTn id="53" dur="1" fill="hold">
                                          <p:stCondLst>
                                            <p:cond delay="0"/>
                                          </p:stCondLst>
                                        </p:cTn>
                                        <p:tgtEl>
                                          <p:spTgt spid="43022"/>
                                        </p:tgtEl>
                                        <p:attrNameLst>
                                          <p:attrName>style.visibility</p:attrName>
                                        </p:attrNameLst>
                                      </p:cBhvr>
                                      <p:to>
                                        <p:strVal val="visible"/>
                                      </p:to>
                                    </p:set>
                                    <p:anim calcmode="lin" valueType="num">
                                      <p:cBhvr>
                                        <p:cTn id="54" dur="500" fill="hold"/>
                                        <p:tgtEl>
                                          <p:spTgt spid="43022"/>
                                        </p:tgtEl>
                                        <p:attrNameLst>
                                          <p:attrName>ppt_w</p:attrName>
                                        </p:attrNameLst>
                                      </p:cBhvr>
                                      <p:tavLst>
                                        <p:tav tm="0">
                                          <p:val>
                                            <p:fltVal val="0"/>
                                          </p:val>
                                        </p:tav>
                                        <p:tav tm="100000">
                                          <p:val>
                                            <p:strVal val="#ppt_w"/>
                                          </p:val>
                                        </p:tav>
                                      </p:tavLst>
                                    </p:anim>
                                    <p:anim calcmode="lin" valueType="num">
                                      <p:cBhvr>
                                        <p:cTn id="55" dur="500" fill="hold"/>
                                        <p:tgtEl>
                                          <p:spTgt spid="43022"/>
                                        </p:tgtEl>
                                        <p:attrNameLst>
                                          <p:attrName>ppt_h</p:attrName>
                                        </p:attrNameLst>
                                      </p:cBhvr>
                                      <p:tavLst>
                                        <p:tav tm="0">
                                          <p:val>
                                            <p:fltVal val="0"/>
                                          </p:val>
                                        </p:tav>
                                        <p:tav tm="100000">
                                          <p:val>
                                            <p:strVal val="#ppt_h"/>
                                          </p:val>
                                        </p:tav>
                                      </p:tavLst>
                                    </p:anim>
                                    <p:anim calcmode="lin" valueType="num">
                                      <p:cBhvr>
                                        <p:cTn id="56" dur="500" fill="hold"/>
                                        <p:tgtEl>
                                          <p:spTgt spid="43022"/>
                                        </p:tgtEl>
                                        <p:attrNameLst>
                                          <p:attrName>style.rotation</p:attrName>
                                        </p:attrNameLst>
                                      </p:cBhvr>
                                      <p:tavLst>
                                        <p:tav tm="0">
                                          <p:val>
                                            <p:fltVal val="90"/>
                                          </p:val>
                                        </p:tav>
                                        <p:tav tm="100000">
                                          <p:val>
                                            <p:fltVal val="0"/>
                                          </p:val>
                                        </p:tav>
                                      </p:tavLst>
                                    </p:anim>
                                    <p:animEffect transition="in" filter="fade">
                                      <p:cBhvr>
                                        <p:cTn id="57" dur="500"/>
                                        <p:tgtEl>
                                          <p:spTgt spid="43022"/>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43023"/>
                                        </p:tgtEl>
                                        <p:attrNameLst>
                                          <p:attrName>style.visibility</p:attrName>
                                        </p:attrNameLst>
                                      </p:cBhvr>
                                      <p:to>
                                        <p:strVal val="visible"/>
                                      </p:to>
                                    </p:set>
                                    <p:anim calcmode="lin" valueType="num">
                                      <p:cBhvr>
                                        <p:cTn id="60" dur="500" fill="hold"/>
                                        <p:tgtEl>
                                          <p:spTgt spid="43023"/>
                                        </p:tgtEl>
                                        <p:attrNameLst>
                                          <p:attrName>ppt_w</p:attrName>
                                        </p:attrNameLst>
                                      </p:cBhvr>
                                      <p:tavLst>
                                        <p:tav tm="0">
                                          <p:val>
                                            <p:fltVal val="0"/>
                                          </p:val>
                                        </p:tav>
                                        <p:tav tm="100000">
                                          <p:val>
                                            <p:strVal val="#ppt_w"/>
                                          </p:val>
                                        </p:tav>
                                      </p:tavLst>
                                    </p:anim>
                                    <p:anim calcmode="lin" valueType="num">
                                      <p:cBhvr>
                                        <p:cTn id="61" dur="500" fill="hold"/>
                                        <p:tgtEl>
                                          <p:spTgt spid="43023"/>
                                        </p:tgtEl>
                                        <p:attrNameLst>
                                          <p:attrName>ppt_h</p:attrName>
                                        </p:attrNameLst>
                                      </p:cBhvr>
                                      <p:tavLst>
                                        <p:tav tm="0">
                                          <p:val>
                                            <p:fltVal val="0"/>
                                          </p:val>
                                        </p:tav>
                                        <p:tav tm="100000">
                                          <p:val>
                                            <p:strVal val="#ppt_h"/>
                                          </p:val>
                                        </p:tav>
                                      </p:tavLst>
                                    </p:anim>
                                    <p:anim calcmode="lin" valueType="num">
                                      <p:cBhvr>
                                        <p:cTn id="62" dur="500" fill="hold"/>
                                        <p:tgtEl>
                                          <p:spTgt spid="43023"/>
                                        </p:tgtEl>
                                        <p:attrNameLst>
                                          <p:attrName>style.rotation</p:attrName>
                                        </p:attrNameLst>
                                      </p:cBhvr>
                                      <p:tavLst>
                                        <p:tav tm="0">
                                          <p:val>
                                            <p:fltVal val="90"/>
                                          </p:val>
                                        </p:tav>
                                        <p:tav tm="100000">
                                          <p:val>
                                            <p:fltVal val="0"/>
                                          </p:val>
                                        </p:tav>
                                      </p:tavLst>
                                    </p:anim>
                                    <p:animEffect transition="in" filter="fade">
                                      <p:cBhvr>
                                        <p:cTn id="63" dur="500"/>
                                        <p:tgtEl>
                                          <p:spTgt spid="43023"/>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43024"/>
                                        </p:tgtEl>
                                        <p:attrNameLst>
                                          <p:attrName>style.visibility</p:attrName>
                                        </p:attrNameLst>
                                      </p:cBhvr>
                                      <p:to>
                                        <p:strVal val="visible"/>
                                      </p:to>
                                    </p:set>
                                    <p:anim calcmode="lin" valueType="num">
                                      <p:cBhvr>
                                        <p:cTn id="66" dur="500" fill="hold"/>
                                        <p:tgtEl>
                                          <p:spTgt spid="43024"/>
                                        </p:tgtEl>
                                        <p:attrNameLst>
                                          <p:attrName>ppt_w</p:attrName>
                                        </p:attrNameLst>
                                      </p:cBhvr>
                                      <p:tavLst>
                                        <p:tav tm="0">
                                          <p:val>
                                            <p:fltVal val="0"/>
                                          </p:val>
                                        </p:tav>
                                        <p:tav tm="100000">
                                          <p:val>
                                            <p:strVal val="#ppt_w"/>
                                          </p:val>
                                        </p:tav>
                                      </p:tavLst>
                                    </p:anim>
                                    <p:anim calcmode="lin" valueType="num">
                                      <p:cBhvr>
                                        <p:cTn id="67" dur="500" fill="hold"/>
                                        <p:tgtEl>
                                          <p:spTgt spid="43024"/>
                                        </p:tgtEl>
                                        <p:attrNameLst>
                                          <p:attrName>ppt_h</p:attrName>
                                        </p:attrNameLst>
                                      </p:cBhvr>
                                      <p:tavLst>
                                        <p:tav tm="0">
                                          <p:val>
                                            <p:fltVal val="0"/>
                                          </p:val>
                                        </p:tav>
                                        <p:tav tm="100000">
                                          <p:val>
                                            <p:strVal val="#ppt_h"/>
                                          </p:val>
                                        </p:tav>
                                      </p:tavLst>
                                    </p:anim>
                                    <p:anim calcmode="lin" valueType="num">
                                      <p:cBhvr>
                                        <p:cTn id="68" dur="500" fill="hold"/>
                                        <p:tgtEl>
                                          <p:spTgt spid="43024"/>
                                        </p:tgtEl>
                                        <p:attrNameLst>
                                          <p:attrName>style.rotation</p:attrName>
                                        </p:attrNameLst>
                                      </p:cBhvr>
                                      <p:tavLst>
                                        <p:tav tm="0">
                                          <p:val>
                                            <p:fltVal val="90"/>
                                          </p:val>
                                        </p:tav>
                                        <p:tav tm="100000">
                                          <p:val>
                                            <p:fltVal val="0"/>
                                          </p:val>
                                        </p:tav>
                                      </p:tavLst>
                                    </p:anim>
                                    <p:animEffect transition="in" filter="fade">
                                      <p:cBhvr>
                                        <p:cTn id="69" dur="500"/>
                                        <p:tgtEl>
                                          <p:spTgt spid="43024"/>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43025"/>
                                        </p:tgtEl>
                                        <p:attrNameLst>
                                          <p:attrName>style.visibility</p:attrName>
                                        </p:attrNameLst>
                                      </p:cBhvr>
                                      <p:to>
                                        <p:strVal val="visible"/>
                                      </p:to>
                                    </p:set>
                                    <p:anim calcmode="lin" valueType="num">
                                      <p:cBhvr>
                                        <p:cTn id="72" dur="500" fill="hold"/>
                                        <p:tgtEl>
                                          <p:spTgt spid="43025"/>
                                        </p:tgtEl>
                                        <p:attrNameLst>
                                          <p:attrName>ppt_w</p:attrName>
                                        </p:attrNameLst>
                                      </p:cBhvr>
                                      <p:tavLst>
                                        <p:tav tm="0">
                                          <p:val>
                                            <p:fltVal val="0"/>
                                          </p:val>
                                        </p:tav>
                                        <p:tav tm="100000">
                                          <p:val>
                                            <p:strVal val="#ppt_w"/>
                                          </p:val>
                                        </p:tav>
                                      </p:tavLst>
                                    </p:anim>
                                    <p:anim calcmode="lin" valueType="num">
                                      <p:cBhvr>
                                        <p:cTn id="73" dur="500" fill="hold"/>
                                        <p:tgtEl>
                                          <p:spTgt spid="43025"/>
                                        </p:tgtEl>
                                        <p:attrNameLst>
                                          <p:attrName>ppt_h</p:attrName>
                                        </p:attrNameLst>
                                      </p:cBhvr>
                                      <p:tavLst>
                                        <p:tav tm="0">
                                          <p:val>
                                            <p:fltVal val="0"/>
                                          </p:val>
                                        </p:tav>
                                        <p:tav tm="100000">
                                          <p:val>
                                            <p:strVal val="#ppt_h"/>
                                          </p:val>
                                        </p:tav>
                                      </p:tavLst>
                                    </p:anim>
                                    <p:anim calcmode="lin" valueType="num">
                                      <p:cBhvr>
                                        <p:cTn id="74" dur="500" fill="hold"/>
                                        <p:tgtEl>
                                          <p:spTgt spid="43025"/>
                                        </p:tgtEl>
                                        <p:attrNameLst>
                                          <p:attrName>style.rotation</p:attrName>
                                        </p:attrNameLst>
                                      </p:cBhvr>
                                      <p:tavLst>
                                        <p:tav tm="0">
                                          <p:val>
                                            <p:fltVal val="90"/>
                                          </p:val>
                                        </p:tav>
                                        <p:tav tm="100000">
                                          <p:val>
                                            <p:fltVal val="0"/>
                                          </p:val>
                                        </p:tav>
                                      </p:tavLst>
                                    </p:anim>
                                    <p:animEffect transition="in" filter="fade">
                                      <p:cBhvr>
                                        <p:cTn id="75" dur="500"/>
                                        <p:tgtEl>
                                          <p:spTgt spid="43025"/>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43028"/>
                                        </p:tgtEl>
                                        <p:attrNameLst>
                                          <p:attrName>style.visibility</p:attrName>
                                        </p:attrNameLst>
                                      </p:cBhvr>
                                      <p:to>
                                        <p:strVal val="visible"/>
                                      </p:to>
                                    </p:set>
                                    <p:anim calcmode="lin" valueType="num">
                                      <p:cBhvr>
                                        <p:cTn id="78" dur="500" fill="hold"/>
                                        <p:tgtEl>
                                          <p:spTgt spid="43028"/>
                                        </p:tgtEl>
                                        <p:attrNameLst>
                                          <p:attrName>ppt_w</p:attrName>
                                        </p:attrNameLst>
                                      </p:cBhvr>
                                      <p:tavLst>
                                        <p:tav tm="0">
                                          <p:val>
                                            <p:fltVal val="0"/>
                                          </p:val>
                                        </p:tav>
                                        <p:tav tm="100000">
                                          <p:val>
                                            <p:strVal val="#ppt_w"/>
                                          </p:val>
                                        </p:tav>
                                      </p:tavLst>
                                    </p:anim>
                                    <p:anim calcmode="lin" valueType="num">
                                      <p:cBhvr>
                                        <p:cTn id="79" dur="500" fill="hold"/>
                                        <p:tgtEl>
                                          <p:spTgt spid="43028"/>
                                        </p:tgtEl>
                                        <p:attrNameLst>
                                          <p:attrName>ppt_h</p:attrName>
                                        </p:attrNameLst>
                                      </p:cBhvr>
                                      <p:tavLst>
                                        <p:tav tm="0">
                                          <p:val>
                                            <p:fltVal val="0"/>
                                          </p:val>
                                        </p:tav>
                                        <p:tav tm="100000">
                                          <p:val>
                                            <p:strVal val="#ppt_h"/>
                                          </p:val>
                                        </p:tav>
                                      </p:tavLst>
                                    </p:anim>
                                    <p:anim calcmode="lin" valueType="num">
                                      <p:cBhvr>
                                        <p:cTn id="80" dur="500" fill="hold"/>
                                        <p:tgtEl>
                                          <p:spTgt spid="43028"/>
                                        </p:tgtEl>
                                        <p:attrNameLst>
                                          <p:attrName>style.rotation</p:attrName>
                                        </p:attrNameLst>
                                      </p:cBhvr>
                                      <p:tavLst>
                                        <p:tav tm="0">
                                          <p:val>
                                            <p:fltVal val="90"/>
                                          </p:val>
                                        </p:tav>
                                        <p:tav tm="100000">
                                          <p:val>
                                            <p:fltVal val="0"/>
                                          </p:val>
                                        </p:tav>
                                      </p:tavLst>
                                    </p:anim>
                                    <p:animEffect transition="in" filter="fade">
                                      <p:cBhvr>
                                        <p:cTn id="81" dur="500"/>
                                        <p:tgtEl>
                                          <p:spTgt spid="43028"/>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43029"/>
                                        </p:tgtEl>
                                        <p:attrNameLst>
                                          <p:attrName>style.visibility</p:attrName>
                                        </p:attrNameLst>
                                      </p:cBhvr>
                                      <p:to>
                                        <p:strVal val="visible"/>
                                      </p:to>
                                    </p:set>
                                    <p:anim calcmode="lin" valueType="num">
                                      <p:cBhvr>
                                        <p:cTn id="84" dur="500" fill="hold"/>
                                        <p:tgtEl>
                                          <p:spTgt spid="43029"/>
                                        </p:tgtEl>
                                        <p:attrNameLst>
                                          <p:attrName>ppt_w</p:attrName>
                                        </p:attrNameLst>
                                      </p:cBhvr>
                                      <p:tavLst>
                                        <p:tav tm="0">
                                          <p:val>
                                            <p:fltVal val="0"/>
                                          </p:val>
                                        </p:tav>
                                        <p:tav tm="100000">
                                          <p:val>
                                            <p:strVal val="#ppt_w"/>
                                          </p:val>
                                        </p:tav>
                                      </p:tavLst>
                                    </p:anim>
                                    <p:anim calcmode="lin" valueType="num">
                                      <p:cBhvr>
                                        <p:cTn id="85" dur="500" fill="hold"/>
                                        <p:tgtEl>
                                          <p:spTgt spid="43029"/>
                                        </p:tgtEl>
                                        <p:attrNameLst>
                                          <p:attrName>ppt_h</p:attrName>
                                        </p:attrNameLst>
                                      </p:cBhvr>
                                      <p:tavLst>
                                        <p:tav tm="0">
                                          <p:val>
                                            <p:fltVal val="0"/>
                                          </p:val>
                                        </p:tav>
                                        <p:tav tm="100000">
                                          <p:val>
                                            <p:strVal val="#ppt_h"/>
                                          </p:val>
                                        </p:tav>
                                      </p:tavLst>
                                    </p:anim>
                                    <p:anim calcmode="lin" valueType="num">
                                      <p:cBhvr>
                                        <p:cTn id="86" dur="500" fill="hold"/>
                                        <p:tgtEl>
                                          <p:spTgt spid="43029"/>
                                        </p:tgtEl>
                                        <p:attrNameLst>
                                          <p:attrName>style.rotation</p:attrName>
                                        </p:attrNameLst>
                                      </p:cBhvr>
                                      <p:tavLst>
                                        <p:tav tm="0">
                                          <p:val>
                                            <p:fltVal val="90"/>
                                          </p:val>
                                        </p:tav>
                                        <p:tav tm="100000">
                                          <p:val>
                                            <p:fltVal val="0"/>
                                          </p:val>
                                        </p:tav>
                                      </p:tavLst>
                                    </p:anim>
                                    <p:animEffect transition="in" filter="fade">
                                      <p:cBhvr>
                                        <p:cTn id="87" dur="500"/>
                                        <p:tgtEl>
                                          <p:spTgt spid="43029"/>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43026"/>
                                        </p:tgtEl>
                                        <p:attrNameLst>
                                          <p:attrName>style.visibility</p:attrName>
                                        </p:attrNameLst>
                                      </p:cBhvr>
                                      <p:to>
                                        <p:strVal val="visible"/>
                                      </p:to>
                                    </p:set>
                                    <p:anim calcmode="lin" valueType="num">
                                      <p:cBhvr>
                                        <p:cTn id="90" dur="500" fill="hold"/>
                                        <p:tgtEl>
                                          <p:spTgt spid="43026"/>
                                        </p:tgtEl>
                                        <p:attrNameLst>
                                          <p:attrName>ppt_w</p:attrName>
                                        </p:attrNameLst>
                                      </p:cBhvr>
                                      <p:tavLst>
                                        <p:tav tm="0">
                                          <p:val>
                                            <p:fltVal val="0"/>
                                          </p:val>
                                        </p:tav>
                                        <p:tav tm="100000">
                                          <p:val>
                                            <p:strVal val="#ppt_w"/>
                                          </p:val>
                                        </p:tav>
                                      </p:tavLst>
                                    </p:anim>
                                    <p:anim calcmode="lin" valueType="num">
                                      <p:cBhvr>
                                        <p:cTn id="91" dur="500" fill="hold"/>
                                        <p:tgtEl>
                                          <p:spTgt spid="43026"/>
                                        </p:tgtEl>
                                        <p:attrNameLst>
                                          <p:attrName>ppt_h</p:attrName>
                                        </p:attrNameLst>
                                      </p:cBhvr>
                                      <p:tavLst>
                                        <p:tav tm="0">
                                          <p:val>
                                            <p:fltVal val="0"/>
                                          </p:val>
                                        </p:tav>
                                        <p:tav tm="100000">
                                          <p:val>
                                            <p:strVal val="#ppt_h"/>
                                          </p:val>
                                        </p:tav>
                                      </p:tavLst>
                                    </p:anim>
                                    <p:anim calcmode="lin" valueType="num">
                                      <p:cBhvr>
                                        <p:cTn id="92" dur="500" fill="hold"/>
                                        <p:tgtEl>
                                          <p:spTgt spid="43026"/>
                                        </p:tgtEl>
                                        <p:attrNameLst>
                                          <p:attrName>style.rotation</p:attrName>
                                        </p:attrNameLst>
                                      </p:cBhvr>
                                      <p:tavLst>
                                        <p:tav tm="0">
                                          <p:val>
                                            <p:fltVal val="90"/>
                                          </p:val>
                                        </p:tav>
                                        <p:tav tm="100000">
                                          <p:val>
                                            <p:fltVal val="0"/>
                                          </p:val>
                                        </p:tav>
                                      </p:tavLst>
                                    </p:anim>
                                    <p:animEffect transition="in" filter="fade">
                                      <p:cBhvr>
                                        <p:cTn id="93" dur="500"/>
                                        <p:tgtEl>
                                          <p:spTgt spid="43026"/>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43027"/>
                                        </p:tgtEl>
                                        <p:attrNameLst>
                                          <p:attrName>style.visibility</p:attrName>
                                        </p:attrNameLst>
                                      </p:cBhvr>
                                      <p:to>
                                        <p:strVal val="visible"/>
                                      </p:to>
                                    </p:set>
                                    <p:anim calcmode="lin" valueType="num">
                                      <p:cBhvr>
                                        <p:cTn id="96" dur="500" fill="hold"/>
                                        <p:tgtEl>
                                          <p:spTgt spid="43027"/>
                                        </p:tgtEl>
                                        <p:attrNameLst>
                                          <p:attrName>ppt_w</p:attrName>
                                        </p:attrNameLst>
                                      </p:cBhvr>
                                      <p:tavLst>
                                        <p:tav tm="0">
                                          <p:val>
                                            <p:fltVal val="0"/>
                                          </p:val>
                                        </p:tav>
                                        <p:tav tm="100000">
                                          <p:val>
                                            <p:strVal val="#ppt_w"/>
                                          </p:val>
                                        </p:tav>
                                      </p:tavLst>
                                    </p:anim>
                                    <p:anim calcmode="lin" valueType="num">
                                      <p:cBhvr>
                                        <p:cTn id="97" dur="500" fill="hold"/>
                                        <p:tgtEl>
                                          <p:spTgt spid="43027"/>
                                        </p:tgtEl>
                                        <p:attrNameLst>
                                          <p:attrName>ppt_h</p:attrName>
                                        </p:attrNameLst>
                                      </p:cBhvr>
                                      <p:tavLst>
                                        <p:tav tm="0">
                                          <p:val>
                                            <p:fltVal val="0"/>
                                          </p:val>
                                        </p:tav>
                                        <p:tav tm="100000">
                                          <p:val>
                                            <p:strVal val="#ppt_h"/>
                                          </p:val>
                                        </p:tav>
                                      </p:tavLst>
                                    </p:anim>
                                    <p:anim calcmode="lin" valueType="num">
                                      <p:cBhvr>
                                        <p:cTn id="98" dur="500" fill="hold"/>
                                        <p:tgtEl>
                                          <p:spTgt spid="43027"/>
                                        </p:tgtEl>
                                        <p:attrNameLst>
                                          <p:attrName>style.rotation</p:attrName>
                                        </p:attrNameLst>
                                      </p:cBhvr>
                                      <p:tavLst>
                                        <p:tav tm="0">
                                          <p:val>
                                            <p:fltVal val="90"/>
                                          </p:val>
                                        </p:tav>
                                        <p:tav tm="100000">
                                          <p:val>
                                            <p:fltVal val="0"/>
                                          </p:val>
                                        </p:tav>
                                      </p:tavLst>
                                    </p:anim>
                                    <p:animEffect transition="in" filter="fade">
                                      <p:cBhvr>
                                        <p:cTn id="99" dur="500"/>
                                        <p:tgtEl>
                                          <p:spTgt spid="43027"/>
                                        </p:tgtEl>
                                      </p:cBhvr>
                                    </p:animEffect>
                                  </p:childTnLst>
                                </p:cTn>
                              </p:par>
                            </p:childTnLst>
                          </p:cTn>
                        </p:par>
                        <p:par>
                          <p:cTn id="100" fill="hold">
                            <p:stCondLst>
                              <p:cond delay="2700"/>
                            </p:stCondLst>
                            <p:childTnLst>
                              <p:par>
                                <p:cTn id="101" presetID="22" presetClass="entr" presetSubtype="8" fill="hold" nodeType="afterEffect">
                                  <p:stCondLst>
                                    <p:cond delay="0"/>
                                  </p:stCondLst>
                                  <p:childTnLst>
                                    <p:set>
                                      <p:cBhvr>
                                        <p:cTn id="102" dur="1" fill="hold">
                                          <p:stCondLst>
                                            <p:cond delay="0"/>
                                          </p:stCondLst>
                                        </p:cTn>
                                        <p:tgtEl>
                                          <p:spTgt spid="43019"/>
                                        </p:tgtEl>
                                        <p:attrNameLst>
                                          <p:attrName>style.visibility</p:attrName>
                                        </p:attrNameLst>
                                      </p:cBhvr>
                                      <p:to>
                                        <p:strVal val="visible"/>
                                      </p:to>
                                    </p:set>
                                    <p:animEffect transition="in" filter="wipe(left)">
                                      <p:cBhvr>
                                        <p:cTn id="103" dur="500"/>
                                        <p:tgtEl>
                                          <p:spTgt spid="43019"/>
                                        </p:tgtEl>
                                      </p:cBhvr>
                                    </p:animEffect>
                                  </p:childTnLst>
                                </p:cTn>
                              </p:par>
                              <p:par>
                                <p:cTn id="104" presetID="22" presetClass="entr" presetSubtype="8" fill="hold" nodeType="withEffect">
                                  <p:stCondLst>
                                    <p:cond delay="0"/>
                                  </p:stCondLst>
                                  <p:childTnLst>
                                    <p:set>
                                      <p:cBhvr>
                                        <p:cTn id="105" dur="1" fill="hold">
                                          <p:stCondLst>
                                            <p:cond delay="0"/>
                                          </p:stCondLst>
                                        </p:cTn>
                                        <p:tgtEl>
                                          <p:spTgt spid="43020"/>
                                        </p:tgtEl>
                                        <p:attrNameLst>
                                          <p:attrName>style.visibility</p:attrName>
                                        </p:attrNameLst>
                                      </p:cBhvr>
                                      <p:to>
                                        <p:strVal val="visible"/>
                                      </p:to>
                                    </p:set>
                                    <p:animEffect transition="in" filter="wipe(left)">
                                      <p:cBhvr>
                                        <p:cTn id="106" dur="500"/>
                                        <p:tgtEl>
                                          <p:spTgt spid="43020"/>
                                        </p:tgtEl>
                                      </p:cBhvr>
                                    </p:animEffect>
                                  </p:childTnLst>
                                </p:cTn>
                              </p:par>
                              <p:par>
                                <p:cTn id="107" presetID="22" presetClass="entr" presetSubtype="8" fill="hold" nodeType="withEffect">
                                  <p:stCondLst>
                                    <p:cond delay="0"/>
                                  </p:stCondLst>
                                  <p:childTnLst>
                                    <p:set>
                                      <p:cBhvr>
                                        <p:cTn id="108" dur="1" fill="hold">
                                          <p:stCondLst>
                                            <p:cond delay="0"/>
                                          </p:stCondLst>
                                        </p:cTn>
                                        <p:tgtEl>
                                          <p:spTgt spid="43021"/>
                                        </p:tgtEl>
                                        <p:attrNameLst>
                                          <p:attrName>style.visibility</p:attrName>
                                        </p:attrNameLst>
                                      </p:cBhvr>
                                      <p:to>
                                        <p:strVal val="visible"/>
                                      </p:to>
                                    </p:set>
                                    <p:animEffect transition="in" filter="wipe(left)">
                                      <p:cBhvr>
                                        <p:cTn id="109" dur="500"/>
                                        <p:tgtEl>
                                          <p:spTgt spid="43021"/>
                                        </p:tgtEl>
                                      </p:cBhvr>
                                    </p:animEffect>
                                  </p:childTnLst>
                                </p:cTn>
                              </p:par>
                            </p:childTnLst>
                          </p:cTn>
                        </p:par>
                        <p:par>
                          <p:cTn id="110" fill="hold">
                            <p:stCondLst>
                              <p:cond delay="3200"/>
                            </p:stCondLst>
                            <p:childTnLst>
                              <p:par>
                                <p:cTn id="111" presetID="22" presetClass="entr" presetSubtype="8" fill="hold" grpId="0" nodeType="afterEffect">
                                  <p:stCondLst>
                                    <p:cond delay="0"/>
                                  </p:stCondLst>
                                  <p:childTnLst>
                                    <p:set>
                                      <p:cBhvr>
                                        <p:cTn id="112" dur="1" fill="hold">
                                          <p:stCondLst>
                                            <p:cond delay="0"/>
                                          </p:stCondLst>
                                        </p:cTn>
                                        <p:tgtEl>
                                          <p:spTgt spid="43030"/>
                                        </p:tgtEl>
                                        <p:attrNameLst>
                                          <p:attrName>style.visibility</p:attrName>
                                        </p:attrNameLst>
                                      </p:cBhvr>
                                      <p:to>
                                        <p:strVal val="visible"/>
                                      </p:to>
                                    </p:set>
                                    <p:animEffect transition="in" filter="wipe(left)">
                                      <p:cBhvr>
                                        <p:cTn id="113" dur="500"/>
                                        <p:tgtEl>
                                          <p:spTgt spid="43030"/>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43031"/>
                                        </p:tgtEl>
                                        <p:attrNameLst>
                                          <p:attrName>style.visibility</p:attrName>
                                        </p:attrNameLst>
                                      </p:cBhvr>
                                      <p:to>
                                        <p:strVal val="visible"/>
                                      </p:to>
                                    </p:set>
                                    <p:animEffect transition="in" filter="wipe(left)">
                                      <p:cBhvr>
                                        <p:cTn id="116" dur="500"/>
                                        <p:tgtEl>
                                          <p:spTgt spid="43031"/>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43033"/>
                                        </p:tgtEl>
                                        <p:attrNameLst>
                                          <p:attrName>style.visibility</p:attrName>
                                        </p:attrNameLst>
                                      </p:cBhvr>
                                      <p:to>
                                        <p:strVal val="visible"/>
                                      </p:to>
                                    </p:set>
                                    <p:animEffect transition="in" filter="wipe(left)">
                                      <p:cBhvr>
                                        <p:cTn id="119" dur="500"/>
                                        <p:tgtEl>
                                          <p:spTgt spid="43033"/>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43032"/>
                                        </p:tgtEl>
                                        <p:attrNameLst>
                                          <p:attrName>style.visibility</p:attrName>
                                        </p:attrNameLst>
                                      </p:cBhvr>
                                      <p:to>
                                        <p:strVal val="visible"/>
                                      </p:to>
                                    </p:set>
                                    <p:animEffect transition="in" filter="wipe(right)">
                                      <p:cBhvr>
                                        <p:cTn id="122" dur="500"/>
                                        <p:tgtEl>
                                          <p:spTgt spid="43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4" grpId="0" animBg="1"/>
      <p:bldP spid="43014" grpId="1" animBg="1"/>
      <p:bldP spid="43022" grpId="0"/>
      <p:bldP spid="43023" grpId="0"/>
      <p:bldP spid="43024" grpId="0"/>
      <p:bldP spid="43025" grpId="0"/>
      <p:bldP spid="43026" grpId="0"/>
      <p:bldP spid="43027" grpId="0"/>
      <p:bldP spid="43028" grpId="0"/>
      <p:bldP spid="43029" grpId="0"/>
      <p:bldP spid="43030" grpId="0"/>
      <p:bldP spid="43031" grpId="0"/>
      <p:bldP spid="43032" grpId="0"/>
      <p:bldP spid="43033"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4818" name="Picture 3" descr="E:\我的文档\10273606_215557156123_2.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97800" y="0"/>
            <a:ext cx="4398963" cy="6858000"/>
          </a:xfrm>
          <a:prstGeom prst="rect">
            <a:avLst/>
          </a:prstGeom>
          <a:noFill/>
          <a:ln w="9525">
            <a:noFill/>
          </a:ln>
        </p:spPr>
      </p:pic>
      <p:sp>
        <p:nvSpPr>
          <p:cNvPr id="34819" name="TextBox 2"/>
          <p:cNvSpPr txBox="1"/>
          <p:nvPr/>
        </p:nvSpPr>
        <p:spPr>
          <a:xfrm>
            <a:off x="1609725" y="3635375"/>
            <a:ext cx="5040313" cy="769938"/>
          </a:xfrm>
          <a:prstGeom prst="rect">
            <a:avLst/>
          </a:prstGeom>
          <a:noFill/>
          <a:ln w="9525">
            <a:noFill/>
          </a:ln>
        </p:spPr>
        <p:txBody>
          <a:bodyPr>
            <a:spAutoFit/>
          </a:bodyPr>
          <a:lstStyle/>
          <a:p>
            <a:pPr lvl="0" algn="dist" eaLnBrk="1" hangingPunct="1"/>
            <a:r>
              <a:rPr lang="zh-CN" altLang="en-US" sz="4400" dirty="0">
                <a:solidFill>
                  <a:schemeClr val="accent2"/>
                </a:solidFill>
                <a:effectLst>
                  <a:outerShdw blurRad="38100" dist="38100" dir="2700000">
                    <a:srgbClr val="000000"/>
                  </a:outerShdw>
                </a:effectLst>
                <a:latin typeface="微软雅黑" panose="020B0503020204020204" pitchFamily="2" charset="-122"/>
                <a:ea typeface="微软雅黑" panose="020B0503020204020204" pitchFamily="2" charset="-122"/>
              </a:rPr>
              <a:t>期待与您的合作</a:t>
            </a:r>
          </a:p>
        </p:txBody>
      </p:sp>
      <p:sp>
        <p:nvSpPr>
          <p:cNvPr id="34820" name="矩形 3"/>
          <p:cNvSpPr/>
          <p:nvPr/>
        </p:nvSpPr>
        <p:spPr>
          <a:xfrm>
            <a:off x="1619250" y="2282825"/>
            <a:ext cx="5030788" cy="1323975"/>
          </a:xfrm>
          <a:prstGeom prst="rect">
            <a:avLst/>
          </a:prstGeom>
          <a:noFill/>
          <a:ln w="9525">
            <a:noFill/>
          </a:ln>
        </p:spPr>
        <p:txBody>
          <a:bodyPr>
            <a:spAutoFit/>
          </a:bodyPr>
          <a:lstStyle/>
          <a:p>
            <a:pPr lvl="0" algn="dist" eaLnBrk="1" hangingPunct="1"/>
            <a:r>
              <a:rPr lang="zh-CN" altLang="en-US" sz="8000" b="1" dirty="0">
                <a:solidFill>
                  <a:schemeClr val="accent2"/>
                </a:solidFill>
                <a:effectLst>
                  <a:outerShdw blurRad="38100" dist="38100" dir="2700000">
                    <a:srgbClr val="000000"/>
                  </a:outerShdw>
                </a:effectLst>
                <a:latin typeface="微软雅黑" panose="020B0503020204020204" pitchFamily="2" charset="-122"/>
                <a:ea typeface="微软雅黑" panose="020B0503020204020204" pitchFamily="2" charset="-122"/>
              </a:rPr>
              <a:t>谢谢观赏</a:t>
            </a:r>
          </a:p>
        </p:txBody>
      </p:sp>
      <p:sp>
        <p:nvSpPr>
          <p:cNvPr id="34821" name="Freeform 10"/>
          <p:cNvSpPr>
            <a:spLocks noChangeAspect="1" noEditPoints="1"/>
          </p:cNvSpPr>
          <p:nvPr/>
        </p:nvSpPr>
        <p:spPr>
          <a:xfrm>
            <a:off x="558800" y="6291263"/>
            <a:ext cx="288925" cy="287337"/>
          </a:xfrm>
          <a:custGeom>
            <a:avLst/>
            <a:gdLst/>
            <a:ahLst/>
            <a:cxnLst>
              <a:cxn ang="0">
                <a:pos x="144000" y="0"/>
              </a:cxn>
              <a:cxn ang="0">
                <a:pos x="288000" y="144000"/>
              </a:cxn>
              <a:cxn ang="0">
                <a:pos x="144000" y="288000"/>
              </a:cxn>
              <a:cxn ang="0">
                <a:pos x="0" y="144000"/>
              </a:cxn>
              <a:cxn ang="0">
                <a:pos x="144000" y="0"/>
              </a:cxn>
              <a:cxn ang="0">
                <a:pos x="256261" y="146939"/>
              </a:cxn>
              <a:cxn ang="0">
                <a:pos x="250971" y="150465"/>
              </a:cxn>
              <a:cxn ang="0">
                <a:pos x="231576" y="150465"/>
              </a:cxn>
              <a:cxn ang="0">
                <a:pos x="226873" y="148702"/>
              </a:cxn>
              <a:cxn ang="0">
                <a:pos x="144000" y="61714"/>
              </a:cxn>
              <a:cxn ang="0">
                <a:pos x="61127" y="148702"/>
              </a:cxn>
              <a:cxn ang="0">
                <a:pos x="56424" y="150465"/>
              </a:cxn>
              <a:cxn ang="0">
                <a:pos x="37029" y="150465"/>
              </a:cxn>
              <a:cxn ang="0">
                <a:pos x="31739" y="146939"/>
              </a:cxn>
              <a:cxn ang="0">
                <a:pos x="32914" y="140473"/>
              </a:cxn>
              <a:cxn ang="0">
                <a:pos x="138710" y="30563"/>
              </a:cxn>
              <a:cxn ang="0">
                <a:pos x="144000" y="28212"/>
              </a:cxn>
              <a:cxn ang="0">
                <a:pos x="149290" y="30563"/>
              </a:cxn>
              <a:cxn ang="0">
                <a:pos x="255086" y="140473"/>
              </a:cxn>
              <a:cxn ang="0">
                <a:pos x="256261" y="146939"/>
              </a:cxn>
              <a:cxn ang="0">
                <a:pos x="66416" y="156931"/>
              </a:cxn>
              <a:cxn ang="0">
                <a:pos x="66416" y="156931"/>
              </a:cxn>
              <a:cxn ang="0">
                <a:pos x="66416" y="222759"/>
              </a:cxn>
              <a:cxn ang="0">
                <a:pos x="75820" y="233927"/>
              </a:cxn>
              <a:cxn ang="0">
                <a:pos x="118727" y="233927"/>
              </a:cxn>
              <a:cxn ang="0">
                <a:pos x="118727" y="162220"/>
              </a:cxn>
              <a:cxn ang="0">
                <a:pos x="129894" y="151053"/>
              </a:cxn>
              <a:cxn ang="0">
                <a:pos x="158106" y="151053"/>
              </a:cxn>
              <a:cxn ang="0">
                <a:pos x="169273" y="162220"/>
              </a:cxn>
              <a:cxn ang="0">
                <a:pos x="169273" y="233927"/>
              </a:cxn>
              <a:cxn ang="0">
                <a:pos x="212180" y="233927"/>
              </a:cxn>
              <a:cxn ang="0">
                <a:pos x="221584" y="222759"/>
              </a:cxn>
              <a:cxn ang="0">
                <a:pos x="221584" y="157518"/>
              </a:cxn>
              <a:cxn ang="0">
                <a:pos x="144000" y="76408"/>
              </a:cxn>
              <a:cxn ang="0">
                <a:pos x="66416" y="156931"/>
              </a:cxn>
            </a:cxnLst>
            <a:rect l="0" t="0" r="0" b="0"/>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accent2">
              <a:alpha val="100000"/>
            </a:schemeClr>
          </a:solidFill>
          <a:ln w="9525">
            <a:noFill/>
          </a:ln>
        </p:spPr>
        <p:txBody>
          <a:bodyPr/>
          <a:lstStyle/>
          <a:p>
            <a:endParaRPr lang="zh-CN" altLang="en-US"/>
          </a:p>
        </p:txBody>
      </p:sp>
      <p:sp>
        <p:nvSpPr>
          <p:cNvPr id="34822" name="Rectangle 4"/>
          <p:cNvSpPr txBox="1"/>
          <p:nvPr/>
        </p:nvSpPr>
        <p:spPr>
          <a:xfrm>
            <a:off x="838200" y="6264275"/>
            <a:ext cx="3852863" cy="341313"/>
          </a:xfrm>
          <a:prstGeom prst="rect">
            <a:avLst/>
          </a:prstGeom>
          <a:noFill/>
          <a:ln w="9525">
            <a:noFill/>
          </a:ln>
        </p:spPr>
        <p:txBody>
          <a:bodyPr anchor="ctr"/>
          <a:lstStyle/>
          <a:p>
            <a:pPr lvl="0" eaLnBrk="1" hangingPunct="1"/>
            <a:r>
              <a:rPr lang="en-US" altLang="zh-CN" sz="2000" dirty="0">
                <a:solidFill>
                  <a:schemeClr val="accent2"/>
                </a:solidFill>
                <a:ea typeface="微软雅黑" panose="020B0503020204020204" pitchFamily="2" charset="-122"/>
              </a:rPr>
              <a:t>XXXXXXXXXXXXXXX</a:t>
            </a:r>
            <a:r>
              <a:rPr lang="zh-CN" altLang="en-US" sz="2000" dirty="0">
                <a:solidFill>
                  <a:schemeClr val="accent2"/>
                </a:solidFill>
                <a:ea typeface="微软雅黑" panose="020B0503020204020204" pitchFamily="2" charset="-122"/>
              </a:rPr>
              <a:t>有限公司</a:t>
            </a:r>
            <a:endParaRPr lang="zh-CN" altLang="en-US" sz="2000" dirty="0">
              <a:solidFill>
                <a:schemeClr val="accent2"/>
              </a:solidFill>
              <a:latin typeface="Arial" panose="020B0604020202020204" pitchFamily="34" charset="0"/>
              <a:ea typeface="微软雅黑" panose="020B0503020204020204" pitchFamily="2" charset="-122"/>
            </a:endParaRPr>
          </a:p>
        </p:txBody>
      </p:sp>
      <p:sp>
        <p:nvSpPr>
          <p:cNvPr id="34823" name="Freeform 13"/>
          <p:cNvSpPr>
            <a:spLocks noChangeAspect="1" noEditPoints="1"/>
          </p:cNvSpPr>
          <p:nvPr/>
        </p:nvSpPr>
        <p:spPr>
          <a:xfrm>
            <a:off x="561975" y="5886450"/>
            <a:ext cx="285750" cy="288925"/>
          </a:xfrm>
          <a:custGeom>
            <a:avLst/>
            <a:gdLst/>
            <a:ahLst/>
            <a:cxnLst>
              <a:cxn ang="0">
                <a:pos x="285767" y="144000"/>
              </a:cxn>
              <a:cxn ang="0">
                <a:pos x="0" y="144000"/>
              </a:cxn>
              <a:cxn ang="0">
                <a:pos x="149442" y="43436"/>
              </a:cxn>
              <a:cxn ang="0">
                <a:pos x="208001" y="168079"/>
              </a:cxn>
              <a:cxn ang="0">
                <a:pos x="149442" y="43436"/>
              </a:cxn>
              <a:cxn ang="0">
                <a:pos x="180830" y="160997"/>
              </a:cxn>
              <a:cxn ang="0">
                <a:pos x="136325" y="91121"/>
              </a:cxn>
              <a:cxn ang="0">
                <a:pos x="83856" y="106230"/>
              </a:cxn>
              <a:cxn ang="0">
                <a:pos x="78703" y="54295"/>
              </a:cxn>
              <a:cxn ang="0">
                <a:pos x="83856" y="106230"/>
              </a:cxn>
              <a:cxn ang="0">
                <a:pos x="119928" y="193102"/>
              </a:cxn>
              <a:cxn ang="0">
                <a:pos x="157875" y="228511"/>
              </a:cxn>
              <a:cxn ang="0">
                <a:pos x="79172" y="107174"/>
              </a:cxn>
              <a:cxn ang="0">
                <a:pos x="40757" y="84039"/>
              </a:cxn>
              <a:cxn ang="0">
                <a:pos x="138199" y="240787"/>
              </a:cxn>
              <a:cxn ang="0">
                <a:pos x="81514" y="164774"/>
              </a:cxn>
              <a:cxn ang="0">
                <a:pos x="188794" y="215292"/>
              </a:cxn>
              <a:cxn ang="0">
                <a:pos x="183172" y="222846"/>
              </a:cxn>
              <a:cxn ang="0">
                <a:pos x="177082" y="215292"/>
              </a:cxn>
              <a:cxn ang="0">
                <a:pos x="160217" y="210570"/>
              </a:cxn>
              <a:cxn ang="0">
                <a:pos x="188794" y="188380"/>
              </a:cxn>
              <a:cxn ang="0">
                <a:pos x="189731" y="210098"/>
              </a:cxn>
              <a:cxn ang="0">
                <a:pos x="180361" y="195934"/>
              </a:cxn>
              <a:cxn ang="0">
                <a:pos x="178487" y="198295"/>
              </a:cxn>
              <a:cxn ang="0">
                <a:pos x="178019" y="210098"/>
              </a:cxn>
              <a:cxn ang="0">
                <a:pos x="180361" y="195934"/>
              </a:cxn>
              <a:cxn ang="0">
                <a:pos x="206127" y="222846"/>
              </a:cxn>
              <a:cxn ang="0">
                <a:pos x="212217" y="187908"/>
              </a:cxn>
              <a:cxn ang="0">
                <a:pos x="214559" y="205849"/>
              </a:cxn>
              <a:cxn ang="0">
                <a:pos x="203785" y="205849"/>
              </a:cxn>
              <a:cxn ang="0">
                <a:pos x="214559" y="205849"/>
              </a:cxn>
              <a:cxn ang="0">
                <a:pos x="239857" y="222846"/>
              </a:cxn>
              <a:cxn ang="0">
                <a:pos x="245479" y="187908"/>
              </a:cxn>
              <a:cxn ang="0">
                <a:pos x="248289" y="205849"/>
              </a:cxn>
              <a:cxn ang="0">
                <a:pos x="237046" y="205849"/>
              </a:cxn>
              <a:cxn ang="0">
                <a:pos x="248289" y="205849"/>
              </a:cxn>
            </a:cxnLst>
            <a:rect l="0" t="0" r="0" b="0"/>
            <a:pathLst>
              <a:path w="610" h="610">
                <a:moveTo>
                  <a:pt x="305" y="0"/>
                </a:moveTo>
                <a:cubicBezTo>
                  <a:pt x="474" y="0"/>
                  <a:pt x="610" y="137"/>
                  <a:pt x="610" y="305"/>
                </a:cubicBezTo>
                <a:cubicBezTo>
                  <a:pt x="610" y="474"/>
                  <a:pt x="474" y="610"/>
                  <a:pt x="305" y="610"/>
                </a:cubicBezTo>
                <a:cubicBezTo>
                  <a:pt x="137" y="610"/>
                  <a:pt x="0" y="474"/>
                  <a:pt x="0" y="305"/>
                </a:cubicBezTo>
                <a:cubicBezTo>
                  <a:pt x="0" y="137"/>
                  <a:pt x="137" y="0"/>
                  <a:pt x="305" y="0"/>
                </a:cubicBezTo>
                <a:close/>
                <a:moveTo>
                  <a:pt x="319" y="92"/>
                </a:moveTo>
                <a:cubicBezTo>
                  <a:pt x="317" y="97"/>
                  <a:pt x="315" y="102"/>
                  <a:pt x="313" y="108"/>
                </a:cubicBezTo>
                <a:cubicBezTo>
                  <a:pt x="399" y="138"/>
                  <a:pt x="485" y="210"/>
                  <a:pt x="444" y="356"/>
                </a:cubicBezTo>
                <a:lnTo>
                  <a:pt x="460" y="360"/>
                </a:lnTo>
                <a:cubicBezTo>
                  <a:pt x="488" y="266"/>
                  <a:pt x="475" y="149"/>
                  <a:pt x="319" y="92"/>
                </a:cubicBezTo>
                <a:close/>
                <a:moveTo>
                  <a:pt x="293" y="177"/>
                </a:moveTo>
                <a:cubicBezTo>
                  <a:pt x="372" y="196"/>
                  <a:pt x="404" y="268"/>
                  <a:pt x="386" y="341"/>
                </a:cubicBezTo>
                <a:lnTo>
                  <a:pt x="368" y="336"/>
                </a:lnTo>
                <a:cubicBezTo>
                  <a:pt x="388" y="256"/>
                  <a:pt x="351" y="216"/>
                  <a:pt x="291" y="193"/>
                </a:cubicBezTo>
                <a:cubicBezTo>
                  <a:pt x="292" y="187"/>
                  <a:pt x="292" y="183"/>
                  <a:pt x="293" y="177"/>
                </a:cubicBezTo>
                <a:close/>
                <a:moveTo>
                  <a:pt x="179" y="225"/>
                </a:moveTo>
                <a:lnTo>
                  <a:pt x="213" y="207"/>
                </a:lnTo>
                <a:lnTo>
                  <a:pt x="168" y="115"/>
                </a:lnTo>
                <a:lnTo>
                  <a:pt x="133" y="133"/>
                </a:lnTo>
                <a:lnTo>
                  <a:pt x="179" y="225"/>
                </a:lnTo>
                <a:close/>
                <a:moveTo>
                  <a:pt x="292" y="390"/>
                </a:moveTo>
                <a:lnTo>
                  <a:pt x="256" y="409"/>
                </a:lnTo>
                <a:lnTo>
                  <a:pt x="304" y="502"/>
                </a:lnTo>
                <a:lnTo>
                  <a:pt x="337" y="484"/>
                </a:lnTo>
                <a:lnTo>
                  <a:pt x="292" y="390"/>
                </a:lnTo>
                <a:close/>
                <a:moveTo>
                  <a:pt x="169" y="227"/>
                </a:moveTo>
                <a:cubicBezTo>
                  <a:pt x="155" y="198"/>
                  <a:pt x="140" y="169"/>
                  <a:pt x="126" y="140"/>
                </a:cubicBezTo>
                <a:cubicBezTo>
                  <a:pt x="108" y="152"/>
                  <a:pt x="97" y="158"/>
                  <a:pt x="87" y="178"/>
                </a:cubicBezTo>
                <a:cubicBezTo>
                  <a:pt x="44" y="273"/>
                  <a:pt x="115" y="463"/>
                  <a:pt x="223" y="507"/>
                </a:cubicBezTo>
                <a:cubicBezTo>
                  <a:pt x="250" y="518"/>
                  <a:pt x="268" y="516"/>
                  <a:pt x="295" y="510"/>
                </a:cubicBezTo>
                <a:cubicBezTo>
                  <a:pt x="279" y="477"/>
                  <a:pt x="264" y="444"/>
                  <a:pt x="248" y="411"/>
                </a:cubicBezTo>
                <a:cubicBezTo>
                  <a:pt x="207" y="416"/>
                  <a:pt x="194" y="382"/>
                  <a:pt x="174" y="349"/>
                </a:cubicBezTo>
                <a:cubicBezTo>
                  <a:pt x="146" y="301"/>
                  <a:pt x="141" y="250"/>
                  <a:pt x="169" y="227"/>
                </a:cubicBezTo>
                <a:close/>
                <a:moveTo>
                  <a:pt x="403" y="456"/>
                </a:moveTo>
                <a:lnTo>
                  <a:pt x="393" y="456"/>
                </a:lnTo>
                <a:lnTo>
                  <a:pt x="391" y="472"/>
                </a:lnTo>
                <a:lnTo>
                  <a:pt x="376" y="472"/>
                </a:lnTo>
                <a:lnTo>
                  <a:pt x="378" y="456"/>
                </a:lnTo>
                <a:lnTo>
                  <a:pt x="340" y="456"/>
                </a:lnTo>
                <a:lnTo>
                  <a:pt x="342" y="446"/>
                </a:lnTo>
                <a:lnTo>
                  <a:pt x="386" y="399"/>
                </a:lnTo>
                <a:lnTo>
                  <a:pt x="403" y="399"/>
                </a:lnTo>
                <a:lnTo>
                  <a:pt x="395" y="445"/>
                </a:lnTo>
                <a:lnTo>
                  <a:pt x="405" y="445"/>
                </a:lnTo>
                <a:lnTo>
                  <a:pt x="403" y="456"/>
                </a:lnTo>
                <a:close/>
                <a:moveTo>
                  <a:pt x="385" y="415"/>
                </a:moveTo>
                <a:lnTo>
                  <a:pt x="385" y="415"/>
                </a:lnTo>
                <a:cubicBezTo>
                  <a:pt x="384" y="416"/>
                  <a:pt x="383" y="418"/>
                  <a:pt x="381" y="420"/>
                </a:cubicBezTo>
                <a:lnTo>
                  <a:pt x="358" y="445"/>
                </a:lnTo>
                <a:lnTo>
                  <a:pt x="380" y="445"/>
                </a:lnTo>
                <a:lnTo>
                  <a:pt x="384" y="422"/>
                </a:lnTo>
                <a:cubicBezTo>
                  <a:pt x="384" y="420"/>
                  <a:pt x="385" y="417"/>
                  <a:pt x="385" y="415"/>
                </a:cubicBezTo>
                <a:close/>
                <a:moveTo>
                  <a:pt x="477" y="436"/>
                </a:moveTo>
                <a:cubicBezTo>
                  <a:pt x="473" y="460"/>
                  <a:pt x="461" y="473"/>
                  <a:pt x="440" y="472"/>
                </a:cubicBezTo>
                <a:cubicBezTo>
                  <a:pt x="421" y="472"/>
                  <a:pt x="413" y="460"/>
                  <a:pt x="416" y="436"/>
                </a:cubicBezTo>
                <a:cubicBezTo>
                  <a:pt x="421" y="411"/>
                  <a:pt x="433" y="399"/>
                  <a:pt x="453" y="398"/>
                </a:cubicBezTo>
                <a:cubicBezTo>
                  <a:pt x="472" y="398"/>
                  <a:pt x="480" y="411"/>
                  <a:pt x="477" y="436"/>
                </a:cubicBezTo>
                <a:close/>
                <a:moveTo>
                  <a:pt x="458" y="436"/>
                </a:moveTo>
                <a:cubicBezTo>
                  <a:pt x="461" y="418"/>
                  <a:pt x="459" y="410"/>
                  <a:pt x="451" y="410"/>
                </a:cubicBezTo>
                <a:cubicBezTo>
                  <a:pt x="443" y="410"/>
                  <a:pt x="438" y="418"/>
                  <a:pt x="435" y="436"/>
                </a:cubicBezTo>
                <a:cubicBezTo>
                  <a:pt x="432" y="452"/>
                  <a:pt x="435" y="461"/>
                  <a:pt x="443" y="461"/>
                </a:cubicBezTo>
                <a:cubicBezTo>
                  <a:pt x="450" y="461"/>
                  <a:pt x="456" y="452"/>
                  <a:pt x="458" y="436"/>
                </a:cubicBezTo>
                <a:close/>
                <a:moveTo>
                  <a:pt x="548" y="436"/>
                </a:moveTo>
                <a:cubicBezTo>
                  <a:pt x="545" y="460"/>
                  <a:pt x="533" y="473"/>
                  <a:pt x="512" y="472"/>
                </a:cubicBezTo>
                <a:cubicBezTo>
                  <a:pt x="492" y="472"/>
                  <a:pt x="484" y="460"/>
                  <a:pt x="488" y="436"/>
                </a:cubicBezTo>
                <a:cubicBezTo>
                  <a:pt x="493" y="411"/>
                  <a:pt x="505" y="399"/>
                  <a:pt x="524" y="398"/>
                </a:cubicBezTo>
                <a:cubicBezTo>
                  <a:pt x="544" y="398"/>
                  <a:pt x="552" y="411"/>
                  <a:pt x="548" y="436"/>
                </a:cubicBezTo>
                <a:close/>
                <a:moveTo>
                  <a:pt x="530" y="436"/>
                </a:moveTo>
                <a:cubicBezTo>
                  <a:pt x="533" y="418"/>
                  <a:pt x="530" y="410"/>
                  <a:pt x="523" y="410"/>
                </a:cubicBezTo>
                <a:cubicBezTo>
                  <a:pt x="515" y="410"/>
                  <a:pt x="509" y="418"/>
                  <a:pt x="506" y="436"/>
                </a:cubicBezTo>
                <a:cubicBezTo>
                  <a:pt x="504" y="452"/>
                  <a:pt x="506" y="461"/>
                  <a:pt x="514" y="461"/>
                </a:cubicBezTo>
                <a:cubicBezTo>
                  <a:pt x="522" y="461"/>
                  <a:pt x="527" y="452"/>
                  <a:pt x="530" y="436"/>
                </a:cubicBezTo>
                <a:close/>
              </a:path>
            </a:pathLst>
          </a:custGeom>
          <a:solidFill>
            <a:schemeClr val="accent2">
              <a:alpha val="100000"/>
            </a:schemeClr>
          </a:solidFill>
          <a:ln w="9525">
            <a:noFill/>
          </a:ln>
        </p:spPr>
        <p:txBody>
          <a:bodyPr/>
          <a:lstStyle/>
          <a:p>
            <a:endParaRPr lang="zh-CN" altLang="en-US"/>
          </a:p>
        </p:txBody>
      </p:sp>
      <p:sp>
        <p:nvSpPr>
          <p:cNvPr id="34824" name="Rectangle 4"/>
          <p:cNvSpPr txBox="1"/>
          <p:nvPr/>
        </p:nvSpPr>
        <p:spPr>
          <a:xfrm>
            <a:off x="847725" y="5886450"/>
            <a:ext cx="3467100" cy="342900"/>
          </a:xfrm>
          <a:prstGeom prst="rect">
            <a:avLst/>
          </a:prstGeom>
          <a:noFill/>
          <a:ln w="9525">
            <a:noFill/>
          </a:ln>
        </p:spPr>
        <p:txBody>
          <a:bodyPr anchor="ctr"/>
          <a:lstStyle/>
          <a:p>
            <a:pPr lvl="0" eaLnBrk="1" hangingPunct="1"/>
            <a:r>
              <a:rPr lang="zh-CN" altLang="en-US" sz="2000" dirty="0">
                <a:solidFill>
                  <a:schemeClr val="accent2"/>
                </a:solidFill>
                <a:latin typeface="Arial" panose="020B0604020202020204" pitchFamily="34" charset="0"/>
                <a:ea typeface="微软雅黑" panose="020B0503020204020204" pitchFamily="2" charset="-122"/>
              </a:rPr>
              <a:t>全国服务热线：</a:t>
            </a:r>
            <a:r>
              <a:rPr lang="en-US" altLang="x-none" sz="2000" dirty="0">
                <a:solidFill>
                  <a:schemeClr val="accent2"/>
                </a:solidFill>
                <a:latin typeface="Arial" panose="020B0604020202020204" pitchFamily="34" charset="0"/>
                <a:ea typeface="微软雅黑" panose="020B0503020204020204" pitchFamily="2" charset="-122"/>
              </a:rPr>
              <a:t>4008888888</a:t>
            </a:r>
            <a:endParaRPr lang="zh-CN" altLang="en-US" sz="2000" dirty="0">
              <a:solidFill>
                <a:schemeClr val="accent2"/>
              </a:solidFill>
              <a:latin typeface="Arial" panose="020B0604020202020204" pitchFamily="34" charset="0"/>
              <a:ea typeface="微软雅黑" panose="020B0503020204020204" pitchFamily="2" charset="-122"/>
            </a:endParaRPr>
          </a:p>
        </p:txBody>
      </p:sp>
      <p:sp>
        <p:nvSpPr>
          <p:cNvPr id="34825" name="Freeform 19"/>
          <p:cNvSpPr>
            <a:spLocks noEditPoints="1"/>
          </p:cNvSpPr>
          <p:nvPr/>
        </p:nvSpPr>
        <p:spPr>
          <a:xfrm>
            <a:off x="781050" y="392113"/>
            <a:ext cx="1597025" cy="671512"/>
          </a:xfrm>
          <a:custGeom>
            <a:avLst/>
            <a:gdLst/>
            <a:ahLst/>
            <a:cxnLst>
              <a:cxn ang="0">
                <a:pos x="13486" y="7362"/>
              </a:cxn>
              <a:cxn ang="0">
                <a:pos x="534453" y="0"/>
              </a:cxn>
              <a:cxn ang="0">
                <a:pos x="577038" y="370303"/>
              </a:cxn>
              <a:cxn ang="0">
                <a:pos x="1136333" y="435824"/>
              </a:cxn>
              <a:cxn ang="0">
                <a:pos x="840361" y="62576"/>
              </a:cxn>
              <a:cxn ang="0">
                <a:pos x="995800" y="39018"/>
              </a:cxn>
              <a:cxn ang="0">
                <a:pos x="1026319" y="247359"/>
              </a:cxn>
              <a:cxn ang="0">
                <a:pos x="1214407" y="216439"/>
              </a:cxn>
              <a:cxn ang="0">
                <a:pos x="1398236" y="408585"/>
              </a:cxn>
              <a:cxn ang="0">
                <a:pos x="1596970" y="478523"/>
              </a:cxn>
              <a:cxn ang="0">
                <a:pos x="132016" y="536681"/>
              </a:cxn>
              <a:cxn ang="0">
                <a:pos x="104335" y="555822"/>
              </a:cxn>
              <a:cxn ang="0">
                <a:pos x="106465" y="647110"/>
              </a:cxn>
              <a:cxn ang="0">
                <a:pos x="166085" y="513860"/>
              </a:cxn>
              <a:cxn ang="0">
                <a:pos x="166085" y="513860"/>
              </a:cxn>
              <a:cxn ang="0">
                <a:pos x="245578" y="562448"/>
              </a:cxn>
              <a:cxn ang="0">
                <a:pos x="225705" y="585270"/>
              </a:cxn>
              <a:cxn ang="0">
                <a:pos x="146211" y="654472"/>
              </a:cxn>
              <a:cxn ang="0">
                <a:pos x="238481" y="652999"/>
              </a:cxn>
              <a:cxn ang="0">
                <a:pos x="295262" y="589687"/>
              </a:cxn>
              <a:cxn ang="0">
                <a:pos x="295972" y="611037"/>
              </a:cxn>
              <a:cxn ang="0">
                <a:pos x="295262" y="553614"/>
              </a:cxn>
              <a:cxn ang="0">
                <a:pos x="383983" y="555822"/>
              </a:cxn>
              <a:cxn ang="0">
                <a:pos x="376885" y="633858"/>
              </a:cxn>
              <a:cxn ang="0">
                <a:pos x="263323" y="526375"/>
              </a:cxn>
              <a:cxn ang="0">
                <a:pos x="498255" y="644165"/>
              </a:cxn>
              <a:cxn ang="0">
                <a:pos x="498255" y="644165"/>
              </a:cxn>
              <a:cxn ang="0">
                <a:pos x="570651" y="645637"/>
              </a:cxn>
              <a:cxn ang="0">
                <a:pos x="758738" y="578644"/>
              </a:cxn>
              <a:cxn ang="0">
                <a:pos x="742414" y="556559"/>
              </a:cxn>
              <a:cxn ang="0">
                <a:pos x="706216" y="591159"/>
              </a:cxn>
              <a:cxn ang="0">
                <a:pos x="835393" y="528583"/>
              </a:cxn>
              <a:cxn ang="0">
                <a:pos x="907789" y="518277"/>
              </a:cxn>
              <a:cxn ang="0">
                <a:pos x="1025610" y="524902"/>
              </a:cxn>
              <a:cxn ang="0">
                <a:pos x="1016383" y="629441"/>
              </a:cxn>
              <a:cxn ang="0">
                <a:pos x="923404" y="552141"/>
              </a:cxn>
              <a:cxn ang="0">
                <a:pos x="976636" y="552141"/>
              </a:cxn>
              <a:cxn ang="0">
                <a:pos x="980894" y="602938"/>
              </a:cxn>
              <a:cxn ang="0">
                <a:pos x="1132074" y="548461"/>
              </a:cxn>
              <a:cxn ang="0">
                <a:pos x="1163304" y="610300"/>
              </a:cxn>
              <a:cxn ang="0">
                <a:pos x="1124977" y="608828"/>
              </a:cxn>
              <a:cxn ang="0">
                <a:pos x="1173241" y="509443"/>
              </a:cxn>
              <a:cxn ang="0">
                <a:pos x="1160465" y="603675"/>
              </a:cxn>
              <a:cxn ang="0">
                <a:pos x="1322291" y="617662"/>
              </a:cxn>
              <a:cxn ang="0">
                <a:pos x="1324420" y="651527"/>
              </a:cxn>
              <a:cxn ang="0">
                <a:pos x="1317323" y="571282"/>
              </a:cxn>
              <a:cxn ang="0">
                <a:pos x="1256283" y="521222"/>
              </a:cxn>
              <a:cxn ang="0">
                <a:pos x="1251315" y="647846"/>
              </a:cxn>
              <a:cxn ang="0">
                <a:pos x="1229312" y="513123"/>
              </a:cxn>
              <a:cxn ang="0">
                <a:pos x="1229312" y="513123"/>
              </a:cxn>
              <a:cxn ang="0">
                <a:pos x="1301708" y="513123"/>
              </a:cxn>
              <a:cxn ang="0">
                <a:pos x="1295320" y="641220"/>
              </a:cxn>
              <a:cxn ang="0">
                <a:pos x="1270478" y="652999"/>
              </a:cxn>
              <a:cxn ang="0">
                <a:pos x="1389009" y="653735"/>
              </a:cxn>
              <a:cxn ang="0">
                <a:pos x="1408882" y="566865"/>
              </a:cxn>
              <a:cxn ang="0">
                <a:pos x="1412431" y="602938"/>
              </a:cxn>
              <a:cxn ang="0">
                <a:pos x="1498313" y="555822"/>
              </a:cxn>
              <a:cxn ang="0">
                <a:pos x="1513218" y="594104"/>
              </a:cxn>
              <a:cxn ang="0">
                <a:pos x="1458566" y="650791"/>
              </a:cxn>
              <a:cxn ang="0">
                <a:pos x="1440822" y="605147"/>
              </a:cxn>
              <a:cxn ang="0">
                <a:pos x="1517476" y="637539"/>
              </a:cxn>
              <a:cxn ang="0">
                <a:pos x="1521025" y="556559"/>
              </a:cxn>
              <a:cxn ang="0">
                <a:pos x="1474181" y="506498"/>
              </a:cxn>
            </a:cxnLst>
            <a:rect l="0" t="0" r="0" b="0"/>
            <a:pathLst>
              <a:path w="2250" h="912">
                <a:moveTo>
                  <a:pt x="188" y="10"/>
                </a:moveTo>
                <a:lnTo>
                  <a:pt x="188" y="534"/>
                </a:lnTo>
                <a:lnTo>
                  <a:pt x="427" y="534"/>
                </a:lnTo>
                <a:lnTo>
                  <a:pt x="427" y="592"/>
                </a:lnTo>
                <a:lnTo>
                  <a:pt x="19" y="592"/>
                </a:lnTo>
                <a:lnTo>
                  <a:pt x="19" y="10"/>
                </a:lnTo>
                <a:lnTo>
                  <a:pt x="188" y="10"/>
                </a:lnTo>
                <a:close/>
                <a:moveTo>
                  <a:pt x="753" y="0"/>
                </a:moveTo>
                <a:cubicBezTo>
                  <a:pt x="922" y="0"/>
                  <a:pt x="1007" y="100"/>
                  <a:pt x="1007" y="301"/>
                </a:cubicBezTo>
                <a:cubicBezTo>
                  <a:pt x="1007" y="502"/>
                  <a:pt x="921" y="602"/>
                  <a:pt x="748" y="602"/>
                </a:cubicBezTo>
                <a:cubicBezTo>
                  <a:pt x="576" y="602"/>
                  <a:pt x="490" y="499"/>
                  <a:pt x="490" y="294"/>
                </a:cubicBezTo>
                <a:cubicBezTo>
                  <a:pt x="490" y="98"/>
                  <a:pt x="577" y="0"/>
                  <a:pt x="753" y="0"/>
                </a:cubicBezTo>
                <a:close/>
                <a:moveTo>
                  <a:pt x="748" y="46"/>
                </a:moveTo>
                <a:cubicBezTo>
                  <a:pt x="717" y="46"/>
                  <a:pt x="695" y="64"/>
                  <a:pt x="684" y="99"/>
                </a:cubicBezTo>
                <a:cubicBezTo>
                  <a:pt x="673" y="134"/>
                  <a:pt x="667" y="201"/>
                  <a:pt x="667" y="301"/>
                </a:cubicBezTo>
                <a:cubicBezTo>
                  <a:pt x="667" y="400"/>
                  <a:pt x="673" y="468"/>
                  <a:pt x="684" y="503"/>
                </a:cubicBezTo>
                <a:cubicBezTo>
                  <a:pt x="695" y="538"/>
                  <a:pt x="717" y="555"/>
                  <a:pt x="748" y="555"/>
                </a:cubicBezTo>
                <a:cubicBezTo>
                  <a:pt x="780" y="555"/>
                  <a:pt x="802" y="538"/>
                  <a:pt x="813" y="503"/>
                </a:cubicBezTo>
                <a:cubicBezTo>
                  <a:pt x="824" y="468"/>
                  <a:pt x="830" y="400"/>
                  <a:pt x="830" y="301"/>
                </a:cubicBezTo>
                <a:cubicBezTo>
                  <a:pt x="830" y="202"/>
                  <a:pt x="824" y="134"/>
                  <a:pt x="813" y="99"/>
                </a:cubicBezTo>
                <a:cubicBezTo>
                  <a:pt x="802" y="64"/>
                  <a:pt x="780" y="46"/>
                  <a:pt x="748" y="46"/>
                </a:cubicBezTo>
                <a:close/>
                <a:moveTo>
                  <a:pt x="1362" y="278"/>
                </a:moveTo>
                <a:lnTo>
                  <a:pt x="1601" y="278"/>
                </a:lnTo>
                <a:lnTo>
                  <a:pt x="1601" y="592"/>
                </a:lnTo>
                <a:lnTo>
                  <a:pt x="1548" y="592"/>
                </a:lnTo>
                <a:lnTo>
                  <a:pt x="1529" y="552"/>
                </a:lnTo>
                <a:cubicBezTo>
                  <a:pt x="1483" y="585"/>
                  <a:pt x="1433" y="602"/>
                  <a:pt x="1381" y="602"/>
                </a:cubicBezTo>
                <a:cubicBezTo>
                  <a:pt x="1295" y="602"/>
                  <a:pt x="1228" y="576"/>
                  <a:pt x="1180" y="524"/>
                </a:cubicBezTo>
                <a:cubicBezTo>
                  <a:pt x="1132" y="473"/>
                  <a:pt x="1109" y="400"/>
                  <a:pt x="1109" y="306"/>
                </a:cubicBezTo>
                <a:cubicBezTo>
                  <a:pt x="1109" y="215"/>
                  <a:pt x="1134" y="141"/>
                  <a:pt x="1184" y="85"/>
                </a:cubicBezTo>
                <a:cubicBezTo>
                  <a:pt x="1235" y="29"/>
                  <a:pt x="1301" y="0"/>
                  <a:pt x="1382" y="0"/>
                </a:cubicBezTo>
                <a:cubicBezTo>
                  <a:pt x="1490" y="0"/>
                  <a:pt x="1555" y="55"/>
                  <a:pt x="1578" y="165"/>
                </a:cubicBezTo>
                <a:lnTo>
                  <a:pt x="1499" y="201"/>
                </a:lnTo>
                <a:lnTo>
                  <a:pt x="1499" y="187"/>
                </a:lnTo>
                <a:lnTo>
                  <a:pt x="1498" y="156"/>
                </a:lnTo>
                <a:cubicBezTo>
                  <a:pt x="1492" y="87"/>
                  <a:pt x="1461" y="53"/>
                  <a:pt x="1403" y="53"/>
                </a:cubicBezTo>
                <a:cubicBezTo>
                  <a:pt x="1360" y="53"/>
                  <a:pt x="1331" y="71"/>
                  <a:pt x="1315" y="107"/>
                </a:cubicBezTo>
                <a:cubicBezTo>
                  <a:pt x="1300" y="144"/>
                  <a:pt x="1292" y="212"/>
                  <a:pt x="1292" y="311"/>
                </a:cubicBezTo>
                <a:cubicBezTo>
                  <a:pt x="1292" y="403"/>
                  <a:pt x="1298" y="466"/>
                  <a:pt x="1311" y="500"/>
                </a:cubicBezTo>
                <a:cubicBezTo>
                  <a:pt x="1323" y="533"/>
                  <a:pt x="1348" y="549"/>
                  <a:pt x="1383" y="549"/>
                </a:cubicBezTo>
                <a:cubicBezTo>
                  <a:pt x="1425" y="549"/>
                  <a:pt x="1446" y="526"/>
                  <a:pt x="1446" y="479"/>
                </a:cubicBezTo>
                <a:lnTo>
                  <a:pt x="1446" y="336"/>
                </a:lnTo>
                <a:lnTo>
                  <a:pt x="1362" y="336"/>
                </a:lnTo>
                <a:lnTo>
                  <a:pt x="1362" y="278"/>
                </a:lnTo>
                <a:close/>
                <a:moveTo>
                  <a:pt x="1975" y="0"/>
                </a:moveTo>
                <a:cubicBezTo>
                  <a:pt x="2144" y="0"/>
                  <a:pt x="2229" y="100"/>
                  <a:pt x="2229" y="301"/>
                </a:cubicBezTo>
                <a:cubicBezTo>
                  <a:pt x="2229" y="502"/>
                  <a:pt x="2143" y="602"/>
                  <a:pt x="1970" y="602"/>
                </a:cubicBezTo>
                <a:cubicBezTo>
                  <a:pt x="1798" y="602"/>
                  <a:pt x="1711" y="499"/>
                  <a:pt x="1711" y="294"/>
                </a:cubicBezTo>
                <a:cubicBezTo>
                  <a:pt x="1711" y="98"/>
                  <a:pt x="1799" y="0"/>
                  <a:pt x="1975" y="0"/>
                </a:cubicBezTo>
                <a:close/>
                <a:moveTo>
                  <a:pt x="1970" y="46"/>
                </a:moveTo>
                <a:cubicBezTo>
                  <a:pt x="1938" y="46"/>
                  <a:pt x="1917" y="64"/>
                  <a:pt x="1906" y="99"/>
                </a:cubicBezTo>
                <a:cubicBezTo>
                  <a:pt x="1894" y="134"/>
                  <a:pt x="1889" y="201"/>
                  <a:pt x="1889" y="301"/>
                </a:cubicBezTo>
                <a:cubicBezTo>
                  <a:pt x="1889" y="400"/>
                  <a:pt x="1894" y="468"/>
                  <a:pt x="1906" y="503"/>
                </a:cubicBezTo>
                <a:cubicBezTo>
                  <a:pt x="1917" y="538"/>
                  <a:pt x="1938" y="555"/>
                  <a:pt x="1970" y="555"/>
                </a:cubicBezTo>
                <a:cubicBezTo>
                  <a:pt x="2002" y="555"/>
                  <a:pt x="2023" y="538"/>
                  <a:pt x="2035" y="503"/>
                </a:cubicBezTo>
                <a:cubicBezTo>
                  <a:pt x="2046" y="468"/>
                  <a:pt x="2051" y="400"/>
                  <a:pt x="2051" y="301"/>
                </a:cubicBezTo>
                <a:cubicBezTo>
                  <a:pt x="2051" y="202"/>
                  <a:pt x="2046" y="134"/>
                  <a:pt x="2035" y="99"/>
                </a:cubicBezTo>
                <a:cubicBezTo>
                  <a:pt x="2023" y="64"/>
                  <a:pt x="2002" y="46"/>
                  <a:pt x="1970" y="46"/>
                </a:cubicBezTo>
                <a:close/>
                <a:moveTo>
                  <a:pt x="0" y="650"/>
                </a:moveTo>
                <a:lnTo>
                  <a:pt x="2250" y="650"/>
                </a:lnTo>
                <a:lnTo>
                  <a:pt x="2250" y="912"/>
                </a:lnTo>
                <a:lnTo>
                  <a:pt x="0" y="912"/>
                </a:lnTo>
                <a:lnTo>
                  <a:pt x="0" y="650"/>
                </a:lnTo>
                <a:close/>
                <a:moveTo>
                  <a:pt x="162" y="691"/>
                </a:moveTo>
                <a:cubicBezTo>
                  <a:pt x="174" y="701"/>
                  <a:pt x="185" y="710"/>
                  <a:pt x="195" y="719"/>
                </a:cubicBezTo>
                <a:lnTo>
                  <a:pt x="186" y="729"/>
                </a:lnTo>
                <a:cubicBezTo>
                  <a:pt x="175" y="719"/>
                  <a:pt x="165" y="709"/>
                  <a:pt x="154" y="700"/>
                </a:cubicBezTo>
                <a:lnTo>
                  <a:pt x="162" y="691"/>
                </a:lnTo>
                <a:close/>
                <a:moveTo>
                  <a:pt x="155" y="745"/>
                </a:moveTo>
                <a:cubicBezTo>
                  <a:pt x="165" y="753"/>
                  <a:pt x="176" y="762"/>
                  <a:pt x="189" y="772"/>
                </a:cubicBezTo>
                <a:lnTo>
                  <a:pt x="179" y="782"/>
                </a:lnTo>
                <a:cubicBezTo>
                  <a:pt x="168" y="772"/>
                  <a:pt x="157" y="763"/>
                  <a:pt x="147" y="755"/>
                </a:cubicBezTo>
                <a:lnTo>
                  <a:pt x="155" y="745"/>
                </a:lnTo>
                <a:close/>
                <a:moveTo>
                  <a:pt x="150" y="879"/>
                </a:moveTo>
                <a:cubicBezTo>
                  <a:pt x="159" y="858"/>
                  <a:pt x="166" y="833"/>
                  <a:pt x="174" y="804"/>
                </a:cubicBezTo>
                <a:cubicBezTo>
                  <a:pt x="179" y="807"/>
                  <a:pt x="183" y="809"/>
                  <a:pt x="187" y="810"/>
                </a:cubicBezTo>
                <a:cubicBezTo>
                  <a:pt x="177" y="840"/>
                  <a:pt x="170" y="865"/>
                  <a:pt x="165" y="885"/>
                </a:cubicBezTo>
                <a:lnTo>
                  <a:pt x="150" y="879"/>
                </a:lnTo>
                <a:close/>
                <a:moveTo>
                  <a:pt x="244" y="698"/>
                </a:moveTo>
                <a:lnTo>
                  <a:pt x="305" y="698"/>
                </a:lnTo>
                <a:lnTo>
                  <a:pt x="305" y="708"/>
                </a:lnTo>
                <a:lnTo>
                  <a:pt x="244" y="708"/>
                </a:lnTo>
                <a:lnTo>
                  <a:pt x="244" y="698"/>
                </a:lnTo>
                <a:close/>
                <a:moveTo>
                  <a:pt x="234" y="698"/>
                </a:moveTo>
                <a:lnTo>
                  <a:pt x="246" y="698"/>
                </a:lnTo>
                <a:lnTo>
                  <a:pt x="246" y="724"/>
                </a:lnTo>
                <a:cubicBezTo>
                  <a:pt x="246" y="747"/>
                  <a:pt x="236" y="764"/>
                  <a:pt x="216" y="775"/>
                </a:cubicBezTo>
                <a:cubicBezTo>
                  <a:pt x="214" y="772"/>
                  <a:pt x="211" y="769"/>
                  <a:pt x="207" y="765"/>
                </a:cubicBezTo>
                <a:cubicBezTo>
                  <a:pt x="225" y="757"/>
                  <a:pt x="234" y="743"/>
                  <a:pt x="234" y="724"/>
                </a:cubicBezTo>
                <a:lnTo>
                  <a:pt x="234" y="698"/>
                </a:lnTo>
                <a:close/>
                <a:moveTo>
                  <a:pt x="304" y="698"/>
                </a:moveTo>
                <a:lnTo>
                  <a:pt x="316" y="698"/>
                </a:lnTo>
                <a:lnTo>
                  <a:pt x="316" y="742"/>
                </a:lnTo>
                <a:cubicBezTo>
                  <a:pt x="316" y="749"/>
                  <a:pt x="319" y="753"/>
                  <a:pt x="325" y="753"/>
                </a:cubicBezTo>
                <a:lnTo>
                  <a:pt x="349" y="753"/>
                </a:lnTo>
                <a:cubicBezTo>
                  <a:pt x="347" y="756"/>
                  <a:pt x="346" y="760"/>
                  <a:pt x="346" y="764"/>
                </a:cubicBezTo>
                <a:lnTo>
                  <a:pt x="324" y="764"/>
                </a:lnTo>
                <a:cubicBezTo>
                  <a:pt x="310" y="764"/>
                  <a:pt x="304" y="757"/>
                  <a:pt x="304" y="744"/>
                </a:cubicBezTo>
                <a:lnTo>
                  <a:pt x="304" y="698"/>
                </a:lnTo>
                <a:close/>
                <a:moveTo>
                  <a:pt x="218" y="784"/>
                </a:moveTo>
                <a:lnTo>
                  <a:pt x="318" y="784"/>
                </a:lnTo>
                <a:lnTo>
                  <a:pt x="318" y="795"/>
                </a:lnTo>
                <a:lnTo>
                  <a:pt x="218" y="795"/>
                </a:lnTo>
                <a:lnTo>
                  <a:pt x="218" y="784"/>
                </a:lnTo>
                <a:close/>
                <a:moveTo>
                  <a:pt x="313" y="784"/>
                </a:moveTo>
                <a:lnTo>
                  <a:pt x="326" y="784"/>
                </a:lnTo>
                <a:lnTo>
                  <a:pt x="326" y="794"/>
                </a:lnTo>
                <a:cubicBezTo>
                  <a:pt x="308" y="839"/>
                  <a:pt x="268" y="871"/>
                  <a:pt x="206" y="889"/>
                </a:cubicBezTo>
                <a:cubicBezTo>
                  <a:pt x="203" y="886"/>
                  <a:pt x="200" y="883"/>
                  <a:pt x="197" y="879"/>
                </a:cubicBezTo>
                <a:cubicBezTo>
                  <a:pt x="259" y="862"/>
                  <a:pt x="298" y="832"/>
                  <a:pt x="313" y="790"/>
                </a:cubicBezTo>
                <a:lnTo>
                  <a:pt x="313" y="784"/>
                </a:lnTo>
                <a:close/>
                <a:moveTo>
                  <a:pt x="240" y="789"/>
                </a:moveTo>
                <a:cubicBezTo>
                  <a:pt x="253" y="833"/>
                  <a:pt x="289" y="862"/>
                  <a:pt x="347" y="876"/>
                </a:cubicBezTo>
                <a:cubicBezTo>
                  <a:pt x="342" y="881"/>
                  <a:pt x="338" y="884"/>
                  <a:pt x="336" y="887"/>
                </a:cubicBezTo>
                <a:cubicBezTo>
                  <a:pt x="276" y="870"/>
                  <a:pt x="240" y="838"/>
                  <a:pt x="228" y="792"/>
                </a:cubicBezTo>
                <a:lnTo>
                  <a:pt x="240" y="789"/>
                </a:lnTo>
                <a:close/>
                <a:moveTo>
                  <a:pt x="416" y="791"/>
                </a:moveTo>
                <a:lnTo>
                  <a:pt x="535" y="791"/>
                </a:lnTo>
                <a:lnTo>
                  <a:pt x="535" y="801"/>
                </a:lnTo>
                <a:lnTo>
                  <a:pt x="416" y="801"/>
                </a:lnTo>
                <a:lnTo>
                  <a:pt x="416" y="791"/>
                </a:lnTo>
                <a:close/>
                <a:moveTo>
                  <a:pt x="417" y="830"/>
                </a:moveTo>
                <a:lnTo>
                  <a:pt x="537" y="830"/>
                </a:lnTo>
                <a:lnTo>
                  <a:pt x="537" y="841"/>
                </a:lnTo>
                <a:lnTo>
                  <a:pt x="417" y="841"/>
                </a:lnTo>
                <a:lnTo>
                  <a:pt x="417" y="830"/>
                </a:lnTo>
                <a:close/>
                <a:moveTo>
                  <a:pt x="411" y="752"/>
                </a:moveTo>
                <a:lnTo>
                  <a:pt x="421" y="752"/>
                </a:lnTo>
                <a:lnTo>
                  <a:pt x="421" y="886"/>
                </a:lnTo>
                <a:lnTo>
                  <a:pt x="411" y="886"/>
                </a:lnTo>
                <a:lnTo>
                  <a:pt x="411" y="752"/>
                </a:lnTo>
                <a:close/>
                <a:moveTo>
                  <a:pt x="416" y="752"/>
                </a:moveTo>
                <a:lnTo>
                  <a:pt x="541" y="752"/>
                </a:lnTo>
                <a:lnTo>
                  <a:pt x="541" y="762"/>
                </a:lnTo>
                <a:lnTo>
                  <a:pt x="416" y="762"/>
                </a:lnTo>
                <a:lnTo>
                  <a:pt x="416" y="752"/>
                </a:lnTo>
                <a:close/>
                <a:moveTo>
                  <a:pt x="531" y="755"/>
                </a:moveTo>
                <a:lnTo>
                  <a:pt x="541" y="755"/>
                </a:lnTo>
                <a:lnTo>
                  <a:pt x="541" y="863"/>
                </a:lnTo>
                <a:cubicBezTo>
                  <a:pt x="541" y="877"/>
                  <a:pt x="535" y="884"/>
                  <a:pt x="521" y="884"/>
                </a:cubicBezTo>
                <a:cubicBezTo>
                  <a:pt x="514" y="884"/>
                  <a:pt x="506" y="884"/>
                  <a:pt x="496" y="884"/>
                </a:cubicBezTo>
                <a:cubicBezTo>
                  <a:pt x="495" y="880"/>
                  <a:pt x="494" y="876"/>
                  <a:pt x="494" y="872"/>
                </a:cubicBezTo>
                <a:cubicBezTo>
                  <a:pt x="499" y="873"/>
                  <a:pt x="507" y="873"/>
                  <a:pt x="517" y="873"/>
                </a:cubicBezTo>
                <a:cubicBezTo>
                  <a:pt x="526" y="873"/>
                  <a:pt x="531" y="869"/>
                  <a:pt x="531" y="861"/>
                </a:cubicBezTo>
                <a:lnTo>
                  <a:pt x="531" y="755"/>
                </a:lnTo>
                <a:close/>
                <a:moveTo>
                  <a:pt x="371" y="715"/>
                </a:moveTo>
                <a:lnTo>
                  <a:pt x="567" y="715"/>
                </a:lnTo>
                <a:lnTo>
                  <a:pt x="567" y="726"/>
                </a:lnTo>
                <a:lnTo>
                  <a:pt x="371" y="726"/>
                </a:lnTo>
                <a:lnTo>
                  <a:pt x="371" y="715"/>
                </a:lnTo>
                <a:close/>
                <a:moveTo>
                  <a:pt x="445" y="687"/>
                </a:moveTo>
                <a:lnTo>
                  <a:pt x="458" y="691"/>
                </a:lnTo>
                <a:cubicBezTo>
                  <a:pt x="441" y="734"/>
                  <a:pt x="413" y="773"/>
                  <a:pt x="374" y="806"/>
                </a:cubicBezTo>
                <a:cubicBezTo>
                  <a:pt x="372" y="803"/>
                  <a:pt x="369" y="800"/>
                  <a:pt x="365" y="796"/>
                </a:cubicBezTo>
                <a:cubicBezTo>
                  <a:pt x="404" y="764"/>
                  <a:pt x="431" y="728"/>
                  <a:pt x="445" y="687"/>
                </a:cubicBezTo>
                <a:close/>
                <a:moveTo>
                  <a:pt x="702" y="875"/>
                </a:moveTo>
                <a:lnTo>
                  <a:pt x="702" y="859"/>
                </a:lnTo>
                <a:lnTo>
                  <a:pt x="614" y="859"/>
                </a:lnTo>
                <a:lnTo>
                  <a:pt x="614" y="703"/>
                </a:lnTo>
                <a:lnTo>
                  <a:pt x="594" y="703"/>
                </a:lnTo>
                <a:lnTo>
                  <a:pt x="594" y="875"/>
                </a:lnTo>
                <a:lnTo>
                  <a:pt x="702" y="875"/>
                </a:lnTo>
                <a:close/>
                <a:moveTo>
                  <a:pt x="805" y="718"/>
                </a:moveTo>
                <a:cubicBezTo>
                  <a:pt x="767" y="721"/>
                  <a:pt x="746" y="746"/>
                  <a:pt x="742" y="791"/>
                </a:cubicBezTo>
                <a:cubicBezTo>
                  <a:pt x="744" y="835"/>
                  <a:pt x="765" y="858"/>
                  <a:pt x="803" y="862"/>
                </a:cubicBezTo>
                <a:cubicBezTo>
                  <a:pt x="843" y="860"/>
                  <a:pt x="864" y="836"/>
                  <a:pt x="866" y="791"/>
                </a:cubicBezTo>
                <a:cubicBezTo>
                  <a:pt x="863" y="746"/>
                  <a:pt x="842" y="721"/>
                  <a:pt x="805" y="718"/>
                </a:cubicBezTo>
                <a:close/>
                <a:moveTo>
                  <a:pt x="804" y="877"/>
                </a:moveTo>
                <a:cubicBezTo>
                  <a:pt x="752" y="874"/>
                  <a:pt x="725" y="846"/>
                  <a:pt x="722" y="792"/>
                </a:cubicBezTo>
                <a:cubicBezTo>
                  <a:pt x="725" y="734"/>
                  <a:pt x="753" y="704"/>
                  <a:pt x="806" y="701"/>
                </a:cubicBezTo>
                <a:cubicBezTo>
                  <a:pt x="857" y="704"/>
                  <a:pt x="884" y="734"/>
                  <a:pt x="888" y="791"/>
                </a:cubicBezTo>
                <a:cubicBezTo>
                  <a:pt x="885" y="846"/>
                  <a:pt x="857" y="875"/>
                  <a:pt x="804" y="877"/>
                </a:cubicBezTo>
                <a:close/>
                <a:moveTo>
                  <a:pt x="995" y="786"/>
                </a:moveTo>
                <a:lnTo>
                  <a:pt x="1069" y="786"/>
                </a:lnTo>
                <a:lnTo>
                  <a:pt x="1069" y="849"/>
                </a:lnTo>
                <a:cubicBezTo>
                  <a:pt x="1054" y="868"/>
                  <a:pt x="1030" y="877"/>
                  <a:pt x="995" y="877"/>
                </a:cubicBezTo>
                <a:cubicBezTo>
                  <a:pt x="941" y="874"/>
                  <a:pt x="913" y="846"/>
                  <a:pt x="910" y="792"/>
                </a:cubicBezTo>
                <a:cubicBezTo>
                  <a:pt x="912" y="733"/>
                  <a:pt x="939" y="703"/>
                  <a:pt x="991" y="701"/>
                </a:cubicBezTo>
                <a:cubicBezTo>
                  <a:pt x="1030" y="701"/>
                  <a:pt x="1055" y="718"/>
                  <a:pt x="1068" y="751"/>
                </a:cubicBezTo>
                <a:lnTo>
                  <a:pt x="1046" y="756"/>
                </a:lnTo>
                <a:cubicBezTo>
                  <a:pt x="1037" y="731"/>
                  <a:pt x="1019" y="718"/>
                  <a:pt x="991" y="718"/>
                </a:cubicBezTo>
                <a:cubicBezTo>
                  <a:pt x="954" y="721"/>
                  <a:pt x="934" y="746"/>
                  <a:pt x="931" y="791"/>
                </a:cubicBezTo>
                <a:cubicBezTo>
                  <a:pt x="933" y="835"/>
                  <a:pt x="955" y="858"/>
                  <a:pt x="994" y="862"/>
                </a:cubicBezTo>
                <a:cubicBezTo>
                  <a:pt x="1020" y="862"/>
                  <a:pt x="1038" y="855"/>
                  <a:pt x="1050" y="841"/>
                </a:cubicBezTo>
                <a:lnTo>
                  <a:pt x="1050" y="803"/>
                </a:lnTo>
                <a:lnTo>
                  <a:pt x="995" y="803"/>
                </a:lnTo>
                <a:lnTo>
                  <a:pt x="995" y="786"/>
                </a:lnTo>
                <a:close/>
                <a:moveTo>
                  <a:pt x="1177" y="718"/>
                </a:moveTo>
                <a:cubicBezTo>
                  <a:pt x="1139" y="721"/>
                  <a:pt x="1118" y="746"/>
                  <a:pt x="1114" y="791"/>
                </a:cubicBezTo>
                <a:cubicBezTo>
                  <a:pt x="1116" y="835"/>
                  <a:pt x="1137" y="858"/>
                  <a:pt x="1175" y="862"/>
                </a:cubicBezTo>
                <a:cubicBezTo>
                  <a:pt x="1215" y="860"/>
                  <a:pt x="1236" y="836"/>
                  <a:pt x="1238" y="791"/>
                </a:cubicBezTo>
                <a:cubicBezTo>
                  <a:pt x="1235" y="746"/>
                  <a:pt x="1214" y="721"/>
                  <a:pt x="1177" y="718"/>
                </a:cubicBezTo>
                <a:close/>
                <a:moveTo>
                  <a:pt x="1176" y="877"/>
                </a:moveTo>
                <a:cubicBezTo>
                  <a:pt x="1124" y="874"/>
                  <a:pt x="1097" y="846"/>
                  <a:pt x="1094" y="792"/>
                </a:cubicBezTo>
                <a:cubicBezTo>
                  <a:pt x="1097" y="734"/>
                  <a:pt x="1125" y="704"/>
                  <a:pt x="1178" y="701"/>
                </a:cubicBezTo>
                <a:cubicBezTo>
                  <a:pt x="1229" y="704"/>
                  <a:pt x="1256" y="734"/>
                  <a:pt x="1260" y="791"/>
                </a:cubicBezTo>
                <a:cubicBezTo>
                  <a:pt x="1257" y="846"/>
                  <a:pt x="1229" y="875"/>
                  <a:pt x="1176" y="877"/>
                </a:cubicBezTo>
                <a:close/>
                <a:moveTo>
                  <a:pt x="1279" y="704"/>
                </a:moveTo>
                <a:lnTo>
                  <a:pt x="1479" y="704"/>
                </a:lnTo>
                <a:lnTo>
                  <a:pt x="1479" y="716"/>
                </a:lnTo>
                <a:lnTo>
                  <a:pt x="1279" y="716"/>
                </a:lnTo>
                <a:lnTo>
                  <a:pt x="1279" y="704"/>
                </a:lnTo>
                <a:close/>
                <a:moveTo>
                  <a:pt x="1432" y="713"/>
                </a:moveTo>
                <a:lnTo>
                  <a:pt x="1445" y="713"/>
                </a:lnTo>
                <a:lnTo>
                  <a:pt x="1445" y="856"/>
                </a:lnTo>
                <a:cubicBezTo>
                  <a:pt x="1445" y="875"/>
                  <a:pt x="1436" y="884"/>
                  <a:pt x="1418" y="884"/>
                </a:cubicBezTo>
                <a:cubicBezTo>
                  <a:pt x="1410" y="884"/>
                  <a:pt x="1398" y="884"/>
                  <a:pt x="1384" y="883"/>
                </a:cubicBezTo>
                <a:cubicBezTo>
                  <a:pt x="1383" y="878"/>
                  <a:pt x="1382" y="873"/>
                  <a:pt x="1381" y="869"/>
                </a:cubicBezTo>
                <a:cubicBezTo>
                  <a:pt x="1392" y="870"/>
                  <a:pt x="1404" y="870"/>
                  <a:pt x="1416" y="870"/>
                </a:cubicBezTo>
                <a:cubicBezTo>
                  <a:pt x="1426" y="870"/>
                  <a:pt x="1432" y="865"/>
                  <a:pt x="1432" y="855"/>
                </a:cubicBezTo>
                <a:lnTo>
                  <a:pt x="1432" y="713"/>
                </a:lnTo>
                <a:close/>
                <a:moveTo>
                  <a:pt x="1301" y="750"/>
                </a:moveTo>
                <a:lnTo>
                  <a:pt x="1314" y="750"/>
                </a:lnTo>
                <a:lnTo>
                  <a:pt x="1314" y="831"/>
                </a:lnTo>
                <a:lnTo>
                  <a:pt x="1301" y="831"/>
                </a:lnTo>
                <a:lnTo>
                  <a:pt x="1301" y="750"/>
                </a:lnTo>
                <a:close/>
                <a:moveTo>
                  <a:pt x="1308" y="750"/>
                </a:moveTo>
                <a:lnTo>
                  <a:pt x="1382" y="750"/>
                </a:lnTo>
                <a:lnTo>
                  <a:pt x="1382" y="762"/>
                </a:lnTo>
                <a:lnTo>
                  <a:pt x="1308" y="762"/>
                </a:lnTo>
                <a:lnTo>
                  <a:pt x="1308" y="750"/>
                </a:lnTo>
                <a:close/>
                <a:moveTo>
                  <a:pt x="1376" y="750"/>
                </a:moveTo>
                <a:lnTo>
                  <a:pt x="1389" y="750"/>
                </a:lnTo>
                <a:lnTo>
                  <a:pt x="1389" y="831"/>
                </a:lnTo>
                <a:lnTo>
                  <a:pt x="1376" y="831"/>
                </a:lnTo>
                <a:lnTo>
                  <a:pt x="1376" y="750"/>
                </a:lnTo>
                <a:close/>
                <a:moveTo>
                  <a:pt x="1309" y="819"/>
                </a:moveTo>
                <a:lnTo>
                  <a:pt x="1382" y="819"/>
                </a:lnTo>
                <a:lnTo>
                  <a:pt x="1382" y="831"/>
                </a:lnTo>
                <a:lnTo>
                  <a:pt x="1309" y="831"/>
                </a:lnTo>
                <a:lnTo>
                  <a:pt x="1309" y="819"/>
                </a:lnTo>
                <a:close/>
                <a:moveTo>
                  <a:pt x="1577" y="690"/>
                </a:moveTo>
                <a:cubicBezTo>
                  <a:pt x="1588" y="705"/>
                  <a:pt x="1598" y="721"/>
                  <a:pt x="1607" y="738"/>
                </a:cubicBezTo>
                <a:lnTo>
                  <a:pt x="1595" y="745"/>
                </a:lnTo>
                <a:cubicBezTo>
                  <a:pt x="1586" y="729"/>
                  <a:pt x="1577" y="712"/>
                  <a:pt x="1567" y="697"/>
                </a:cubicBezTo>
                <a:lnTo>
                  <a:pt x="1577" y="690"/>
                </a:lnTo>
                <a:close/>
                <a:moveTo>
                  <a:pt x="1649" y="820"/>
                </a:moveTo>
                <a:cubicBezTo>
                  <a:pt x="1666" y="837"/>
                  <a:pt x="1682" y="854"/>
                  <a:pt x="1697" y="871"/>
                </a:cubicBezTo>
                <a:lnTo>
                  <a:pt x="1685" y="881"/>
                </a:lnTo>
                <a:cubicBezTo>
                  <a:pt x="1670" y="863"/>
                  <a:pt x="1655" y="845"/>
                  <a:pt x="1639" y="829"/>
                </a:cubicBezTo>
                <a:lnTo>
                  <a:pt x="1649" y="820"/>
                </a:lnTo>
                <a:close/>
                <a:moveTo>
                  <a:pt x="1514" y="698"/>
                </a:moveTo>
                <a:lnTo>
                  <a:pt x="1527" y="698"/>
                </a:lnTo>
                <a:lnTo>
                  <a:pt x="1527" y="845"/>
                </a:lnTo>
                <a:cubicBezTo>
                  <a:pt x="1545" y="835"/>
                  <a:pt x="1564" y="825"/>
                  <a:pt x="1583" y="814"/>
                </a:cubicBezTo>
                <a:cubicBezTo>
                  <a:pt x="1584" y="820"/>
                  <a:pt x="1584" y="824"/>
                  <a:pt x="1585" y="827"/>
                </a:cubicBezTo>
                <a:cubicBezTo>
                  <a:pt x="1566" y="838"/>
                  <a:pt x="1547" y="848"/>
                  <a:pt x="1528" y="859"/>
                </a:cubicBezTo>
                <a:cubicBezTo>
                  <a:pt x="1524" y="862"/>
                  <a:pt x="1520" y="865"/>
                  <a:pt x="1515" y="869"/>
                </a:cubicBezTo>
                <a:lnTo>
                  <a:pt x="1507" y="855"/>
                </a:lnTo>
                <a:cubicBezTo>
                  <a:pt x="1511" y="851"/>
                  <a:pt x="1514" y="845"/>
                  <a:pt x="1514" y="838"/>
                </a:cubicBezTo>
                <a:lnTo>
                  <a:pt x="1514" y="698"/>
                </a:lnTo>
                <a:close/>
                <a:moveTo>
                  <a:pt x="1653" y="692"/>
                </a:moveTo>
                <a:lnTo>
                  <a:pt x="1666" y="692"/>
                </a:lnTo>
                <a:lnTo>
                  <a:pt x="1666" y="729"/>
                </a:lnTo>
                <a:cubicBezTo>
                  <a:pt x="1666" y="771"/>
                  <a:pt x="1660" y="803"/>
                  <a:pt x="1647" y="826"/>
                </a:cubicBezTo>
                <a:cubicBezTo>
                  <a:pt x="1632" y="852"/>
                  <a:pt x="1607" y="873"/>
                  <a:pt x="1573" y="888"/>
                </a:cubicBezTo>
                <a:cubicBezTo>
                  <a:pt x="1571" y="884"/>
                  <a:pt x="1568" y="880"/>
                  <a:pt x="1565" y="876"/>
                </a:cubicBezTo>
                <a:cubicBezTo>
                  <a:pt x="1598" y="862"/>
                  <a:pt x="1622" y="843"/>
                  <a:pt x="1635" y="820"/>
                </a:cubicBezTo>
                <a:cubicBezTo>
                  <a:pt x="1647" y="800"/>
                  <a:pt x="1653" y="769"/>
                  <a:pt x="1653" y="729"/>
                </a:cubicBezTo>
                <a:lnTo>
                  <a:pt x="1653" y="692"/>
                </a:lnTo>
                <a:close/>
                <a:moveTo>
                  <a:pt x="1863" y="706"/>
                </a:moveTo>
                <a:lnTo>
                  <a:pt x="1874" y="706"/>
                </a:lnTo>
                <a:lnTo>
                  <a:pt x="1874" y="839"/>
                </a:lnTo>
                <a:lnTo>
                  <a:pt x="1863" y="839"/>
                </a:lnTo>
                <a:lnTo>
                  <a:pt x="1863" y="706"/>
                </a:lnTo>
                <a:close/>
                <a:moveTo>
                  <a:pt x="1897" y="689"/>
                </a:moveTo>
                <a:lnTo>
                  <a:pt x="1908" y="689"/>
                </a:lnTo>
                <a:lnTo>
                  <a:pt x="1908" y="862"/>
                </a:lnTo>
                <a:cubicBezTo>
                  <a:pt x="1908" y="878"/>
                  <a:pt x="1902" y="886"/>
                  <a:pt x="1888" y="886"/>
                </a:cubicBezTo>
                <a:cubicBezTo>
                  <a:pt x="1881" y="886"/>
                  <a:pt x="1874" y="886"/>
                  <a:pt x="1866" y="885"/>
                </a:cubicBezTo>
                <a:cubicBezTo>
                  <a:pt x="1865" y="881"/>
                  <a:pt x="1864" y="876"/>
                  <a:pt x="1863" y="872"/>
                </a:cubicBezTo>
                <a:cubicBezTo>
                  <a:pt x="1870" y="873"/>
                  <a:pt x="1877" y="873"/>
                  <a:pt x="1885" y="873"/>
                </a:cubicBezTo>
                <a:cubicBezTo>
                  <a:pt x="1893" y="873"/>
                  <a:pt x="1897" y="869"/>
                  <a:pt x="1897" y="860"/>
                </a:cubicBezTo>
                <a:lnTo>
                  <a:pt x="1897" y="689"/>
                </a:lnTo>
                <a:close/>
                <a:moveTo>
                  <a:pt x="1716" y="776"/>
                </a:moveTo>
                <a:lnTo>
                  <a:pt x="1856" y="776"/>
                </a:lnTo>
                <a:lnTo>
                  <a:pt x="1856" y="787"/>
                </a:lnTo>
                <a:lnTo>
                  <a:pt x="1716" y="787"/>
                </a:lnTo>
                <a:lnTo>
                  <a:pt x="1716" y="776"/>
                </a:lnTo>
                <a:close/>
                <a:moveTo>
                  <a:pt x="1736" y="697"/>
                </a:moveTo>
                <a:lnTo>
                  <a:pt x="1770" y="697"/>
                </a:lnTo>
                <a:lnTo>
                  <a:pt x="1770" y="708"/>
                </a:lnTo>
                <a:lnTo>
                  <a:pt x="1736" y="708"/>
                </a:lnTo>
                <a:lnTo>
                  <a:pt x="1736" y="697"/>
                </a:lnTo>
                <a:close/>
                <a:moveTo>
                  <a:pt x="1766" y="697"/>
                </a:moveTo>
                <a:lnTo>
                  <a:pt x="1776" y="697"/>
                </a:lnTo>
                <a:lnTo>
                  <a:pt x="1776" y="863"/>
                </a:lnTo>
                <a:cubicBezTo>
                  <a:pt x="1776" y="872"/>
                  <a:pt x="1772" y="878"/>
                  <a:pt x="1763" y="880"/>
                </a:cubicBezTo>
                <a:cubicBezTo>
                  <a:pt x="1760" y="881"/>
                  <a:pt x="1754" y="881"/>
                  <a:pt x="1744" y="881"/>
                </a:cubicBezTo>
                <a:cubicBezTo>
                  <a:pt x="1744" y="877"/>
                  <a:pt x="1743" y="873"/>
                  <a:pt x="1742" y="869"/>
                </a:cubicBezTo>
                <a:cubicBezTo>
                  <a:pt x="1749" y="870"/>
                  <a:pt x="1754" y="870"/>
                  <a:pt x="1758" y="870"/>
                </a:cubicBezTo>
                <a:cubicBezTo>
                  <a:pt x="1763" y="870"/>
                  <a:pt x="1766" y="867"/>
                  <a:pt x="1766" y="861"/>
                </a:cubicBezTo>
                <a:lnTo>
                  <a:pt x="1766" y="697"/>
                </a:lnTo>
                <a:close/>
                <a:moveTo>
                  <a:pt x="1732" y="697"/>
                </a:moveTo>
                <a:lnTo>
                  <a:pt x="1743" y="697"/>
                </a:lnTo>
                <a:lnTo>
                  <a:pt x="1743" y="798"/>
                </a:lnTo>
                <a:cubicBezTo>
                  <a:pt x="1743" y="836"/>
                  <a:pt x="1737" y="865"/>
                  <a:pt x="1725" y="886"/>
                </a:cubicBezTo>
                <a:cubicBezTo>
                  <a:pt x="1723" y="884"/>
                  <a:pt x="1720" y="880"/>
                  <a:pt x="1717" y="876"/>
                </a:cubicBezTo>
                <a:cubicBezTo>
                  <a:pt x="1727" y="859"/>
                  <a:pt x="1732" y="832"/>
                  <a:pt x="1732" y="798"/>
                </a:cubicBezTo>
                <a:lnTo>
                  <a:pt x="1732" y="697"/>
                </a:lnTo>
                <a:close/>
                <a:moveTo>
                  <a:pt x="1801" y="697"/>
                </a:moveTo>
                <a:lnTo>
                  <a:pt x="1839" y="697"/>
                </a:lnTo>
                <a:lnTo>
                  <a:pt x="1839" y="708"/>
                </a:lnTo>
                <a:lnTo>
                  <a:pt x="1801" y="708"/>
                </a:lnTo>
                <a:lnTo>
                  <a:pt x="1801" y="697"/>
                </a:lnTo>
                <a:close/>
                <a:moveTo>
                  <a:pt x="1834" y="697"/>
                </a:moveTo>
                <a:lnTo>
                  <a:pt x="1845" y="697"/>
                </a:lnTo>
                <a:lnTo>
                  <a:pt x="1845" y="861"/>
                </a:lnTo>
                <a:cubicBezTo>
                  <a:pt x="1845" y="875"/>
                  <a:pt x="1840" y="882"/>
                  <a:pt x="1828" y="882"/>
                </a:cubicBezTo>
                <a:cubicBezTo>
                  <a:pt x="1822" y="882"/>
                  <a:pt x="1815" y="882"/>
                  <a:pt x="1808" y="882"/>
                </a:cubicBezTo>
                <a:cubicBezTo>
                  <a:pt x="1808" y="879"/>
                  <a:pt x="1807" y="875"/>
                  <a:pt x="1806" y="870"/>
                </a:cubicBezTo>
                <a:cubicBezTo>
                  <a:pt x="1813" y="871"/>
                  <a:pt x="1819" y="871"/>
                  <a:pt x="1825" y="871"/>
                </a:cubicBezTo>
                <a:cubicBezTo>
                  <a:pt x="1831" y="871"/>
                  <a:pt x="1834" y="867"/>
                  <a:pt x="1834" y="859"/>
                </a:cubicBezTo>
                <a:lnTo>
                  <a:pt x="1834" y="697"/>
                </a:lnTo>
                <a:close/>
                <a:moveTo>
                  <a:pt x="1797" y="697"/>
                </a:moveTo>
                <a:lnTo>
                  <a:pt x="1808" y="697"/>
                </a:lnTo>
                <a:lnTo>
                  <a:pt x="1808" y="798"/>
                </a:lnTo>
                <a:cubicBezTo>
                  <a:pt x="1808" y="836"/>
                  <a:pt x="1802" y="865"/>
                  <a:pt x="1790" y="887"/>
                </a:cubicBezTo>
                <a:cubicBezTo>
                  <a:pt x="1788" y="884"/>
                  <a:pt x="1785" y="880"/>
                  <a:pt x="1782" y="876"/>
                </a:cubicBezTo>
                <a:cubicBezTo>
                  <a:pt x="1792" y="859"/>
                  <a:pt x="1797" y="832"/>
                  <a:pt x="1797" y="798"/>
                </a:cubicBezTo>
                <a:lnTo>
                  <a:pt x="1797" y="697"/>
                </a:lnTo>
                <a:close/>
                <a:moveTo>
                  <a:pt x="1946" y="698"/>
                </a:moveTo>
                <a:lnTo>
                  <a:pt x="1957" y="698"/>
                </a:lnTo>
                <a:lnTo>
                  <a:pt x="1957" y="888"/>
                </a:lnTo>
                <a:lnTo>
                  <a:pt x="1946" y="888"/>
                </a:lnTo>
                <a:lnTo>
                  <a:pt x="1946" y="698"/>
                </a:lnTo>
                <a:close/>
                <a:moveTo>
                  <a:pt x="1950" y="698"/>
                </a:moveTo>
                <a:lnTo>
                  <a:pt x="2001" y="698"/>
                </a:lnTo>
                <a:lnTo>
                  <a:pt x="2001" y="710"/>
                </a:lnTo>
                <a:cubicBezTo>
                  <a:pt x="1996" y="728"/>
                  <a:pt x="1991" y="748"/>
                  <a:pt x="1985" y="770"/>
                </a:cubicBezTo>
                <a:cubicBezTo>
                  <a:pt x="1996" y="787"/>
                  <a:pt x="2001" y="803"/>
                  <a:pt x="2001" y="819"/>
                </a:cubicBezTo>
                <a:cubicBezTo>
                  <a:pt x="2001" y="842"/>
                  <a:pt x="1994" y="854"/>
                  <a:pt x="1979" y="854"/>
                </a:cubicBezTo>
                <a:cubicBezTo>
                  <a:pt x="1977" y="854"/>
                  <a:pt x="1973" y="854"/>
                  <a:pt x="1968" y="854"/>
                </a:cubicBezTo>
                <a:cubicBezTo>
                  <a:pt x="1967" y="849"/>
                  <a:pt x="1966" y="845"/>
                  <a:pt x="1965" y="842"/>
                </a:cubicBezTo>
                <a:cubicBezTo>
                  <a:pt x="1969" y="842"/>
                  <a:pt x="1973" y="842"/>
                  <a:pt x="1977" y="842"/>
                </a:cubicBezTo>
                <a:cubicBezTo>
                  <a:pt x="1986" y="842"/>
                  <a:pt x="1990" y="834"/>
                  <a:pt x="1990" y="819"/>
                </a:cubicBezTo>
                <a:cubicBezTo>
                  <a:pt x="1990" y="805"/>
                  <a:pt x="1984" y="790"/>
                  <a:pt x="1973" y="772"/>
                </a:cubicBezTo>
                <a:cubicBezTo>
                  <a:pt x="1979" y="749"/>
                  <a:pt x="1985" y="729"/>
                  <a:pt x="1990" y="710"/>
                </a:cubicBezTo>
                <a:lnTo>
                  <a:pt x="1950" y="710"/>
                </a:lnTo>
                <a:lnTo>
                  <a:pt x="1950" y="698"/>
                </a:lnTo>
                <a:close/>
                <a:moveTo>
                  <a:pt x="2028" y="755"/>
                </a:moveTo>
                <a:lnTo>
                  <a:pt x="2111" y="755"/>
                </a:lnTo>
                <a:lnTo>
                  <a:pt x="2111" y="766"/>
                </a:lnTo>
                <a:lnTo>
                  <a:pt x="2028" y="766"/>
                </a:lnTo>
                <a:lnTo>
                  <a:pt x="2028" y="755"/>
                </a:lnTo>
                <a:close/>
                <a:moveTo>
                  <a:pt x="2007" y="796"/>
                </a:moveTo>
                <a:lnTo>
                  <a:pt x="2132" y="796"/>
                </a:lnTo>
                <a:lnTo>
                  <a:pt x="2132" y="807"/>
                </a:lnTo>
                <a:lnTo>
                  <a:pt x="2007" y="807"/>
                </a:lnTo>
                <a:lnTo>
                  <a:pt x="2007" y="796"/>
                </a:lnTo>
                <a:close/>
                <a:moveTo>
                  <a:pt x="2064" y="758"/>
                </a:moveTo>
                <a:lnTo>
                  <a:pt x="2076" y="758"/>
                </a:lnTo>
                <a:lnTo>
                  <a:pt x="2076" y="862"/>
                </a:lnTo>
                <a:cubicBezTo>
                  <a:pt x="2076" y="877"/>
                  <a:pt x="2069" y="884"/>
                  <a:pt x="2055" y="884"/>
                </a:cubicBezTo>
                <a:cubicBezTo>
                  <a:pt x="2051" y="884"/>
                  <a:pt x="2046" y="884"/>
                  <a:pt x="2040" y="884"/>
                </a:cubicBezTo>
                <a:cubicBezTo>
                  <a:pt x="2040" y="880"/>
                  <a:pt x="2039" y="876"/>
                  <a:pt x="2038" y="871"/>
                </a:cubicBezTo>
                <a:cubicBezTo>
                  <a:pt x="2044" y="872"/>
                  <a:pt x="2049" y="872"/>
                  <a:pt x="2055" y="872"/>
                </a:cubicBezTo>
                <a:cubicBezTo>
                  <a:pt x="2061" y="872"/>
                  <a:pt x="2064" y="869"/>
                  <a:pt x="2064" y="862"/>
                </a:cubicBezTo>
                <a:lnTo>
                  <a:pt x="2064" y="758"/>
                </a:lnTo>
                <a:close/>
                <a:moveTo>
                  <a:pt x="2030" y="822"/>
                </a:moveTo>
                <a:lnTo>
                  <a:pt x="2040" y="829"/>
                </a:lnTo>
                <a:cubicBezTo>
                  <a:pt x="2028" y="846"/>
                  <a:pt x="2016" y="862"/>
                  <a:pt x="2003" y="875"/>
                </a:cubicBezTo>
                <a:cubicBezTo>
                  <a:pt x="2001" y="873"/>
                  <a:pt x="1998" y="870"/>
                  <a:pt x="1994" y="867"/>
                </a:cubicBezTo>
                <a:cubicBezTo>
                  <a:pt x="2008" y="853"/>
                  <a:pt x="2020" y="838"/>
                  <a:pt x="2030" y="822"/>
                </a:cubicBezTo>
                <a:close/>
                <a:moveTo>
                  <a:pt x="2108" y="824"/>
                </a:moveTo>
                <a:cubicBezTo>
                  <a:pt x="2118" y="838"/>
                  <a:pt x="2128" y="852"/>
                  <a:pt x="2138" y="866"/>
                </a:cubicBezTo>
                <a:lnTo>
                  <a:pt x="2127" y="874"/>
                </a:lnTo>
                <a:cubicBezTo>
                  <a:pt x="2118" y="860"/>
                  <a:pt x="2108" y="845"/>
                  <a:pt x="2098" y="831"/>
                </a:cubicBezTo>
                <a:lnTo>
                  <a:pt x="2108" y="824"/>
                </a:lnTo>
                <a:close/>
                <a:moveTo>
                  <a:pt x="2077" y="688"/>
                </a:moveTo>
                <a:lnTo>
                  <a:pt x="2074" y="694"/>
                </a:lnTo>
                <a:cubicBezTo>
                  <a:pt x="2092" y="720"/>
                  <a:pt x="2115" y="740"/>
                  <a:pt x="2143" y="756"/>
                </a:cubicBezTo>
                <a:cubicBezTo>
                  <a:pt x="2141" y="759"/>
                  <a:pt x="2138" y="762"/>
                  <a:pt x="2135" y="767"/>
                </a:cubicBezTo>
                <a:cubicBezTo>
                  <a:pt x="2109" y="750"/>
                  <a:pt x="2087" y="730"/>
                  <a:pt x="2068" y="705"/>
                </a:cubicBezTo>
                <a:cubicBezTo>
                  <a:pt x="2055" y="729"/>
                  <a:pt x="2033" y="750"/>
                  <a:pt x="2004" y="768"/>
                </a:cubicBezTo>
                <a:cubicBezTo>
                  <a:pt x="2002" y="765"/>
                  <a:pt x="1999" y="762"/>
                  <a:pt x="1996" y="759"/>
                </a:cubicBezTo>
                <a:cubicBezTo>
                  <a:pt x="2028" y="740"/>
                  <a:pt x="2051" y="716"/>
                  <a:pt x="2064" y="688"/>
                </a:cubicBezTo>
                <a:lnTo>
                  <a:pt x="2077" y="688"/>
                </a:lnTo>
                <a:close/>
              </a:path>
            </a:pathLst>
          </a:custGeom>
          <a:solidFill>
            <a:schemeClr val="accent2">
              <a:alpha val="100000"/>
            </a:schemeClr>
          </a:solidFill>
          <a:ln w="9525">
            <a:noFill/>
          </a:ln>
        </p:spPr>
        <p:txBody>
          <a:bodyPr/>
          <a:lstStyle/>
          <a:p>
            <a:endParaRPr lang="zh-CN" altLang="en-US"/>
          </a:p>
        </p:txBody>
      </p:sp>
    </p:spTree>
  </p:cSld>
  <p:clrMapOvr>
    <a:masterClrMapping/>
  </p:clrMapOvr>
  <p:transition spd="slow" advTm="2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1+#ppt_w/2"/>
                                          </p:val>
                                        </p:tav>
                                        <p:tav tm="100000">
                                          <p:val>
                                            <p:strVal val="#ppt_x"/>
                                          </p:val>
                                        </p:tav>
                                      </p:tavLst>
                                    </p:anim>
                                    <p:anim calcmode="lin" valueType="num">
                                      <p:cBhvr additive="base">
                                        <p:cTn id="8" dur="500" fill="hold"/>
                                        <p:tgtEl>
                                          <p:spTgt spid="348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34820"/>
                                        </p:tgtEl>
                                        <p:attrNameLst>
                                          <p:attrName>style.visibility</p:attrName>
                                        </p:attrNameLst>
                                      </p:cBhvr>
                                      <p:to>
                                        <p:strVal val="visible"/>
                                      </p:to>
                                    </p:set>
                                    <p:anim by="(-#ppt_w*2)" calcmode="lin" valueType="num">
                                      <p:cBhvr rctx="PPT">
                                        <p:cTn id="12" dur="400" autoRev="1" fill="hold">
                                          <p:stCondLst>
                                            <p:cond delay="0"/>
                                          </p:stCondLst>
                                        </p:cTn>
                                        <p:tgtEl>
                                          <p:spTgt spid="34820"/>
                                        </p:tgtEl>
                                        <p:attrNameLst>
                                          <p:attrName>ppt_w</p:attrName>
                                        </p:attrNameLst>
                                      </p:cBhvr>
                                    </p:anim>
                                    <p:anim by="(#ppt_w*0.50)" calcmode="lin" valueType="num">
                                      <p:cBhvr>
                                        <p:cTn id="13" dur="400" decel="50000" autoRev="1" fill="hold">
                                          <p:stCondLst>
                                            <p:cond delay="0"/>
                                          </p:stCondLst>
                                        </p:cTn>
                                        <p:tgtEl>
                                          <p:spTgt spid="34820"/>
                                        </p:tgtEl>
                                        <p:attrNameLst>
                                          <p:attrName>ppt_x</p:attrName>
                                        </p:attrNameLst>
                                      </p:cBhvr>
                                    </p:anim>
                                    <p:anim from="(-#ppt_h/2)" to="(#ppt_y)" calcmode="lin" valueType="num">
                                      <p:cBhvr>
                                        <p:cTn id="14" dur="800" fill="hold">
                                          <p:stCondLst>
                                            <p:cond delay="0"/>
                                          </p:stCondLst>
                                        </p:cTn>
                                        <p:tgtEl>
                                          <p:spTgt spid="34820"/>
                                        </p:tgtEl>
                                        <p:attrNameLst>
                                          <p:attrName>ppt_y</p:attrName>
                                        </p:attrNameLst>
                                      </p:cBhvr>
                                    </p:anim>
                                    <p:animRot by="21600000">
                                      <p:cBhvr>
                                        <p:cTn id="15" dur="800" fill="hold">
                                          <p:stCondLst>
                                            <p:cond delay="0"/>
                                          </p:stCondLst>
                                        </p:cTn>
                                        <p:tgtEl>
                                          <p:spTgt spid="34820"/>
                                        </p:tgtEl>
                                        <p:attrNameLst>
                                          <p:attrName>r</p:attrName>
                                        </p:attrNameLst>
                                      </p:cBhvr>
                                    </p:animRot>
                                  </p:childTnLst>
                                </p:cTn>
                              </p:par>
                            </p:childTnLst>
                          </p:cTn>
                        </p:par>
                        <p:par>
                          <p:cTn id="16" fill="hold">
                            <p:stCondLst>
                              <p:cond delay="1539"/>
                            </p:stCondLst>
                            <p:childTnLst>
                              <p:par>
                                <p:cTn id="17" presetID="22" presetClass="entr" presetSubtype="1" fill="hold" grpId="0" nodeType="afterEffect">
                                  <p:stCondLst>
                                    <p:cond delay="0"/>
                                  </p:stCondLst>
                                  <p:childTnLst>
                                    <p:set>
                                      <p:cBhvr>
                                        <p:cTn id="18" dur="1" fill="hold">
                                          <p:stCondLst>
                                            <p:cond delay="0"/>
                                          </p:stCondLst>
                                        </p:cTn>
                                        <p:tgtEl>
                                          <p:spTgt spid="34819"/>
                                        </p:tgtEl>
                                        <p:attrNameLst>
                                          <p:attrName>style.visibility</p:attrName>
                                        </p:attrNameLst>
                                      </p:cBhvr>
                                      <p:to>
                                        <p:strVal val="visible"/>
                                      </p:to>
                                    </p:set>
                                    <p:animEffect transition="in" filter="wipe(up)">
                                      <p:cBhvr>
                                        <p:cTn id="19" dur="500"/>
                                        <p:tgtEl>
                                          <p:spTgt spid="34819"/>
                                        </p:tgtEl>
                                      </p:cBhvr>
                                    </p:animEffect>
                                  </p:childTnLst>
                                </p:cTn>
                              </p:par>
                            </p:childTnLst>
                          </p:cTn>
                        </p:par>
                        <p:par>
                          <p:cTn id="20" fill="hold">
                            <p:stCondLst>
                              <p:cond delay="2039"/>
                            </p:stCondLst>
                            <p:childTnLst>
                              <p:par>
                                <p:cTn id="21" presetID="2" presetClass="entr" presetSubtype="6" fill="hold" nodeType="afterEffect">
                                  <p:stCondLst>
                                    <p:cond delay="0"/>
                                  </p:stCondLst>
                                  <p:childTnLst>
                                    <p:set>
                                      <p:cBhvr>
                                        <p:cTn id="22" dur="1" fill="hold">
                                          <p:stCondLst>
                                            <p:cond delay="0"/>
                                          </p:stCondLst>
                                        </p:cTn>
                                        <p:tgtEl>
                                          <p:spTgt spid="34821"/>
                                        </p:tgtEl>
                                        <p:attrNameLst>
                                          <p:attrName>style.visibility</p:attrName>
                                        </p:attrNameLst>
                                      </p:cBhvr>
                                      <p:to>
                                        <p:strVal val="visible"/>
                                      </p:to>
                                    </p:set>
                                    <p:anim calcmode="lin" valueType="num">
                                      <p:cBhvr additive="base">
                                        <p:cTn id="23" dur="500" fill="hold"/>
                                        <p:tgtEl>
                                          <p:spTgt spid="34821"/>
                                        </p:tgtEl>
                                        <p:attrNameLst>
                                          <p:attrName>ppt_x</p:attrName>
                                        </p:attrNameLst>
                                      </p:cBhvr>
                                      <p:tavLst>
                                        <p:tav tm="0">
                                          <p:val>
                                            <p:strVal val="1+#ppt_w/2"/>
                                          </p:val>
                                        </p:tav>
                                        <p:tav tm="100000">
                                          <p:val>
                                            <p:strVal val="#ppt_x"/>
                                          </p:val>
                                        </p:tav>
                                      </p:tavLst>
                                    </p:anim>
                                    <p:anim calcmode="lin" valueType="num">
                                      <p:cBhvr additive="base">
                                        <p:cTn id="24" dur="500" fill="hold"/>
                                        <p:tgtEl>
                                          <p:spTgt spid="34821"/>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34823"/>
                                        </p:tgtEl>
                                        <p:attrNameLst>
                                          <p:attrName>style.visibility</p:attrName>
                                        </p:attrNameLst>
                                      </p:cBhvr>
                                      <p:to>
                                        <p:strVal val="visible"/>
                                      </p:to>
                                    </p:set>
                                    <p:anim calcmode="lin" valueType="num">
                                      <p:cBhvr additive="base">
                                        <p:cTn id="27" dur="500" fill="hold"/>
                                        <p:tgtEl>
                                          <p:spTgt spid="34823"/>
                                        </p:tgtEl>
                                        <p:attrNameLst>
                                          <p:attrName>ppt_x</p:attrName>
                                        </p:attrNameLst>
                                      </p:cBhvr>
                                      <p:tavLst>
                                        <p:tav tm="0">
                                          <p:val>
                                            <p:strVal val="1+#ppt_w/2"/>
                                          </p:val>
                                        </p:tav>
                                        <p:tav tm="100000">
                                          <p:val>
                                            <p:strVal val="#ppt_x"/>
                                          </p:val>
                                        </p:tav>
                                      </p:tavLst>
                                    </p:anim>
                                    <p:anim calcmode="lin" valueType="num">
                                      <p:cBhvr additive="base">
                                        <p:cTn id="28" dur="500" fill="hold"/>
                                        <p:tgtEl>
                                          <p:spTgt spid="34823"/>
                                        </p:tgtEl>
                                        <p:attrNameLst>
                                          <p:attrName>ppt_y</p:attrName>
                                        </p:attrNameLst>
                                      </p:cBhvr>
                                      <p:tavLst>
                                        <p:tav tm="0">
                                          <p:val>
                                            <p:strVal val="1+#ppt_h/2"/>
                                          </p:val>
                                        </p:tav>
                                        <p:tav tm="100000">
                                          <p:val>
                                            <p:strVal val="#ppt_y"/>
                                          </p:val>
                                        </p:tav>
                                      </p:tavLst>
                                    </p:anim>
                                  </p:childTnLst>
                                </p:cTn>
                              </p:par>
                            </p:childTnLst>
                          </p:cTn>
                        </p:par>
                        <p:par>
                          <p:cTn id="29" fill="hold">
                            <p:stCondLst>
                              <p:cond delay="2539"/>
                            </p:stCondLst>
                            <p:childTnLst>
                              <p:par>
                                <p:cTn id="30" presetID="22" presetClass="entr" presetSubtype="8" fill="hold" grpId="0" nodeType="afterEffect">
                                  <p:stCondLst>
                                    <p:cond delay="0"/>
                                  </p:stCondLst>
                                  <p:childTnLst>
                                    <p:set>
                                      <p:cBhvr>
                                        <p:cTn id="31" dur="1" fill="hold">
                                          <p:stCondLst>
                                            <p:cond delay="0"/>
                                          </p:stCondLst>
                                        </p:cTn>
                                        <p:tgtEl>
                                          <p:spTgt spid="34822"/>
                                        </p:tgtEl>
                                        <p:attrNameLst>
                                          <p:attrName>style.visibility</p:attrName>
                                        </p:attrNameLst>
                                      </p:cBhvr>
                                      <p:to>
                                        <p:strVal val="visible"/>
                                      </p:to>
                                    </p:set>
                                    <p:animEffect transition="in" filter="wipe(left)">
                                      <p:cBhvr>
                                        <p:cTn id="32" dur="500"/>
                                        <p:tgtEl>
                                          <p:spTgt spid="3482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4824"/>
                                        </p:tgtEl>
                                        <p:attrNameLst>
                                          <p:attrName>style.visibility</p:attrName>
                                        </p:attrNameLst>
                                      </p:cBhvr>
                                      <p:to>
                                        <p:strVal val="visible"/>
                                      </p:to>
                                    </p:set>
                                    <p:animEffect transition="in" filter="wipe(left)">
                                      <p:cBhvr>
                                        <p:cTn id="35" dur="500"/>
                                        <p:tgtEl>
                                          <p:spTgt spid="34824"/>
                                        </p:tgtEl>
                                      </p:cBhvr>
                                    </p:animEffect>
                                  </p:childTnLst>
                                </p:cTn>
                              </p:par>
                            </p:childTnLst>
                          </p:cTn>
                        </p:par>
                        <p:par>
                          <p:cTn id="36" fill="hold">
                            <p:stCondLst>
                              <p:cond delay="3039"/>
                            </p:stCondLst>
                            <p:childTnLst>
                              <p:par>
                                <p:cTn id="37" presetID="31" presetClass="entr" presetSubtype="0" fill="hold" nodeType="afterEffect">
                                  <p:stCondLst>
                                    <p:cond delay="0"/>
                                  </p:stCondLst>
                                  <p:childTnLst>
                                    <p:set>
                                      <p:cBhvr>
                                        <p:cTn id="38" dur="1" fill="hold">
                                          <p:stCondLst>
                                            <p:cond delay="0"/>
                                          </p:stCondLst>
                                        </p:cTn>
                                        <p:tgtEl>
                                          <p:spTgt spid="34825"/>
                                        </p:tgtEl>
                                        <p:attrNameLst>
                                          <p:attrName>style.visibility</p:attrName>
                                        </p:attrNameLst>
                                      </p:cBhvr>
                                      <p:to>
                                        <p:strVal val="visible"/>
                                      </p:to>
                                    </p:set>
                                    <p:anim calcmode="lin" valueType="num">
                                      <p:cBhvr>
                                        <p:cTn id="39" dur="500" fill="hold"/>
                                        <p:tgtEl>
                                          <p:spTgt spid="34825"/>
                                        </p:tgtEl>
                                        <p:attrNameLst>
                                          <p:attrName>ppt_w</p:attrName>
                                        </p:attrNameLst>
                                      </p:cBhvr>
                                      <p:tavLst>
                                        <p:tav tm="0">
                                          <p:val>
                                            <p:fltVal val="0"/>
                                          </p:val>
                                        </p:tav>
                                        <p:tav tm="100000">
                                          <p:val>
                                            <p:strVal val="#ppt_w"/>
                                          </p:val>
                                        </p:tav>
                                      </p:tavLst>
                                    </p:anim>
                                    <p:anim calcmode="lin" valueType="num">
                                      <p:cBhvr>
                                        <p:cTn id="40" dur="500" fill="hold"/>
                                        <p:tgtEl>
                                          <p:spTgt spid="34825"/>
                                        </p:tgtEl>
                                        <p:attrNameLst>
                                          <p:attrName>ppt_h</p:attrName>
                                        </p:attrNameLst>
                                      </p:cBhvr>
                                      <p:tavLst>
                                        <p:tav tm="0">
                                          <p:val>
                                            <p:fltVal val="0"/>
                                          </p:val>
                                        </p:tav>
                                        <p:tav tm="100000">
                                          <p:val>
                                            <p:strVal val="#ppt_h"/>
                                          </p:val>
                                        </p:tav>
                                      </p:tavLst>
                                    </p:anim>
                                    <p:anim calcmode="lin" valueType="num">
                                      <p:cBhvr>
                                        <p:cTn id="41" dur="500" fill="hold"/>
                                        <p:tgtEl>
                                          <p:spTgt spid="34825"/>
                                        </p:tgtEl>
                                        <p:attrNameLst>
                                          <p:attrName>style.rotation</p:attrName>
                                        </p:attrNameLst>
                                      </p:cBhvr>
                                      <p:tavLst>
                                        <p:tav tm="0">
                                          <p:val>
                                            <p:fltVal val="90"/>
                                          </p:val>
                                        </p:tav>
                                        <p:tav tm="100000">
                                          <p:val>
                                            <p:fltVal val="0"/>
                                          </p:val>
                                        </p:tav>
                                      </p:tavLst>
                                    </p:anim>
                                    <p:animEffect transition="in" filter="fade">
                                      <p:cBhvr>
                                        <p:cTn id="42" dur="500"/>
                                        <p:tgtEl>
                                          <p:spTgt spid="348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p:bldP spid="34820" grpId="0"/>
      <p:bldP spid="34822" grpId="0"/>
      <p:bldP spid="3482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rtl="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rtl="0"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rtl="0" fontAlgn="auto">
              <a:spcBef>
                <a:spcPts val="0"/>
              </a:spcBef>
              <a:spcAft>
                <a:spcPts val="0"/>
              </a:spcAft>
              <a:buFontTx/>
              <a:buNone/>
              <a:defRPr/>
            </a:pPr>
            <a:endParaRPr lang="zh-CN" altLang="en-US" kern="0" dirty="0">
              <a:solidFill>
                <a:srgbClr val="005397"/>
              </a:solidFill>
              <a:latin typeface="Arial"/>
              <a:ea typeface="微软雅黑"/>
              <a:cs typeface="+mn-cs"/>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rtl="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可以在下列情况使用</a:t>
            </a:r>
            <a:endParaRPr lang="zh-CN" altLang="en-US" sz="1200" kern="0" dirty="0" smtClean="0">
              <a:solidFill>
                <a:prstClr val="white"/>
              </a:solidFill>
              <a:latin typeface="微软雅黑" pitchFamily="34" charset="-122"/>
              <a:ea typeface="微软雅黑" pitchFamily="34" charset="-122"/>
              <a:cs typeface="+mn-cs"/>
            </a:endParaRPr>
          </a:p>
          <a:p>
            <a:pPr rtl="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不限次数的用于您个人</a:t>
            </a:r>
            <a:r>
              <a:rPr lang="en-US" altLang="zh-CN" sz="1200" kern="0" dirty="0" smtClean="0">
                <a:solidFill>
                  <a:prstClr val="white"/>
                </a:solidFill>
                <a:latin typeface="微软雅黑" pitchFamily="34" charset="-122"/>
                <a:ea typeface="微软雅黑" pitchFamily="34" charset="-122"/>
                <a:cs typeface="+mn-cs"/>
              </a:rPr>
              <a:t>/</a:t>
            </a:r>
            <a:r>
              <a:rPr lang="zh-CN" altLang="en-US" sz="1200" kern="0" dirty="0" smtClean="0">
                <a:solidFill>
                  <a:prstClr val="white"/>
                </a:solidFill>
                <a:latin typeface="微软雅黑" pitchFamily="34" charset="-122"/>
                <a:ea typeface="微软雅黑" pitchFamily="34" charset="-122"/>
                <a:cs typeface="+mn-cs"/>
              </a:rPr>
              <a:t>公司、企业的商业演示。</a:t>
            </a:r>
          </a:p>
          <a:p>
            <a:pPr rtl="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rtl="0"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cs typeface="+mn-cs"/>
              </a:rPr>
              <a:t>不可以在以下情况使用</a:t>
            </a:r>
            <a:endParaRPr lang="zh-CN" altLang="en-US" sz="1050" b="1" kern="0" dirty="0" smtClean="0">
              <a:solidFill>
                <a:prstClr val="white"/>
              </a:solidFill>
              <a:latin typeface="微软雅黑" pitchFamily="34" charset="-122"/>
              <a:ea typeface="微软雅黑" pitchFamily="34" charset="-122"/>
              <a:cs typeface="+mn-cs"/>
            </a:endParaRPr>
          </a:p>
          <a:p>
            <a:pPr rtl="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用于任何形式的在线付费下载。</a:t>
            </a:r>
          </a:p>
          <a:p>
            <a:pPr rtl="0"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cs typeface="+mn-cs"/>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cs typeface="+mn-cs"/>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418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2"/>
          <p:cNvSpPr/>
          <p:nvPr/>
        </p:nvSpPr>
        <p:spPr>
          <a:xfrm>
            <a:off x="7823200" y="1196975"/>
            <a:ext cx="3678238" cy="2336800"/>
          </a:xfrm>
          <a:prstGeom prst="rect">
            <a:avLst/>
          </a:prstGeom>
          <a:blipFill rotWithShape="1">
            <a:blip r:embed="rId3" cstate="email">
              <a:extLst>
                <a:ext uri="{28A0092B-C50C-407E-A947-70E740481C1C}">
                  <a14:useLocalDpi xmlns:a14="http://schemas.microsoft.com/office/drawing/2010/main"/>
                </a:ext>
              </a:extLst>
            </a:blip>
            <a:stretch>
              <a:fillRect/>
            </a:stretch>
          </a:blipFill>
          <a:ln w="952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9219" name="矩形 29"/>
          <p:cNvSpPr/>
          <p:nvPr/>
        </p:nvSpPr>
        <p:spPr>
          <a:xfrm>
            <a:off x="7823200" y="3613150"/>
            <a:ext cx="3678238" cy="2336800"/>
          </a:xfrm>
          <a:prstGeom prst="rect">
            <a:avLst/>
          </a:prstGeom>
          <a:blipFill rotWithShape="1">
            <a:blip r:embed="rId4" cstate="email">
              <a:extLst>
                <a:ext uri="{28A0092B-C50C-407E-A947-70E740481C1C}">
                  <a14:useLocalDpi xmlns:a14="http://schemas.microsoft.com/office/drawing/2010/main"/>
                </a:ext>
              </a:extLst>
            </a:blip>
            <a:stretch>
              <a:fillRect/>
            </a:stretch>
          </a:blipFill>
          <a:ln w="9525" cap="flat" cmpd="sng">
            <a:solidFill>
              <a:srgbClr val="969696"/>
            </a:solidFill>
            <a:prstDash val="solid"/>
            <a:miter/>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9220" name="TextBox 69"/>
          <p:cNvSpPr txBox="1"/>
          <p:nvPr/>
        </p:nvSpPr>
        <p:spPr>
          <a:xfrm>
            <a:off x="752475" y="187325"/>
            <a:ext cx="4494213"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品牌故事（模板简要说明）</a:t>
            </a:r>
          </a:p>
        </p:txBody>
      </p:sp>
      <p:sp>
        <p:nvSpPr>
          <p:cNvPr id="9221" name="矩形 70"/>
          <p:cNvSpPr/>
          <p:nvPr/>
        </p:nvSpPr>
        <p:spPr>
          <a:xfrm>
            <a:off x="769938" y="2863850"/>
            <a:ext cx="6769100" cy="3170238"/>
          </a:xfrm>
          <a:prstGeom prst="rect">
            <a:avLst/>
          </a:prstGeom>
          <a:noFill/>
          <a:ln w="9525">
            <a:noFill/>
          </a:ln>
        </p:spPr>
        <p:txBody>
          <a:bodyPr>
            <a:spAutoFit/>
          </a:bodyPr>
          <a:lstStyle/>
          <a:p>
            <a:pPr lvl="0" algn="just" eaLnBrk="1" hangingPunct="1"/>
            <a:r>
              <a:rPr lang="zh-CN" altLang="en-US" sz="2000" dirty="0">
                <a:solidFill>
                  <a:schemeClr val="accent1"/>
                </a:solidFill>
                <a:latin typeface="微软雅黑" panose="020B0503020204020204" pitchFamily="2" charset="-122"/>
                <a:ea typeface="微软雅黑" panose="020B0503020204020204" pitchFamily="2" charset="-122"/>
              </a:rPr>
              <a:t>本模板有常见的企业宣传的逻辑结构，共设置</a:t>
            </a:r>
            <a:r>
              <a:rPr lang="en-US" altLang="x-none" sz="2000" b="1" dirty="0">
                <a:solidFill>
                  <a:schemeClr val="bg2"/>
                </a:solidFill>
                <a:latin typeface="微软雅黑" panose="020B0503020204020204" pitchFamily="2" charset="-122"/>
                <a:ea typeface="微软雅黑" panose="020B0503020204020204" pitchFamily="2" charset="-122"/>
              </a:rPr>
              <a:t>3</a:t>
            </a:r>
            <a:r>
              <a:rPr lang="zh-CN" altLang="en-US" sz="2000" b="1" dirty="0">
                <a:solidFill>
                  <a:schemeClr val="bg2"/>
                </a:solidFill>
                <a:latin typeface="微软雅黑" panose="020B0503020204020204" pitchFamily="2" charset="-122"/>
                <a:ea typeface="微软雅黑" panose="020B0503020204020204" pitchFamily="2" charset="-122"/>
              </a:rPr>
              <a:t>章</a:t>
            </a:r>
            <a:r>
              <a:rPr lang="en-US" altLang="x-none" sz="2000" b="1" dirty="0">
                <a:solidFill>
                  <a:schemeClr val="bg2"/>
                </a:solidFill>
                <a:latin typeface="微软雅黑" panose="020B0503020204020204" pitchFamily="2" charset="-122"/>
                <a:ea typeface="微软雅黑" panose="020B0503020204020204" pitchFamily="2" charset="-122"/>
              </a:rPr>
              <a:t>17</a:t>
            </a:r>
            <a:r>
              <a:rPr lang="zh-CN" altLang="en-US" sz="2000" b="1" dirty="0">
                <a:solidFill>
                  <a:schemeClr val="bg2"/>
                </a:solidFill>
                <a:latin typeface="微软雅黑" panose="020B0503020204020204" pitchFamily="2" charset="-122"/>
                <a:ea typeface="微软雅黑" panose="020B0503020204020204" pitchFamily="2" charset="-122"/>
              </a:rPr>
              <a:t>小节</a:t>
            </a:r>
            <a:r>
              <a:rPr lang="zh-CN" altLang="en-US" sz="2000" dirty="0">
                <a:solidFill>
                  <a:schemeClr val="accent1"/>
                </a:solidFill>
                <a:latin typeface="微软雅黑" panose="020B0503020204020204" pitchFamily="2" charset="-122"/>
                <a:ea typeface="微软雅黑" panose="020B0503020204020204" pitchFamily="2" charset="-122"/>
              </a:rPr>
              <a:t>，精细到三级标题，如</a:t>
            </a:r>
            <a:r>
              <a:rPr lang="en-US" altLang="x-none" sz="2000" dirty="0">
                <a:solidFill>
                  <a:schemeClr val="accent1"/>
                </a:solidFill>
                <a:latin typeface="微软雅黑" panose="020B0503020204020204" pitchFamily="2" charset="-122"/>
                <a:ea typeface="微软雅黑" panose="020B0503020204020204" pitchFamily="2" charset="-122"/>
              </a:rPr>
              <a:t>“</a:t>
            </a:r>
            <a:r>
              <a:rPr lang="zh-CN" altLang="en-US" sz="2000" dirty="0">
                <a:solidFill>
                  <a:schemeClr val="accent1"/>
                </a:solidFill>
                <a:latin typeface="微软雅黑" panose="020B0503020204020204" pitchFamily="2" charset="-122"/>
                <a:ea typeface="微软雅黑" panose="020B0503020204020204" pitchFamily="2" charset="-122"/>
              </a:rPr>
              <a:t>荣誉资质</a:t>
            </a:r>
            <a:r>
              <a:rPr lang="en-US" altLang="x-none" sz="2000" dirty="0">
                <a:solidFill>
                  <a:schemeClr val="accent1"/>
                </a:solidFill>
                <a:latin typeface="微软雅黑" panose="020B0503020204020204" pitchFamily="2" charset="-122"/>
                <a:ea typeface="微软雅黑" panose="020B0503020204020204" pitchFamily="2" charset="-122"/>
              </a:rPr>
              <a:t>”、“</a:t>
            </a:r>
            <a:r>
              <a:rPr lang="zh-CN" altLang="en-US" sz="2000" dirty="0">
                <a:solidFill>
                  <a:schemeClr val="accent1"/>
                </a:solidFill>
                <a:latin typeface="微软雅黑" panose="020B0503020204020204" pitchFamily="2" charset="-122"/>
                <a:ea typeface="微软雅黑" panose="020B0503020204020204" pitchFamily="2" charset="-122"/>
              </a:rPr>
              <a:t>生产工厂</a:t>
            </a:r>
            <a:r>
              <a:rPr lang="en-US" altLang="x-none" sz="2000" dirty="0">
                <a:solidFill>
                  <a:schemeClr val="accent1"/>
                </a:solidFill>
                <a:latin typeface="微软雅黑" panose="020B0503020204020204" pitchFamily="2" charset="-122"/>
                <a:ea typeface="微软雅黑" panose="020B0503020204020204" pitchFamily="2" charset="-122"/>
              </a:rPr>
              <a:t>” 、“</a:t>
            </a:r>
            <a:r>
              <a:rPr lang="zh-CN" altLang="en-US" sz="2000" dirty="0">
                <a:solidFill>
                  <a:schemeClr val="accent1"/>
                </a:solidFill>
                <a:latin typeface="微软雅黑" panose="020B0503020204020204" pitchFamily="2" charset="-122"/>
                <a:ea typeface="微软雅黑" panose="020B0503020204020204" pitchFamily="2" charset="-122"/>
              </a:rPr>
              <a:t>产品展示</a:t>
            </a:r>
            <a:r>
              <a:rPr lang="en-US" altLang="x-none" sz="2000" dirty="0">
                <a:solidFill>
                  <a:schemeClr val="accent1"/>
                </a:solidFill>
                <a:latin typeface="微软雅黑" panose="020B0503020204020204" pitchFamily="2" charset="-122"/>
                <a:ea typeface="微软雅黑" panose="020B0503020204020204" pitchFamily="2" charset="-122"/>
              </a:rPr>
              <a:t>” </a:t>
            </a:r>
            <a:r>
              <a:rPr lang="zh-CN" altLang="en-US" sz="2000" dirty="0">
                <a:solidFill>
                  <a:schemeClr val="accent1"/>
                </a:solidFill>
                <a:latin typeface="微软雅黑" panose="020B0503020204020204" pitchFamily="2" charset="-122"/>
                <a:ea typeface="微软雅黑" panose="020B0503020204020204" pitchFamily="2" charset="-122"/>
              </a:rPr>
              <a:t>等都用图形和动画方式表达出来。模板中大部分内容以经过处理的某制造类企业的内容为蓝本，但元素没有明显的行业特征，适用大部分行业，客户可按图索骥改换成你自己的文字内容和图片。</a:t>
            </a:r>
          </a:p>
          <a:p>
            <a:pPr lvl="0" algn="just" eaLnBrk="1" hangingPunct="1"/>
            <a:endParaRPr lang="en-US" altLang="x-none" sz="2000" dirty="0">
              <a:solidFill>
                <a:schemeClr val="accent1"/>
              </a:solidFill>
              <a:latin typeface="微软雅黑" panose="020B0503020204020204" pitchFamily="2" charset="-122"/>
              <a:ea typeface="微软雅黑" panose="020B0503020204020204" pitchFamily="2" charset="-122"/>
            </a:endParaRPr>
          </a:p>
          <a:p>
            <a:pPr lvl="0" algn="just" eaLnBrk="1" hangingPunct="1"/>
            <a:r>
              <a:rPr lang="zh-CN" altLang="en-US" sz="2000" dirty="0">
                <a:solidFill>
                  <a:schemeClr val="accent1"/>
                </a:solidFill>
                <a:latin typeface="微软雅黑" panose="020B0503020204020204" pitchFamily="2" charset="-122"/>
                <a:ea typeface="微软雅黑" panose="020B0503020204020204" pitchFamily="2" charset="-122"/>
              </a:rPr>
              <a:t>本模板侧重于体现产品，特别适合小微企业向客户推介产品时使用。</a:t>
            </a:r>
            <a:r>
              <a:rPr lang="en-US" altLang="x-none" sz="2000" dirty="0">
                <a:solidFill>
                  <a:schemeClr val="accent1"/>
                </a:solidFill>
                <a:latin typeface="微软雅黑" panose="020B0503020204020204" pitchFamily="2" charset="-122"/>
                <a:ea typeface="微软雅黑" panose="020B0503020204020204" pitchFamily="2" charset="-122"/>
              </a:rPr>
              <a:t>37</a:t>
            </a:r>
            <a:r>
              <a:rPr lang="zh-CN" altLang="en-US" sz="2000" dirty="0">
                <a:solidFill>
                  <a:schemeClr val="accent1"/>
                </a:solidFill>
                <a:latin typeface="微软雅黑" panose="020B0503020204020204" pitchFamily="2" charset="-122"/>
                <a:ea typeface="微软雅黑" panose="020B0503020204020204" pitchFamily="2" charset="-122"/>
              </a:rPr>
              <a:t>张页面构成一个公司宣传</a:t>
            </a:r>
            <a:r>
              <a:rPr lang="en-US" altLang="x-none" sz="2000" dirty="0">
                <a:solidFill>
                  <a:schemeClr val="accent1"/>
                </a:solidFill>
                <a:latin typeface="微软雅黑" panose="020B0503020204020204" pitchFamily="2" charset="-122"/>
                <a:ea typeface="微软雅黑" panose="020B0503020204020204" pitchFamily="2" charset="-122"/>
              </a:rPr>
              <a:t>PPT</a:t>
            </a:r>
            <a:r>
              <a:rPr lang="zh-CN" altLang="en-US" sz="2000" dirty="0">
                <a:solidFill>
                  <a:schemeClr val="accent1"/>
                </a:solidFill>
                <a:latin typeface="微软雅黑" panose="020B0503020204020204" pitchFamily="2" charset="-122"/>
                <a:ea typeface="微软雅黑" panose="020B0503020204020204" pitchFamily="2" charset="-122"/>
              </a:rPr>
              <a:t>模板，具有极高的参考和实用价值。（文档最后有备用的可编辑的图标）</a:t>
            </a:r>
            <a:endParaRPr lang="en-US" altLang="x-none" sz="2000" dirty="0">
              <a:solidFill>
                <a:schemeClr val="accent1"/>
              </a:solidFill>
              <a:latin typeface="微软雅黑" panose="020B0503020204020204" pitchFamily="2" charset="-122"/>
              <a:ea typeface="微软雅黑" panose="020B0503020204020204" pitchFamily="2" charset="-122"/>
            </a:endParaRPr>
          </a:p>
        </p:txBody>
      </p:sp>
      <p:sp>
        <p:nvSpPr>
          <p:cNvPr id="9222"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9223"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9224"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9225" name="TextBox 13"/>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4</a:t>
            </a:fld>
            <a:endParaRPr lang="zh-CN" altLang="en-US" dirty="0">
              <a:solidFill>
                <a:schemeClr val="accent2"/>
              </a:solidFill>
              <a:latin typeface="微软雅黑" panose="020B0503020204020204" pitchFamily="2" charset="-122"/>
              <a:ea typeface="微软雅黑" panose="020B0503020204020204" pitchFamily="2" charset="-122"/>
            </a:endParaRPr>
          </a:p>
        </p:txBody>
      </p:sp>
      <p:sp>
        <p:nvSpPr>
          <p:cNvPr id="9226" name="椭圆 1"/>
          <p:cNvSpPr/>
          <p:nvPr/>
        </p:nvSpPr>
        <p:spPr>
          <a:xfrm>
            <a:off x="1027113" y="1196975"/>
            <a:ext cx="1446212" cy="1447800"/>
          </a:xfrm>
          <a:prstGeom prst="ellipse">
            <a:avLst/>
          </a:prstGeom>
          <a:solidFill>
            <a:srgbClr val="00B0D8"/>
          </a:solidFill>
          <a:ln w="9525"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9227" name="椭圆 16"/>
          <p:cNvSpPr/>
          <p:nvPr/>
        </p:nvSpPr>
        <p:spPr>
          <a:xfrm>
            <a:off x="3146425" y="1196975"/>
            <a:ext cx="1446213" cy="1447800"/>
          </a:xfrm>
          <a:prstGeom prst="ellipse">
            <a:avLst/>
          </a:prstGeom>
          <a:solidFill>
            <a:srgbClr val="00B0D8"/>
          </a:solidFill>
          <a:ln w="9525"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9228" name="椭圆 17"/>
          <p:cNvSpPr/>
          <p:nvPr/>
        </p:nvSpPr>
        <p:spPr>
          <a:xfrm>
            <a:off x="5337175" y="1196975"/>
            <a:ext cx="1447800" cy="1447800"/>
          </a:xfrm>
          <a:prstGeom prst="ellipse">
            <a:avLst/>
          </a:prstGeom>
          <a:solidFill>
            <a:srgbClr val="00B0D8"/>
          </a:solidFill>
          <a:ln w="9525" cap="flat" cmpd="sng">
            <a:solidFill>
              <a:schemeClr val="accent2"/>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9229" name="TextBox 22"/>
          <p:cNvSpPr txBox="1"/>
          <p:nvPr/>
        </p:nvSpPr>
        <p:spPr>
          <a:xfrm>
            <a:off x="1273175" y="1439863"/>
            <a:ext cx="1033463" cy="1077912"/>
          </a:xfrm>
          <a:prstGeom prst="rect">
            <a:avLst/>
          </a:prstGeom>
          <a:noFill/>
          <a:ln w="9525">
            <a:noFill/>
          </a:ln>
        </p:spPr>
        <p:txBody>
          <a:bodyPr>
            <a:spAutoFit/>
          </a:bodyPr>
          <a:lstStyle/>
          <a:p>
            <a:pPr lvl="0" eaLnBrk="1" hangingPunct="1"/>
            <a:r>
              <a:rPr lang="zh-CN" altLang="en-US" sz="3200" dirty="0">
                <a:solidFill>
                  <a:srgbClr val="F8F8F8"/>
                </a:solidFill>
                <a:latin typeface="微软雅黑" panose="020B0503020204020204" pitchFamily="2" charset="-122"/>
                <a:ea typeface="微软雅黑" panose="020B0503020204020204" pitchFamily="2" charset="-122"/>
              </a:rPr>
              <a:t>框架完整</a:t>
            </a:r>
          </a:p>
        </p:txBody>
      </p:sp>
      <p:sp>
        <p:nvSpPr>
          <p:cNvPr id="9230" name="TextBox 26"/>
          <p:cNvSpPr txBox="1"/>
          <p:nvPr/>
        </p:nvSpPr>
        <p:spPr>
          <a:xfrm>
            <a:off x="3416300" y="1439863"/>
            <a:ext cx="1033463" cy="1077912"/>
          </a:xfrm>
          <a:prstGeom prst="rect">
            <a:avLst/>
          </a:prstGeom>
          <a:noFill/>
          <a:ln w="9525">
            <a:noFill/>
          </a:ln>
        </p:spPr>
        <p:txBody>
          <a:bodyPr>
            <a:spAutoFit/>
          </a:bodyPr>
          <a:lstStyle/>
          <a:p>
            <a:pPr lvl="0" eaLnBrk="1" hangingPunct="1"/>
            <a:r>
              <a:rPr lang="zh-CN" altLang="en-US" sz="3200" dirty="0">
                <a:solidFill>
                  <a:srgbClr val="F8F8F8"/>
                </a:solidFill>
                <a:latin typeface="微软雅黑" panose="020B0503020204020204" pitchFamily="2" charset="-122"/>
                <a:ea typeface="微软雅黑" panose="020B0503020204020204" pitchFamily="2" charset="-122"/>
              </a:rPr>
              <a:t>动画抢眼</a:t>
            </a:r>
          </a:p>
        </p:txBody>
      </p:sp>
      <p:sp>
        <p:nvSpPr>
          <p:cNvPr id="9231" name="TextBox 27"/>
          <p:cNvSpPr txBox="1"/>
          <p:nvPr/>
        </p:nvSpPr>
        <p:spPr>
          <a:xfrm>
            <a:off x="5572125" y="1439863"/>
            <a:ext cx="1033463" cy="1077912"/>
          </a:xfrm>
          <a:prstGeom prst="rect">
            <a:avLst/>
          </a:prstGeom>
          <a:noFill/>
          <a:ln w="9525">
            <a:noFill/>
          </a:ln>
        </p:spPr>
        <p:txBody>
          <a:bodyPr>
            <a:spAutoFit/>
          </a:bodyPr>
          <a:lstStyle/>
          <a:p>
            <a:pPr lvl="0" eaLnBrk="1" hangingPunct="1"/>
            <a:r>
              <a:rPr lang="zh-CN" altLang="en-US" sz="3200" dirty="0">
                <a:solidFill>
                  <a:srgbClr val="F8F8F8"/>
                </a:solidFill>
                <a:latin typeface="微软雅黑" panose="020B0503020204020204" pitchFamily="2" charset="-122"/>
                <a:ea typeface="微软雅黑" panose="020B0503020204020204" pitchFamily="2" charset="-122"/>
              </a:rPr>
              <a:t>真实易用</a:t>
            </a: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9222"/>
                                        </p:tgtEl>
                                        <p:attrNameLst>
                                          <p:attrName>style.visibility</p:attrName>
                                        </p:attrNameLst>
                                      </p:cBhvr>
                                      <p:to>
                                        <p:strVal val="visible"/>
                                      </p:to>
                                    </p:set>
                                    <p:anim calcmode="lin" valueType="num">
                                      <p:cBhvr additive="base">
                                        <p:cTn id="7" dur="300" fill="hold"/>
                                        <p:tgtEl>
                                          <p:spTgt spid="9222"/>
                                        </p:tgtEl>
                                        <p:attrNameLst>
                                          <p:attrName>ppt_x</p:attrName>
                                        </p:attrNameLst>
                                      </p:cBhvr>
                                      <p:tavLst>
                                        <p:tav tm="0">
                                          <p:val>
                                            <p:strVal val="0-#ppt_w/2"/>
                                          </p:val>
                                        </p:tav>
                                        <p:tav tm="100000">
                                          <p:val>
                                            <p:strVal val="#ppt_x"/>
                                          </p:val>
                                        </p:tav>
                                      </p:tavLst>
                                    </p:anim>
                                    <p:anim calcmode="lin" valueType="num">
                                      <p:cBhvr additive="base">
                                        <p:cTn id="8" dur="300" fill="hold"/>
                                        <p:tgtEl>
                                          <p:spTgt spid="922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223"/>
                                        </p:tgtEl>
                                        <p:attrNameLst>
                                          <p:attrName>style.visibility</p:attrName>
                                        </p:attrNameLst>
                                      </p:cBhvr>
                                      <p:to>
                                        <p:strVal val="visible"/>
                                      </p:to>
                                    </p:set>
                                    <p:anim calcmode="lin" valueType="num">
                                      <p:cBhvr additive="base">
                                        <p:cTn id="11" dur="300" fill="hold"/>
                                        <p:tgtEl>
                                          <p:spTgt spid="9223"/>
                                        </p:tgtEl>
                                        <p:attrNameLst>
                                          <p:attrName>ppt_x</p:attrName>
                                        </p:attrNameLst>
                                      </p:cBhvr>
                                      <p:tavLst>
                                        <p:tav tm="0">
                                          <p:val>
                                            <p:strVal val="0-#ppt_w/2"/>
                                          </p:val>
                                        </p:tav>
                                        <p:tav tm="100000">
                                          <p:val>
                                            <p:strVal val="#ppt_x"/>
                                          </p:val>
                                        </p:tav>
                                      </p:tavLst>
                                    </p:anim>
                                    <p:anim calcmode="lin" valueType="num">
                                      <p:cBhvr additive="base">
                                        <p:cTn id="12" dur="300" fill="hold"/>
                                        <p:tgtEl>
                                          <p:spTgt spid="922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9224"/>
                                        </p:tgtEl>
                                        <p:attrNameLst>
                                          <p:attrName>style.visibility</p:attrName>
                                        </p:attrNameLst>
                                      </p:cBhvr>
                                      <p:to>
                                        <p:strVal val="visible"/>
                                      </p:to>
                                    </p:set>
                                    <p:anim calcmode="lin" valueType="num">
                                      <p:cBhvr additive="base">
                                        <p:cTn id="15" dur="300" fill="hold"/>
                                        <p:tgtEl>
                                          <p:spTgt spid="9224"/>
                                        </p:tgtEl>
                                        <p:attrNameLst>
                                          <p:attrName>ppt_x</p:attrName>
                                        </p:attrNameLst>
                                      </p:cBhvr>
                                      <p:tavLst>
                                        <p:tav tm="0">
                                          <p:val>
                                            <p:strVal val="0-#ppt_w/2"/>
                                          </p:val>
                                        </p:tav>
                                        <p:tav tm="100000">
                                          <p:val>
                                            <p:strVal val="#ppt_x"/>
                                          </p:val>
                                        </p:tav>
                                      </p:tavLst>
                                    </p:anim>
                                    <p:anim calcmode="lin" valueType="num">
                                      <p:cBhvr additive="base">
                                        <p:cTn id="16" dur="300" fill="hold"/>
                                        <p:tgtEl>
                                          <p:spTgt spid="922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9220"/>
                                        </p:tgtEl>
                                        <p:attrNameLst>
                                          <p:attrName>style.visibility</p:attrName>
                                        </p:attrNameLst>
                                      </p:cBhvr>
                                      <p:to>
                                        <p:strVal val="visible"/>
                                      </p:to>
                                    </p:set>
                                    <p:anim calcmode="lin" valueType="num">
                                      <p:cBhvr>
                                        <p:cTn id="20" dur="5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9220"/>
                                        </p:tgtEl>
                                        <p:attrNameLst>
                                          <p:attrName>ppt_y</p:attrName>
                                        </p:attrNameLst>
                                      </p:cBhvr>
                                      <p:tavLst>
                                        <p:tav tm="0">
                                          <p:val>
                                            <p:strVal val="#ppt_y"/>
                                          </p:val>
                                        </p:tav>
                                        <p:tav tm="100000">
                                          <p:val>
                                            <p:strVal val="#ppt_y"/>
                                          </p:val>
                                        </p:tav>
                                      </p:tavLst>
                                    </p:anim>
                                    <p:anim calcmode="lin" valueType="num">
                                      <p:cBhvr>
                                        <p:cTn id="22" dur="5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92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922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9225"/>
                                        </p:tgtEl>
                                        <p:attrNameLst>
                                          <p:attrName>style.visibility</p:attrName>
                                        </p:attrNameLst>
                                      </p:cBhvr>
                                      <p:to>
                                        <p:strVal val="visible"/>
                                      </p:to>
                                    </p:set>
                                    <p:anim calcmode="lin" valueType="num">
                                      <p:cBhvr>
                                        <p:cTn id="27" dur="400" fill="hold"/>
                                        <p:tgtEl>
                                          <p:spTgt spid="9225"/>
                                        </p:tgtEl>
                                        <p:attrNameLst>
                                          <p:attrName>ppt_w</p:attrName>
                                        </p:attrNameLst>
                                      </p:cBhvr>
                                      <p:tavLst>
                                        <p:tav tm="0">
                                          <p:val>
                                            <p:fltVal val="0"/>
                                          </p:val>
                                        </p:tav>
                                        <p:tav tm="100000">
                                          <p:val>
                                            <p:strVal val="#ppt_w"/>
                                          </p:val>
                                        </p:tav>
                                      </p:tavLst>
                                    </p:anim>
                                    <p:anim calcmode="lin" valueType="num">
                                      <p:cBhvr>
                                        <p:cTn id="28" dur="400" fill="hold"/>
                                        <p:tgtEl>
                                          <p:spTgt spid="9225"/>
                                        </p:tgtEl>
                                        <p:attrNameLst>
                                          <p:attrName>ppt_h</p:attrName>
                                        </p:attrNameLst>
                                      </p:cBhvr>
                                      <p:tavLst>
                                        <p:tav tm="0">
                                          <p:val>
                                            <p:fltVal val="0"/>
                                          </p:val>
                                        </p:tav>
                                        <p:tav tm="100000">
                                          <p:val>
                                            <p:strVal val="#ppt_h"/>
                                          </p:val>
                                        </p:tav>
                                      </p:tavLst>
                                    </p:anim>
                                    <p:anim calcmode="lin" valueType="num">
                                      <p:cBhvr>
                                        <p:cTn id="29" dur="400" fill="hold"/>
                                        <p:tgtEl>
                                          <p:spTgt spid="9225"/>
                                        </p:tgtEl>
                                        <p:attrNameLst>
                                          <p:attrName>style.rotation</p:attrName>
                                        </p:attrNameLst>
                                      </p:cBhvr>
                                      <p:tavLst>
                                        <p:tav tm="0">
                                          <p:val>
                                            <p:fltVal val="90"/>
                                          </p:val>
                                        </p:tav>
                                        <p:tav tm="100000">
                                          <p:val>
                                            <p:fltVal val="0"/>
                                          </p:val>
                                        </p:tav>
                                      </p:tavLst>
                                    </p:anim>
                                    <p:animEffect transition="in" filter="fade">
                                      <p:cBhvr>
                                        <p:cTn id="30" dur="400"/>
                                        <p:tgtEl>
                                          <p:spTgt spid="9225"/>
                                        </p:tgtEl>
                                      </p:cBhvr>
                                    </p:animEffect>
                                  </p:childTnLst>
                                </p:cTn>
                              </p:par>
                              <p:par>
                                <p:cTn id="31" presetID="8" presetClass="emph" presetSubtype="0" fill="hold" grpId="1" nodeType="withEffect">
                                  <p:stCondLst>
                                    <p:cond delay="0"/>
                                  </p:stCondLst>
                                  <p:childTnLst>
                                    <p:animRot by="21600000">
                                      <p:cBhvr>
                                        <p:cTn id="32" dur="400" fill="hold"/>
                                        <p:tgtEl>
                                          <p:spTgt spid="9225"/>
                                        </p:tgtEl>
                                        <p:attrNameLst>
                                          <p:attrName>r</p:attrName>
                                        </p:attrNameLst>
                                      </p:cBhvr>
                                    </p:animRot>
                                  </p:childTnLst>
                                </p:cTn>
                              </p:par>
                            </p:childTnLst>
                          </p:cTn>
                        </p:par>
                        <p:par>
                          <p:cTn id="33" fill="hold">
                            <p:stCondLst>
                              <p:cond delay="1449"/>
                            </p:stCondLst>
                            <p:childTnLst>
                              <p:par>
                                <p:cTn id="34" presetID="2" presetClass="entr" presetSubtype="1" fill="hold" grpId="0" nodeType="afterEffect">
                                  <p:stCondLst>
                                    <p:cond delay="0"/>
                                  </p:stCondLst>
                                  <p:childTnLst>
                                    <p:set>
                                      <p:cBhvr>
                                        <p:cTn id="35" dur="1" fill="hold">
                                          <p:stCondLst>
                                            <p:cond delay="0"/>
                                          </p:stCondLst>
                                        </p:cTn>
                                        <p:tgtEl>
                                          <p:spTgt spid="9218"/>
                                        </p:tgtEl>
                                        <p:attrNameLst>
                                          <p:attrName>style.visibility</p:attrName>
                                        </p:attrNameLst>
                                      </p:cBhvr>
                                      <p:to>
                                        <p:strVal val="visible"/>
                                      </p:to>
                                    </p:set>
                                    <p:anim calcmode="lin" valueType="num">
                                      <p:cBhvr additive="base">
                                        <p:cTn id="36" dur="500" fill="hold"/>
                                        <p:tgtEl>
                                          <p:spTgt spid="9218"/>
                                        </p:tgtEl>
                                        <p:attrNameLst>
                                          <p:attrName>ppt_x</p:attrName>
                                        </p:attrNameLst>
                                      </p:cBhvr>
                                      <p:tavLst>
                                        <p:tav tm="0">
                                          <p:val>
                                            <p:strVal val="#ppt_x"/>
                                          </p:val>
                                        </p:tav>
                                        <p:tav tm="100000">
                                          <p:val>
                                            <p:strVal val="#ppt_x"/>
                                          </p:val>
                                        </p:tav>
                                      </p:tavLst>
                                    </p:anim>
                                    <p:anim calcmode="lin" valueType="num">
                                      <p:cBhvr additive="base">
                                        <p:cTn id="37" dur="500" fill="hold"/>
                                        <p:tgtEl>
                                          <p:spTgt spid="9218"/>
                                        </p:tgtEl>
                                        <p:attrNameLst>
                                          <p:attrName>ppt_y</p:attrName>
                                        </p:attrNameLst>
                                      </p:cBhvr>
                                      <p:tavLst>
                                        <p:tav tm="0">
                                          <p:val>
                                            <p:strVal val="0-#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9219"/>
                                        </p:tgtEl>
                                        <p:attrNameLst>
                                          <p:attrName>style.visibility</p:attrName>
                                        </p:attrNameLst>
                                      </p:cBhvr>
                                      <p:to>
                                        <p:strVal val="visible"/>
                                      </p:to>
                                    </p:set>
                                    <p:anim calcmode="lin" valueType="num">
                                      <p:cBhvr additive="base">
                                        <p:cTn id="40" dur="500" fill="hold"/>
                                        <p:tgtEl>
                                          <p:spTgt spid="9219"/>
                                        </p:tgtEl>
                                        <p:attrNameLst>
                                          <p:attrName>ppt_x</p:attrName>
                                        </p:attrNameLst>
                                      </p:cBhvr>
                                      <p:tavLst>
                                        <p:tav tm="0">
                                          <p:val>
                                            <p:strVal val="#ppt_x"/>
                                          </p:val>
                                        </p:tav>
                                        <p:tav tm="100000">
                                          <p:val>
                                            <p:strVal val="#ppt_x"/>
                                          </p:val>
                                        </p:tav>
                                      </p:tavLst>
                                    </p:anim>
                                    <p:anim calcmode="lin" valueType="num">
                                      <p:cBhvr additive="base">
                                        <p:cTn id="41" dur="500" fill="hold"/>
                                        <p:tgtEl>
                                          <p:spTgt spid="9219"/>
                                        </p:tgtEl>
                                        <p:attrNameLst>
                                          <p:attrName>ppt_y</p:attrName>
                                        </p:attrNameLst>
                                      </p:cBhvr>
                                      <p:tavLst>
                                        <p:tav tm="0">
                                          <p:val>
                                            <p:strVal val="1+#ppt_h/2"/>
                                          </p:val>
                                        </p:tav>
                                        <p:tav tm="100000">
                                          <p:val>
                                            <p:strVal val="#ppt_y"/>
                                          </p:val>
                                        </p:tav>
                                      </p:tavLst>
                                    </p:anim>
                                  </p:childTnLst>
                                </p:cTn>
                              </p:par>
                            </p:childTnLst>
                          </p:cTn>
                        </p:par>
                        <p:par>
                          <p:cTn id="42" fill="hold">
                            <p:stCondLst>
                              <p:cond delay="1949"/>
                            </p:stCondLst>
                            <p:childTnLst>
                              <p:par>
                                <p:cTn id="43" presetID="52" presetClass="entr" presetSubtype="0" fill="hold" grpId="0" nodeType="afterEffect">
                                  <p:stCondLst>
                                    <p:cond delay="0"/>
                                  </p:stCondLst>
                                  <p:childTnLst>
                                    <p:set>
                                      <p:cBhvr>
                                        <p:cTn id="44" dur="1" fill="hold">
                                          <p:stCondLst>
                                            <p:cond delay="0"/>
                                          </p:stCondLst>
                                        </p:cTn>
                                        <p:tgtEl>
                                          <p:spTgt spid="9226"/>
                                        </p:tgtEl>
                                        <p:attrNameLst>
                                          <p:attrName>style.visibility</p:attrName>
                                        </p:attrNameLst>
                                      </p:cBhvr>
                                      <p:to>
                                        <p:strVal val="visible"/>
                                      </p:to>
                                    </p:set>
                                    <p:animScale>
                                      <p:cBhvr>
                                        <p:cTn id="45" dur="1000" decel="50000" fill="hold">
                                          <p:stCondLst>
                                            <p:cond delay="0"/>
                                          </p:stCondLst>
                                        </p:cTn>
                                        <p:tgtEl>
                                          <p:spTgt spid="92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9226"/>
                                        </p:tgtEl>
                                        <p:attrNameLst>
                                          <p:attrName>ppt_x</p:attrName>
                                          <p:attrName>ppt_y</p:attrName>
                                        </p:attrNameLst>
                                      </p:cBhvr>
                                    </p:animMotion>
                                    <p:animEffect transition="in" filter="fade">
                                      <p:cBhvr>
                                        <p:cTn id="47" dur="1000"/>
                                        <p:tgtEl>
                                          <p:spTgt spid="9226"/>
                                        </p:tgtEl>
                                      </p:cBhvr>
                                    </p:animEffect>
                                  </p:childTnLst>
                                </p:cTn>
                              </p:par>
                              <p:par>
                                <p:cTn id="48" presetID="52" presetClass="entr" presetSubtype="0" fill="hold" grpId="0" nodeType="withEffect">
                                  <p:stCondLst>
                                    <p:cond delay="100"/>
                                  </p:stCondLst>
                                  <p:childTnLst>
                                    <p:set>
                                      <p:cBhvr>
                                        <p:cTn id="49" dur="1" fill="hold">
                                          <p:stCondLst>
                                            <p:cond delay="0"/>
                                          </p:stCondLst>
                                        </p:cTn>
                                        <p:tgtEl>
                                          <p:spTgt spid="9227"/>
                                        </p:tgtEl>
                                        <p:attrNameLst>
                                          <p:attrName>style.visibility</p:attrName>
                                        </p:attrNameLst>
                                      </p:cBhvr>
                                      <p:to>
                                        <p:strVal val="visible"/>
                                      </p:to>
                                    </p:set>
                                    <p:animScale>
                                      <p:cBhvr>
                                        <p:cTn id="50" dur="1000" decel="50000" fill="hold">
                                          <p:stCondLst>
                                            <p:cond delay="0"/>
                                          </p:stCondLst>
                                        </p:cTn>
                                        <p:tgtEl>
                                          <p:spTgt spid="92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9227"/>
                                        </p:tgtEl>
                                        <p:attrNameLst>
                                          <p:attrName>ppt_x</p:attrName>
                                          <p:attrName>ppt_y</p:attrName>
                                        </p:attrNameLst>
                                      </p:cBhvr>
                                    </p:animMotion>
                                    <p:animEffect transition="in" filter="fade">
                                      <p:cBhvr>
                                        <p:cTn id="52" dur="1000"/>
                                        <p:tgtEl>
                                          <p:spTgt spid="9227"/>
                                        </p:tgtEl>
                                      </p:cBhvr>
                                    </p:animEffect>
                                  </p:childTnLst>
                                </p:cTn>
                              </p:par>
                              <p:par>
                                <p:cTn id="53" presetID="52" presetClass="entr" presetSubtype="0" fill="hold" grpId="0" nodeType="withEffect">
                                  <p:stCondLst>
                                    <p:cond delay="200"/>
                                  </p:stCondLst>
                                  <p:childTnLst>
                                    <p:set>
                                      <p:cBhvr>
                                        <p:cTn id="54" dur="1" fill="hold">
                                          <p:stCondLst>
                                            <p:cond delay="0"/>
                                          </p:stCondLst>
                                        </p:cTn>
                                        <p:tgtEl>
                                          <p:spTgt spid="9228"/>
                                        </p:tgtEl>
                                        <p:attrNameLst>
                                          <p:attrName>style.visibility</p:attrName>
                                        </p:attrNameLst>
                                      </p:cBhvr>
                                      <p:to>
                                        <p:strVal val="visible"/>
                                      </p:to>
                                    </p:set>
                                    <p:animScale>
                                      <p:cBhvr>
                                        <p:cTn id="55" dur="1000" decel="50000" fill="hold">
                                          <p:stCondLst>
                                            <p:cond delay="0"/>
                                          </p:stCondLst>
                                        </p:cTn>
                                        <p:tgtEl>
                                          <p:spTgt spid="92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9228"/>
                                        </p:tgtEl>
                                        <p:attrNameLst>
                                          <p:attrName>ppt_x</p:attrName>
                                          <p:attrName>ppt_y</p:attrName>
                                        </p:attrNameLst>
                                      </p:cBhvr>
                                    </p:animMotion>
                                    <p:animEffect transition="in" filter="fade">
                                      <p:cBhvr>
                                        <p:cTn id="57" dur="1000"/>
                                        <p:tgtEl>
                                          <p:spTgt spid="9228"/>
                                        </p:tgtEl>
                                      </p:cBhvr>
                                    </p:animEffect>
                                  </p:childTnLst>
                                </p:cTn>
                              </p:par>
                            </p:childTnLst>
                          </p:cTn>
                        </p:par>
                        <p:par>
                          <p:cTn id="58" fill="hold">
                            <p:stCondLst>
                              <p:cond delay="2949"/>
                            </p:stCondLst>
                            <p:childTnLst>
                              <p:par>
                                <p:cTn id="59" presetID="31" presetClass="entr" presetSubtype="0" fill="hold" grpId="0" nodeType="afterEffect">
                                  <p:stCondLst>
                                    <p:cond delay="0"/>
                                  </p:stCondLst>
                                  <p:childTnLst>
                                    <p:set>
                                      <p:cBhvr>
                                        <p:cTn id="60" dur="1" fill="hold">
                                          <p:stCondLst>
                                            <p:cond delay="0"/>
                                          </p:stCondLst>
                                        </p:cTn>
                                        <p:tgtEl>
                                          <p:spTgt spid="9229"/>
                                        </p:tgtEl>
                                        <p:attrNameLst>
                                          <p:attrName>style.visibility</p:attrName>
                                        </p:attrNameLst>
                                      </p:cBhvr>
                                      <p:to>
                                        <p:strVal val="visible"/>
                                      </p:to>
                                    </p:set>
                                    <p:anim calcmode="lin" valueType="num">
                                      <p:cBhvr>
                                        <p:cTn id="61" dur="500" fill="hold"/>
                                        <p:tgtEl>
                                          <p:spTgt spid="9229"/>
                                        </p:tgtEl>
                                        <p:attrNameLst>
                                          <p:attrName>ppt_w</p:attrName>
                                        </p:attrNameLst>
                                      </p:cBhvr>
                                      <p:tavLst>
                                        <p:tav tm="0">
                                          <p:val>
                                            <p:fltVal val="0"/>
                                          </p:val>
                                        </p:tav>
                                        <p:tav tm="100000">
                                          <p:val>
                                            <p:strVal val="#ppt_w"/>
                                          </p:val>
                                        </p:tav>
                                      </p:tavLst>
                                    </p:anim>
                                    <p:anim calcmode="lin" valueType="num">
                                      <p:cBhvr>
                                        <p:cTn id="62" dur="500" fill="hold"/>
                                        <p:tgtEl>
                                          <p:spTgt spid="9229"/>
                                        </p:tgtEl>
                                        <p:attrNameLst>
                                          <p:attrName>ppt_h</p:attrName>
                                        </p:attrNameLst>
                                      </p:cBhvr>
                                      <p:tavLst>
                                        <p:tav tm="0">
                                          <p:val>
                                            <p:fltVal val="0"/>
                                          </p:val>
                                        </p:tav>
                                        <p:tav tm="100000">
                                          <p:val>
                                            <p:strVal val="#ppt_h"/>
                                          </p:val>
                                        </p:tav>
                                      </p:tavLst>
                                    </p:anim>
                                    <p:anim calcmode="lin" valueType="num">
                                      <p:cBhvr>
                                        <p:cTn id="63" dur="500" fill="hold"/>
                                        <p:tgtEl>
                                          <p:spTgt spid="9229"/>
                                        </p:tgtEl>
                                        <p:attrNameLst>
                                          <p:attrName>style.rotation</p:attrName>
                                        </p:attrNameLst>
                                      </p:cBhvr>
                                      <p:tavLst>
                                        <p:tav tm="0">
                                          <p:val>
                                            <p:fltVal val="90"/>
                                          </p:val>
                                        </p:tav>
                                        <p:tav tm="100000">
                                          <p:val>
                                            <p:fltVal val="0"/>
                                          </p:val>
                                        </p:tav>
                                      </p:tavLst>
                                    </p:anim>
                                    <p:animEffect transition="in" filter="fade">
                                      <p:cBhvr>
                                        <p:cTn id="64" dur="500"/>
                                        <p:tgtEl>
                                          <p:spTgt spid="9229"/>
                                        </p:tgtEl>
                                      </p:cBhvr>
                                    </p:animEffect>
                                  </p:childTnLst>
                                </p:cTn>
                              </p:par>
                            </p:childTnLst>
                          </p:cTn>
                        </p:par>
                        <p:par>
                          <p:cTn id="65" fill="hold">
                            <p:stCondLst>
                              <p:cond delay="3449"/>
                            </p:stCondLst>
                            <p:childTnLst>
                              <p:par>
                                <p:cTn id="66" presetID="31" presetClass="entr" presetSubtype="0" fill="hold" grpId="0" nodeType="afterEffect">
                                  <p:stCondLst>
                                    <p:cond delay="0"/>
                                  </p:stCondLst>
                                  <p:childTnLst>
                                    <p:set>
                                      <p:cBhvr>
                                        <p:cTn id="67" dur="1" fill="hold">
                                          <p:stCondLst>
                                            <p:cond delay="0"/>
                                          </p:stCondLst>
                                        </p:cTn>
                                        <p:tgtEl>
                                          <p:spTgt spid="9230"/>
                                        </p:tgtEl>
                                        <p:attrNameLst>
                                          <p:attrName>style.visibility</p:attrName>
                                        </p:attrNameLst>
                                      </p:cBhvr>
                                      <p:to>
                                        <p:strVal val="visible"/>
                                      </p:to>
                                    </p:set>
                                    <p:anim calcmode="lin" valueType="num">
                                      <p:cBhvr>
                                        <p:cTn id="68" dur="500" fill="hold"/>
                                        <p:tgtEl>
                                          <p:spTgt spid="9230"/>
                                        </p:tgtEl>
                                        <p:attrNameLst>
                                          <p:attrName>ppt_w</p:attrName>
                                        </p:attrNameLst>
                                      </p:cBhvr>
                                      <p:tavLst>
                                        <p:tav tm="0">
                                          <p:val>
                                            <p:fltVal val="0"/>
                                          </p:val>
                                        </p:tav>
                                        <p:tav tm="100000">
                                          <p:val>
                                            <p:strVal val="#ppt_w"/>
                                          </p:val>
                                        </p:tav>
                                      </p:tavLst>
                                    </p:anim>
                                    <p:anim calcmode="lin" valueType="num">
                                      <p:cBhvr>
                                        <p:cTn id="69" dur="500" fill="hold"/>
                                        <p:tgtEl>
                                          <p:spTgt spid="9230"/>
                                        </p:tgtEl>
                                        <p:attrNameLst>
                                          <p:attrName>ppt_h</p:attrName>
                                        </p:attrNameLst>
                                      </p:cBhvr>
                                      <p:tavLst>
                                        <p:tav tm="0">
                                          <p:val>
                                            <p:fltVal val="0"/>
                                          </p:val>
                                        </p:tav>
                                        <p:tav tm="100000">
                                          <p:val>
                                            <p:strVal val="#ppt_h"/>
                                          </p:val>
                                        </p:tav>
                                      </p:tavLst>
                                    </p:anim>
                                    <p:anim calcmode="lin" valueType="num">
                                      <p:cBhvr>
                                        <p:cTn id="70" dur="500" fill="hold"/>
                                        <p:tgtEl>
                                          <p:spTgt spid="9230"/>
                                        </p:tgtEl>
                                        <p:attrNameLst>
                                          <p:attrName>style.rotation</p:attrName>
                                        </p:attrNameLst>
                                      </p:cBhvr>
                                      <p:tavLst>
                                        <p:tav tm="0">
                                          <p:val>
                                            <p:fltVal val="90"/>
                                          </p:val>
                                        </p:tav>
                                        <p:tav tm="100000">
                                          <p:val>
                                            <p:fltVal val="0"/>
                                          </p:val>
                                        </p:tav>
                                      </p:tavLst>
                                    </p:anim>
                                    <p:animEffect transition="in" filter="fade">
                                      <p:cBhvr>
                                        <p:cTn id="71" dur="500"/>
                                        <p:tgtEl>
                                          <p:spTgt spid="9230"/>
                                        </p:tgtEl>
                                      </p:cBhvr>
                                    </p:animEffect>
                                  </p:childTnLst>
                                </p:cTn>
                              </p:par>
                            </p:childTnLst>
                          </p:cTn>
                        </p:par>
                        <p:par>
                          <p:cTn id="72" fill="hold">
                            <p:stCondLst>
                              <p:cond delay="3949"/>
                            </p:stCondLst>
                            <p:childTnLst>
                              <p:par>
                                <p:cTn id="73" presetID="31" presetClass="entr" presetSubtype="0" fill="hold" grpId="0" nodeType="afterEffect">
                                  <p:stCondLst>
                                    <p:cond delay="0"/>
                                  </p:stCondLst>
                                  <p:childTnLst>
                                    <p:set>
                                      <p:cBhvr>
                                        <p:cTn id="74" dur="1" fill="hold">
                                          <p:stCondLst>
                                            <p:cond delay="0"/>
                                          </p:stCondLst>
                                        </p:cTn>
                                        <p:tgtEl>
                                          <p:spTgt spid="9231"/>
                                        </p:tgtEl>
                                        <p:attrNameLst>
                                          <p:attrName>style.visibility</p:attrName>
                                        </p:attrNameLst>
                                      </p:cBhvr>
                                      <p:to>
                                        <p:strVal val="visible"/>
                                      </p:to>
                                    </p:set>
                                    <p:anim calcmode="lin" valueType="num">
                                      <p:cBhvr>
                                        <p:cTn id="75" dur="500" fill="hold"/>
                                        <p:tgtEl>
                                          <p:spTgt spid="9231"/>
                                        </p:tgtEl>
                                        <p:attrNameLst>
                                          <p:attrName>ppt_w</p:attrName>
                                        </p:attrNameLst>
                                      </p:cBhvr>
                                      <p:tavLst>
                                        <p:tav tm="0">
                                          <p:val>
                                            <p:fltVal val="0"/>
                                          </p:val>
                                        </p:tav>
                                        <p:tav tm="100000">
                                          <p:val>
                                            <p:strVal val="#ppt_w"/>
                                          </p:val>
                                        </p:tav>
                                      </p:tavLst>
                                    </p:anim>
                                    <p:anim calcmode="lin" valueType="num">
                                      <p:cBhvr>
                                        <p:cTn id="76" dur="500" fill="hold"/>
                                        <p:tgtEl>
                                          <p:spTgt spid="9231"/>
                                        </p:tgtEl>
                                        <p:attrNameLst>
                                          <p:attrName>ppt_h</p:attrName>
                                        </p:attrNameLst>
                                      </p:cBhvr>
                                      <p:tavLst>
                                        <p:tav tm="0">
                                          <p:val>
                                            <p:fltVal val="0"/>
                                          </p:val>
                                        </p:tav>
                                        <p:tav tm="100000">
                                          <p:val>
                                            <p:strVal val="#ppt_h"/>
                                          </p:val>
                                        </p:tav>
                                      </p:tavLst>
                                    </p:anim>
                                    <p:anim calcmode="lin" valueType="num">
                                      <p:cBhvr>
                                        <p:cTn id="77" dur="500" fill="hold"/>
                                        <p:tgtEl>
                                          <p:spTgt spid="9231"/>
                                        </p:tgtEl>
                                        <p:attrNameLst>
                                          <p:attrName>style.rotation</p:attrName>
                                        </p:attrNameLst>
                                      </p:cBhvr>
                                      <p:tavLst>
                                        <p:tav tm="0">
                                          <p:val>
                                            <p:fltVal val="90"/>
                                          </p:val>
                                        </p:tav>
                                        <p:tav tm="100000">
                                          <p:val>
                                            <p:fltVal val="0"/>
                                          </p:val>
                                        </p:tav>
                                      </p:tavLst>
                                    </p:anim>
                                    <p:animEffect transition="in" filter="fade">
                                      <p:cBhvr>
                                        <p:cTn id="78" dur="500"/>
                                        <p:tgtEl>
                                          <p:spTgt spid="9231"/>
                                        </p:tgtEl>
                                      </p:cBhvr>
                                    </p:animEffect>
                                  </p:childTnLst>
                                </p:cTn>
                              </p:par>
                            </p:childTnLst>
                          </p:cTn>
                        </p:par>
                        <p:par>
                          <p:cTn id="79" fill="hold">
                            <p:stCondLst>
                              <p:cond delay="4449"/>
                            </p:stCondLst>
                            <p:childTnLst>
                              <p:par>
                                <p:cTn id="80" presetID="22" presetClass="entr" presetSubtype="1" fill="hold" grpId="0" nodeType="afterEffect">
                                  <p:stCondLst>
                                    <p:cond delay="0"/>
                                  </p:stCondLst>
                                  <p:childTnLst>
                                    <p:set>
                                      <p:cBhvr>
                                        <p:cTn id="81" dur="1" fill="hold">
                                          <p:stCondLst>
                                            <p:cond delay="0"/>
                                          </p:stCondLst>
                                        </p:cTn>
                                        <p:tgtEl>
                                          <p:spTgt spid="9221"/>
                                        </p:tgtEl>
                                        <p:attrNameLst>
                                          <p:attrName>style.visibility</p:attrName>
                                        </p:attrNameLst>
                                      </p:cBhvr>
                                      <p:to>
                                        <p:strVal val="visible"/>
                                      </p:to>
                                    </p:set>
                                    <p:animEffect transition="in" filter="wipe(up)">
                                      <p:cBhvr>
                                        <p:cTn id="82"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0" grpId="0"/>
      <p:bldP spid="9221" grpId="0"/>
      <p:bldP spid="9225" grpId="0" animBg="1"/>
      <p:bldP spid="9225" grpId="1" animBg="1"/>
      <p:bldP spid="9226" grpId="0" animBg="1"/>
      <p:bldP spid="9227" grpId="0" animBg="1"/>
      <p:bldP spid="9228" grpId="0" animBg="1"/>
      <p:bldP spid="9229" grpId="0"/>
      <p:bldP spid="9230" grpId="0"/>
      <p:bldP spid="92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1"/>
          <p:cNvSpPr/>
          <p:nvPr/>
        </p:nvSpPr>
        <p:spPr>
          <a:xfrm>
            <a:off x="5162550" y="1700213"/>
            <a:ext cx="6369050" cy="2308225"/>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　　时至今日</a:t>
            </a:r>
            <a:r>
              <a:rPr lang="zh-CN" altLang="en-US" dirty="0" smtClean="0">
                <a:solidFill>
                  <a:schemeClr val="accent1"/>
                </a:solidFill>
                <a:latin typeface="微软雅黑" panose="020B0503020204020204" pitchFamily="2" charset="-122"/>
                <a:ea typeface="微软雅黑" panose="020B0503020204020204" pitchFamily="2" charset="-122"/>
              </a:rPr>
              <a:t>，儿</a:t>
            </a:r>
            <a:r>
              <a:rPr lang="zh-CN" altLang="en-US" dirty="0">
                <a:solidFill>
                  <a:schemeClr val="accent1"/>
                </a:solidFill>
                <a:latin typeface="微软雅黑" panose="020B0503020204020204" pitchFamily="2" charset="-122"/>
                <a:ea typeface="微软雅黑" panose="020B0503020204020204" pitchFamily="2" charset="-122"/>
              </a:rPr>
              <a:t>品牌已发展拥有完整的时尚产业，包括：高级男装、女装成衣、奢华珠宝、眼镜、钟表、化妆品等</a:t>
            </a:r>
            <a:r>
              <a:rPr lang="zh-CN" altLang="en-US" dirty="0" smtClean="0">
                <a:solidFill>
                  <a:schemeClr val="accent1"/>
                </a:solidFill>
                <a:latin typeface="微软雅黑" panose="020B0503020204020204" pitchFamily="2" charset="-122"/>
                <a:ea typeface="微软雅黑" panose="020B0503020204020204" pitchFamily="2" charset="-122"/>
              </a:rPr>
              <a:t>。儿</a:t>
            </a:r>
            <a:r>
              <a:rPr lang="zh-CN" altLang="en-US" dirty="0">
                <a:solidFill>
                  <a:schemeClr val="accent1"/>
                </a:solidFill>
                <a:latin typeface="微软雅黑" panose="020B0503020204020204" pitchFamily="2" charset="-122"/>
                <a:ea typeface="微软雅黑" panose="020B0503020204020204" pitchFamily="2" charset="-122"/>
              </a:rPr>
              <a:t>独特的风格和品味，已经广为世界各地追逐时尚潮流的人们所钟爱。</a:t>
            </a:r>
          </a:p>
          <a:p>
            <a:pPr lvl="0" algn="just" eaLnBrk="1" hangingPunct="1"/>
            <a:endParaRPr lang="zh-CN" altLang="en-US" dirty="0">
              <a:solidFill>
                <a:schemeClr val="accent1"/>
              </a:solidFill>
              <a:latin typeface="微软雅黑" panose="020B0503020204020204" pitchFamily="2" charset="-122"/>
              <a:ea typeface="微软雅黑" panose="020B0503020204020204" pitchFamily="2" charset="-122"/>
            </a:endParaRPr>
          </a:p>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　　正如众多时尚评论人士</a:t>
            </a:r>
            <a:r>
              <a:rPr lang="zh-CN" altLang="en-US" dirty="0" smtClean="0">
                <a:solidFill>
                  <a:schemeClr val="accent1"/>
                </a:solidFill>
                <a:latin typeface="微软雅黑" panose="020B0503020204020204" pitchFamily="2" charset="-122"/>
                <a:ea typeface="微软雅黑" panose="020B0503020204020204" pitchFamily="2" charset="-122"/>
              </a:rPr>
              <a:t>对儿</a:t>
            </a:r>
            <a:r>
              <a:rPr lang="zh-CN" altLang="en-US" dirty="0">
                <a:solidFill>
                  <a:schemeClr val="accent1"/>
                </a:solidFill>
                <a:latin typeface="微软雅黑" panose="020B0503020204020204" pitchFamily="2" charset="-122"/>
                <a:ea typeface="微软雅黑" panose="020B0503020204020204" pitchFamily="2" charset="-122"/>
              </a:rPr>
              <a:t>评论所说的：</a:t>
            </a:r>
            <a:r>
              <a:rPr lang="en-US" altLang="x-none" dirty="0">
                <a:solidFill>
                  <a:schemeClr val="accent1"/>
                </a:solidFill>
                <a:latin typeface="微软雅黑" panose="020B0503020204020204" pitchFamily="2" charset="-122"/>
                <a:ea typeface="微软雅黑" panose="020B0503020204020204" pitchFamily="2" charset="-122"/>
              </a:rPr>
              <a:t>fashion comes and goes, but the style stays </a:t>
            </a:r>
            <a:r>
              <a:rPr lang="zh-CN" altLang="en-US" dirty="0">
                <a:solidFill>
                  <a:schemeClr val="accent1"/>
                </a:solidFill>
                <a:latin typeface="微软雅黑" panose="020B0503020204020204" pitchFamily="2" charset="-122"/>
                <a:ea typeface="微软雅黑" panose="020B0503020204020204" pitchFamily="2" charset="-122"/>
              </a:rPr>
              <a:t>（时尚潮来潮去，只有品味永存）</a:t>
            </a:r>
          </a:p>
        </p:txBody>
      </p:sp>
      <p:pic>
        <p:nvPicPr>
          <p:cNvPr id="1024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9938" y="1152525"/>
            <a:ext cx="4044950" cy="2549525"/>
          </a:xfrm>
          <a:prstGeom prst="rect">
            <a:avLst/>
          </a:prstGeom>
          <a:noFill/>
          <a:ln w="9525" cap="flat" cmpd="sng">
            <a:solidFill>
              <a:srgbClr val="969696"/>
            </a:solidFill>
            <a:prstDash val="solid"/>
            <a:miter/>
            <a:headEnd type="none" w="med" len="med"/>
            <a:tailEnd type="none" w="med" len="med"/>
          </a:ln>
        </p:spPr>
      </p:pic>
      <p:sp>
        <p:nvSpPr>
          <p:cNvPr id="10244" name="矩形 3"/>
          <p:cNvSpPr/>
          <p:nvPr/>
        </p:nvSpPr>
        <p:spPr>
          <a:xfrm>
            <a:off x="5191125" y="1077913"/>
            <a:ext cx="4152900" cy="461962"/>
          </a:xfrm>
          <a:prstGeom prst="rect">
            <a:avLst/>
          </a:prstGeom>
          <a:noFill/>
          <a:ln w="9525">
            <a:noFill/>
          </a:ln>
        </p:spPr>
        <p:txBody>
          <a:bodyPr wrap="none">
            <a:spAutoFit/>
          </a:bodyPr>
          <a:lstStyle/>
          <a:p>
            <a:pPr lvl="0" eaLnBrk="1" hangingPunct="1"/>
            <a:r>
              <a:rPr lang="zh-CN" altLang="en-US" sz="2400" dirty="0">
                <a:latin typeface="微软雅黑" panose="020B0503020204020204" pitchFamily="2" charset="-122"/>
                <a:ea typeface="微软雅黑" panose="020B0503020204020204" pitchFamily="2" charset="-122"/>
              </a:rPr>
              <a:t>时尚潮来潮去   只有品味永存</a:t>
            </a:r>
          </a:p>
        </p:txBody>
      </p:sp>
      <p:pic>
        <p:nvPicPr>
          <p:cNvPr id="10245" name="Picture 3" descr="D:\快盘\定制文件夹\IGG\素材\65e27742dca7488c828b8b4a4628b928.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46400" y="3843338"/>
            <a:ext cx="1873250" cy="1187450"/>
          </a:xfrm>
          <a:prstGeom prst="rect">
            <a:avLst/>
          </a:prstGeom>
          <a:noFill/>
          <a:ln w="9525" cap="flat" cmpd="sng">
            <a:solidFill>
              <a:srgbClr val="969696"/>
            </a:solidFill>
            <a:prstDash val="solid"/>
            <a:miter/>
            <a:headEnd type="none" w="med" len="med"/>
            <a:tailEnd type="none" w="med" len="med"/>
          </a:ln>
        </p:spPr>
      </p:pic>
      <p:sp>
        <p:nvSpPr>
          <p:cNvPr id="10246" name="圆角矩形 9"/>
          <p:cNvSpPr/>
          <p:nvPr/>
        </p:nvSpPr>
        <p:spPr>
          <a:xfrm>
            <a:off x="5299075" y="4440238"/>
            <a:ext cx="1716088" cy="425450"/>
          </a:xfrm>
          <a:prstGeom prst="roundRect">
            <a:avLst>
              <a:gd name="adj" fmla="val 16667"/>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0247" name="圆角矩形 10"/>
          <p:cNvSpPr/>
          <p:nvPr/>
        </p:nvSpPr>
        <p:spPr>
          <a:xfrm>
            <a:off x="5299075" y="4959350"/>
            <a:ext cx="1716088" cy="425450"/>
          </a:xfrm>
          <a:prstGeom prst="roundRect">
            <a:avLst>
              <a:gd name="adj" fmla="val 16667"/>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0248" name="圆角矩形 11"/>
          <p:cNvSpPr/>
          <p:nvPr/>
        </p:nvSpPr>
        <p:spPr>
          <a:xfrm>
            <a:off x="5299075" y="5464175"/>
            <a:ext cx="1716088" cy="425450"/>
          </a:xfrm>
          <a:prstGeom prst="roundRect">
            <a:avLst>
              <a:gd name="adj" fmla="val 16667"/>
            </a:avLst>
          </a:prstGeom>
          <a:solidFill>
            <a:schemeClr val="bg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0249" name="圆角矩形 12"/>
          <p:cNvSpPr/>
          <p:nvPr/>
        </p:nvSpPr>
        <p:spPr>
          <a:xfrm>
            <a:off x="5299075" y="5997575"/>
            <a:ext cx="1716088" cy="423863"/>
          </a:xfrm>
          <a:prstGeom prst="roundRect">
            <a:avLst>
              <a:gd name="adj" fmla="val 16667"/>
            </a:avLst>
          </a:prstGeom>
          <a:solidFill>
            <a:schemeClr val="bg2"/>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0250" name="矩形 13"/>
          <p:cNvSpPr/>
          <p:nvPr/>
        </p:nvSpPr>
        <p:spPr>
          <a:xfrm>
            <a:off x="5299075" y="4468813"/>
            <a:ext cx="1716088" cy="400050"/>
          </a:xfrm>
          <a:prstGeom prst="rect">
            <a:avLst/>
          </a:prstGeom>
          <a:noFill/>
          <a:ln w="9525">
            <a:noFill/>
          </a:ln>
        </p:spPr>
        <p:txBody>
          <a:bodyPr>
            <a:spAutoFit/>
          </a:bodyPr>
          <a:lstStyle/>
          <a:p>
            <a:pPr lvl="0" algn="dist" eaLnBrk="1" hangingPunct="1"/>
            <a:r>
              <a:rPr lang="zh-CN" altLang="en-US" sz="2000" dirty="0">
                <a:solidFill>
                  <a:schemeClr val="accent2"/>
                </a:solidFill>
                <a:latin typeface="微软雅黑" panose="020B0503020204020204" pitchFamily="2" charset="-122"/>
                <a:ea typeface="微软雅黑" panose="020B0503020204020204" pitchFamily="2" charset="-122"/>
              </a:rPr>
              <a:t>品牌定位</a:t>
            </a:r>
          </a:p>
        </p:txBody>
      </p:sp>
      <p:sp>
        <p:nvSpPr>
          <p:cNvPr id="10251" name="矩形 14"/>
          <p:cNvSpPr/>
          <p:nvPr/>
        </p:nvSpPr>
        <p:spPr>
          <a:xfrm>
            <a:off x="7116763" y="4437063"/>
            <a:ext cx="2954337" cy="369887"/>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原创、时尚、经典、高雅。</a:t>
            </a:r>
          </a:p>
        </p:txBody>
      </p:sp>
      <p:sp>
        <p:nvSpPr>
          <p:cNvPr id="10252" name="矩形 15"/>
          <p:cNvSpPr/>
          <p:nvPr/>
        </p:nvSpPr>
        <p:spPr>
          <a:xfrm>
            <a:off x="5299075" y="4973638"/>
            <a:ext cx="1722438" cy="400050"/>
          </a:xfrm>
          <a:prstGeom prst="rect">
            <a:avLst/>
          </a:prstGeom>
          <a:noFill/>
          <a:ln w="9525">
            <a:noFill/>
          </a:ln>
        </p:spPr>
        <p:txBody>
          <a:bodyPr wrap="none">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品牌主题概念</a:t>
            </a:r>
          </a:p>
        </p:txBody>
      </p:sp>
      <p:sp>
        <p:nvSpPr>
          <p:cNvPr id="10253" name="矩形 16"/>
          <p:cNvSpPr/>
          <p:nvPr/>
        </p:nvSpPr>
        <p:spPr>
          <a:xfrm>
            <a:off x="7116763" y="4983163"/>
            <a:ext cx="2954337" cy="369887"/>
          </a:xfrm>
          <a:prstGeom prst="rect">
            <a:avLst/>
          </a:prstGeom>
          <a:noFill/>
          <a:ln w="9525">
            <a:noFill/>
          </a:ln>
        </p:spPr>
        <p:txBody>
          <a:bodyPr>
            <a:spAutoFit/>
          </a:bodyPr>
          <a:lstStyle/>
          <a:p>
            <a:pPr lvl="0" algn="just" eaLnBrk="1" hangingPunct="1"/>
            <a:r>
              <a:rPr lang="zh-CN" altLang="en-US" dirty="0" smtClean="0">
                <a:solidFill>
                  <a:schemeClr val="accent1"/>
                </a:solidFill>
                <a:latin typeface="微软雅黑" panose="020B0503020204020204" pitchFamily="2" charset="-122"/>
                <a:ea typeface="微软雅黑" panose="020B0503020204020204" pitchFamily="2" charset="-122"/>
              </a:rPr>
              <a:t>儿</a:t>
            </a:r>
            <a:r>
              <a:rPr lang="zh-CN" altLang="en-US" dirty="0">
                <a:solidFill>
                  <a:schemeClr val="accent1"/>
                </a:solidFill>
                <a:latin typeface="微软雅黑" panose="020B0503020204020204" pitchFamily="2" charset="-122"/>
                <a:ea typeface="微软雅黑" panose="020B0503020204020204" pitchFamily="2" charset="-122"/>
              </a:rPr>
              <a:t>雪地靴系列产品。</a:t>
            </a:r>
          </a:p>
        </p:txBody>
      </p:sp>
      <p:sp>
        <p:nvSpPr>
          <p:cNvPr id="10254" name="矩形 17"/>
          <p:cNvSpPr/>
          <p:nvPr/>
        </p:nvSpPr>
        <p:spPr>
          <a:xfrm>
            <a:off x="5299075" y="5464175"/>
            <a:ext cx="1716088" cy="400050"/>
          </a:xfrm>
          <a:prstGeom prst="rect">
            <a:avLst/>
          </a:prstGeom>
          <a:noFill/>
          <a:ln w="9525">
            <a:noFill/>
          </a:ln>
        </p:spPr>
        <p:txBody>
          <a:bodyPr>
            <a:spAutoFit/>
          </a:bodyPr>
          <a:lstStyle/>
          <a:p>
            <a:pPr lvl="0" algn="dist" eaLnBrk="1" hangingPunct="1"/>
            <a:r>
              <a:rPr lang="zh-CN" altLang="en-US" sz="2000" dirty="0">
                <a:solidFill>
                  <a:schemeClr val="accent2"/>
                </a:solidFill>
                <a:latin typeface="微软雅黑" panose="020B0503020204020204" pitchFamily="2" charset="-122"/>
                <a:ea typeface="微软雅黑" panose="020B0503020204020204" pitchFamily="2" charset="-122"/>
              </a:rPr>
              <a:t>产品定位</a:t>
            </a:r>
          </a:p>
        </p:txBody>
      </p:sp>
      <p:sp>
        <p:nvSpPr>
          <p:cNvPr id="10255" name="矩形 18"/>
          <p:cNvSpPr/>
          <p:nvPr/>
        </p:nvSpPr>
        <p:spPr>
          <a:xfrm>
            <a:off x="7116763" y="5473700"/>
            <a:ext cx="4454525" cy="369888"/>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中、高档次，以进口皮鞋为主导产品。</a:t>
            </a:r>
          </a:p>
        </p:txBody>
      </p:sp>
      <p:sp>
        <p:nvSpPr>
          <p:cNvPr id="10256" name="矩形 19"/>
          <p:cNvSpPr/>
          <p:nvPr/>
        </p:nvSpPr>
        <p:spPr>
          <a:xfrm>
            <a:off x="5299075" y="6010275"/>
            <a:ext cx="1722438" cy="400050"/>
          </a:xfrm>
          <a:prstGeom prst="rect">
            <a:avLst/>
          </a:prstGeom>
          <a:noFill/>
          <a:ln w="9525">
            <a:noFill/>
          </a:ln>
        </p:spPr>
        <p:txBody>
          <a:bodyPr wrap="none">
            <a:spAutoFit/>
          </a:bodyPr>
          <a:lstStyle/>
          <a:p>
            <a:pPr lvl="0" eaLnBrk="1" hangingPunct="1"/>
            <a:r>
              <a:rPr lang="zh-CN" altLang="en-US" sz="2000" dirty="0">
                <a:solidFill>
                  <a:schemeClr val="accent2"/>
                </a:solidFill>
                <a:latin typeface="微软雅黑" panose="020B0503020204020204" pitchFamily="2" charset="-122"/>
                <a:ea typeface="微软雅黑" panose="020B0503020204020204" pitchFamily="2" charset="-122"/>
              </a:rPr>
              <a:t>销售渠道定位</a:t>
            </a:r>
          </a:p>
        </p:txBody>
      </p:sp>
      <p:sp>
        <p:nvSpPr>
          <p:cNvPr id="10257" name="矩形 20"/>
          <p:cNvSpPr/>
          <p:nvPr/>
        </p:nvSpPr>
        <p:spPr>
          <a:xfrm>
            <a:off x="7116763" y="6007100"/>
            <a:ext cx="4454525" cy="368300"/>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省会城市公司直营，二三级城市加盟代理。</a:t>
            </a:r>
          </a:p>
        </p:txBody>
      </p:sp>
      <p:sp>
        <p:nvSpPr>
          <p:cNvPr id="10258" name="矩形 21"/>
          <p:cNvSpPr/>
          <p:nvPr/>
        </p:nvSpPr>
        <p:spPr>
          <a:xfrm>
            <a:off x="769938" y="3843338"/>
            <a:ext cx="2022475" cy="2532062"/>
          </a:xfrm>
          <a:prstGeom prst="rect">
            <a:avLst/>
          </a:prstGeom>
          <a:solidFill>
            <a:srgbClr val="00B0D8"/>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pic>
        <p:nvPicPr>
          <p:cNvPr id="10259" name="Picture 5" descr="D:\快盘\定制文件夹\IGG\素材\8035156_150355855000_2.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46400" y="5173663"/>
            <a:ext cx="1866900" cy="1192212"/>
          </a:xfrm>
          <a:prstGeom prst="rect">
            <a:avLst/>
          </a:prstGeom>
          <a:noFill/>
          <a:ln w="9525" cap="flat" cmpd="sng">
            <a:solidFill>
              <a:srgbClr val="969696"/>
            </a:solidFill>
            <a:prstDash val="solid"/>
            <a:miter/>
            <a:headEnd type="none" w="med" len="med"/>
            <a:tailEnd type="none" w="med" len="med"/>
          </a:ln>
        </p:spPr>
      </p:pic>
      <p:sp>
        <p:nvSpPr>
          <p:cNvPr id="10260" name="TextBox 24"/>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品牌故事</a:t>
            </a:r>
          </a:p>
        </p:txBody>
      </p:sp>
      <p:sp>
        <p:nvSpPr>
          <p:cNvPr id="10261"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0262"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0263"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10264" name="Picture 3" descr="D:\快盘\WPS上传PPT\企业简介产品推介\导出\钻石.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9700" y="4149725"/>
            <a:ext cx="2233613" cy="2879725"/>
          </a:xfrm>
          <a:prstGeom prst="rect">
            <a:avLst/>
          </a:prstGeom>
          <a:noFill/>
          <a:ln w="9525">
            <a:noFill/>
          </a:ln>
        </p:spPr>
      </p:pic>
      <p:sp>
        <p:nvSpPr>
          <p:cNvPr id="10265" name="TextBox 28"/>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5</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261"/>
                                        </p:tgtEl>
                                        <p:attrNameLst>
                                          <p:attrName>style.visibility</p:attrName>
                                        </p:attrNameLst>
                                      </p:cBhvr>
                                      <p:to>
                                        <p:strVal val="visible"/>
                                      </p:to>
                                    </p:set>
                                    <p:anim calcmode="lin" valueType="num">
                                      <p:cBhvr additive="base">
                                        <p:cTn id="7" dur="300" fill="hold"/>
                                        <p:tgtEl>
                                          <p:spTgt spid="10261"/>
                                        </p:tgtEl>
                                        <p:attrNameLst>
                                          <p:attrName>ppt_x</p:attrName>
                                        </p:attrNameLst>
                                      </p:cBhvr>
                                      <p:tavLst>
                                        <p:tav tm="0">
                                          <p:val>
                                            <p:strVal val="0-#ppt_w/2"/>
                                          </p:val>
                                        </p:tav>
                                        <p:tav tm="100000">
                                          <p:val>
                                            <p:strVal val="#ppt_x"/>
                                          </p:val>
                                        </p:tav>
                                      </p:tavLst>
                                    </p:anim>
                                    <p:anim calcmode="lin" valueType="num">
                                      <p:cBhvr additive="base">
                                        <p:cTn id="8" dur="300" fill="hold"/>
                                        <p:tgtEl>
                                          <p:spTgt spid="1026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262"/>
                                        </p:tgtEl>
                                        <p:attrNameLst>
                                          <p:attrName>style.visibility</p:attrName>
                                        </p:attrNameLst>
                                      </p:cBhvr>
                                      <p:to>
                                        <p:strVal val="visible"/>
                                      </p:to>
                                    </p:set>
                                    <p:anim calcmode="lin" valueType="num">
                                      <p:cBhvr additive="base">
                                        <p:cTn id="11" dur="300" fill="hold"/>
                                        <p:tgtEl>
                                          <p:spTgt spid="10262"/>
                                        </p:tgtEl>
                                        <p:attrNameLst>
                                          <p:attrName>ppt_x</p:attrName>
                                        </p:attrNameLst>
                                      </p:cBhvr>
                                      <p:tavLst>
                                        <p:tav tm="0">
                                          <p:val>
                                            <p:strVal val="0-#ppt_w/2"/>
                                          </p:val>
                                        </p:tav>
                                        <p:tav tm="100000">
                                          <p:val>
                                            <p:strVal val="#ppt_x"/>
                                          </p:val>
                                        </p:tav>
                                      </p:tavLst>
                                    </p:anim>
                                    <p:anim calcmode="lin" valueType="num">
                                      <p:cBhvr additive="base">
                                        <p:cTn id="12" dur="300" fill="hold"/>
                                        <p:tgtEl>
                                          <p:spTgt spid="1026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0263"/>
                                        </p:tgtEl>
                                        <p:attrNameLst>
                                          <p:attrName>style.visibility</p:attrName>
                                        </p:attrNameLst>
                                      </p:cBhvr>
                                      <p:to>
                                        <p:strVal val="visible"/>
                                      </p:to>
                                    </p:set>
                                    <p:anim calcmode="lin" valueType="num">
                                      <p:cBhvr additive="base">
                                        <p:cTn id="15" dur="300" fill="hold"/>
                                        <p:tgtEl>
                                          <p:spTgt spid="10263"/>
                                        </p:tgtEl>
                                        <p:attrNameLst>
                                          <p:attrName>ppt_x</p:attrName>
                                        </p:attrNameLst>
                                      </p:cBhvr>
                                      <p:tavLst>
                                        <p:tav tm="0">
                                          <p:val>
                                            <p:strVal val="0-#ppt_w/2"/>
                                          </p:val>
                                        </p:tav>
                                        <p:tav tm="100000">
                                          <p:val>
                                            <p:strVal val="#ppt_x"/>
                                          </p:val>
                                        </p:tav>
                                      </p:tavLst>
                                    </p:anim>
                                    <p:anim calcmode="lin" valueType="num">
                                      <p:cBhvr additive="base">
                                        <p:cTn id="16" dur="300" fill="hold"/>
                                        <p:tgtEl>
                                          <p:spTgt spid="1026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0260"/>
                                        </p:tgtEl>
                                        <p:attrNameLst>
                                          <p:attrName>style.visibility</p:attrName>
                                        </p:attrNameLst>
                                      </p:cBhvr>
                                      <p:to>
                                        <p:strVal val="visible"/>
                                      </p:to>
                                    </p:set>
                                    <p:anim calcmode="lin" valueType="num">
                                      <p:cBhvr>
                                        <p:cTn id="20" dur="500" fill="hold"/>
                                        <p:tgtEl>
                                          <p:spTgt spid="1026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0260"/>
                                        </p:tgtEl>
                                        <p:attrNameLst>
                                          <p:attrName>ppt_y</p:attrName>
                                        </p:attrNameLst>
                                      </p:cBhvr>
                                      <p:tavLst>
                                        <p:tav tm="0">
                                          <p:val>
                                            <p:strVal val="#ppt_y"/>
                                          </p:val>
                                        </p:tav>
                                        <p:tav tm="100000">
                                          <p:val>
                                            <p:strVal val="#ppt_y"/>
                                          </p:val>
                                        </p:tav>
                                      </p:tavLst>
                                    </p:anim>
                                    <p:anim calcmode="lin" valueType="num">
                                      <p:cBhvr>
                                        <p:cTn id="22" dur="500" fill="hold"/>
                                        <p:tgtEl>
                                          <p:spTgt spid="1026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026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026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0265"/>
                                        </p:tgtEl>
                                        <p:attrNameLst>
                                          <p:attrName>style.visibility</p:attrName>
                                        </p:attrNameLst>
                                      </p:cBhvr>
                                      <p:to>
                                        <p:strVal val="visible"/>
                                      </p:to>
                                    </p:set>
                                    <p:anim calcmode="lin" valueType="num">
                                      <p:cBhvr>
                                        <p:cTn id="27" dur="400" fill="hold"/>
                                        <p:tgtEl>
                                          <p:spTgt spid="10265"/>
                                        </p:tgtEl>
                                        <p:attrNameLst>
                                          <p:attrName>ppt_w</p:attrName>
                                        </p:attrNameLst>
                                      </p:cBhvr>
                                      <p:tavLst>
                                        <p:tav tm="0">
                                          <p:val>
                                            <p:fltVal val="0"/>
                                          </p:val>
                                        </p:tav>
                                        <p:tav tm="100000">
                                          <p:val>
                                            <p:strVal val="#ppt_w"/>
                                          </p:val>
                                        </p:tav>
                                      </p:tavLst>
                                    </p:anim>
                                    <p:anim calcmode="lin" valueType="num">
                                      <p:cBhvr>
                                        <p:cTn id="28" dur="400" fill="hold"/>
                                        <p:tgtEl>
                                          <p:spTgt spid="10265"/>
                                        </p:tgtEl>
                                        <p:attrNameLst>
                                          <p:attrName>ppt_h</p:attrName>
                                        </p:attrNameLst>
                                      </p:cBhvr>
                                      <p:tavLst>
                                        <p:tav tm="0">
                                          <p:val>
                                            <p:fltVal val="0"/>
                                          </p:val>
                                        </p:tav>
                                        <p:tav tm="100000">
                                          <p:val>
                                            <p:strVal val="#ppt_h"/>
                                          </p:val>
                                        </p:tav>
                                      </p:tavLst>
                                    </p:anim>
                                    <p:anim calcmode="lin" valueType="num">
                                      <p:cBhvr>
                                        <p:cTn id="29" dur="400" fill="hold"/>
                                        <p:tgtEl>
                                          <p:spTgt spid="10265"/>
                                        </p:tgtEl>
                                        <p:attrNameLst>
                                          <p:attrName>style.rotation</p:attrName>
                                        </p:attrNameLst>
                                      </p:cBhvr>
                                      <p:tavLst>
                                        <p:tav tm="0">
                                          <p:val>
                                            <p:fltVal val="90"/>
                                          </p:val>
                                        </p:tav>
                                        <p:tav tm="100000">
                                          <p:val>
                                            <p:fltVal val="0"/>
                                          </p:val>
                                        </p:tav>
                                      </p:tavLst>
                                    </p:anim>
                                    <p:animEffect transition="in" filter="fade">
                                      <p:cBhvr>
                                        <p:cTn id="30" dur="400"/>
                                        <p:tgtEl>
                                          <p:spTgt spid="10265"/>
                                        </p:tgtEl>
                                      </p:cBhvr>
                                    </p:animEffect>
                                  </p:childTnLst>
                                </p:cTn>
                              </p:par>
                              <p:par>
                                <p:cTn id="31" presetID="8" presetClass="emph" presetSubtype="0" fill="hold" grpId="1" nodeType="withEffect">
                                  <p:stCondLst>
                                    <p:cond delay="0"/>
                                  </p:stCondLst>
                                  <p:childTnLst>
                                    <p:animRot by="21600000">
                                      <p:cBhvr>
                                        <p:cTn id="32" dur="400" fill="hold"/>
                                        <p:tgtEl>
                                          <p:spTgt spid="10265"/>
                                        </p:tgtEl>
                                        <p:attrNameLst>
                                          <p:attrName>r</p:attrName>
                                        </p:attrNameLst>
                                      </p:cBhvr>
                                    </p:animRot>
                                  </p:childTnLst>
                                </p:cTn>
                              </p:par>
                            </p:childTnLst>
                          </p:cTn>
                        </p:par>
                        <p:par>
                          <p:cTn id="33" fill="hold">
                            <p:stCondLst>
                              <p:cond delay="1049"/>
                            </p:stCondLst>
                            <p:childTnLst>
                              <p:par>
                                <p:cTn id="34" presetID="31" presetClass="entr" presetSubtype="0" fill="hold" nodeType="afterEffect">
                                  <p:stCondLst>
                                    <p:cond delay="0"/>
                                  </p:stCondLst>
                                  <p:childTnLst>
                                    <p:set>
                                      <p:cBhvr>
                                        <p:cTn id="35" dur="1" fill="hold">
                                          <p:stCondLst>
                                            <p:cond delay="0"/>
                                          </p:stCondLst>
                                        </p:cTn>
                                        <p:tgtEl>
                                          <p:spTgt spid="10243"/>
                                        </p:tgtEl>
                                        <p:attrNameLst>
                                          <p:attrName>style.visibility</p:attrName>
                                        </p:attrNameLst>
                                      </p:cBhvr>
                                      <p:to>
                                        <p:strVal val="visible"/>
                                      </p:to>
                                    </p:set>
                                    <p:anim calcmode="lin" valueType="num">
                                      <p:cBhvr>
                                        <p:cTn id="36" dur="500" fill="hold"/>
                                        <p:tgtEl>
                                          <p:spTgt spid="10243"/>
                                        </p:tgtEl>
                                        <p:attrNameLst>
                                          <p:attrName>ppt_w</p:attrName>
                                        </p:attrNameLst>
                                      </p:cBhvr>
                                      <p:tavLst>
                                        <p:tav tm="0">
                                          <p:val>
                                            <p:fltVal val="0"/>
                                          </p:val>
                                        </p:tav>
                                        <p:tav tm="100000">
                                          <p:val>
                                            <p:strVal val="#ppt_w"/>
                                          </p:val>
                                        </p:tav>
                                      </p:tavLst>
                                    </p:anim>
                                    <p:anim calcmode="lin" valueType="num">
                                      <p:cBhvr>
                                        <p:cTn id="37" dur="500" fill="hold"/>
                                        <p:tgtEl>
                                          <p:spTgt spid="10243"/>
                                        </p:tgtEl>
                                        <p:attrNameLst>
                                          <p:attrName>ppt_h</p:attrName>
                                        </p:attrNameLst>
                                      </p:cBhvr>
                                      <p:tavLst>
                                        <p:tav tm="0">
                                          <p:val>
                                            <p:fltVal val="0"/>
                                          </p:val>
                                        </p:tav>
                                        <p:tav tm="100000">
                                          <p:val>
                                            <p:strVal val="#ppt_h"/>
                                          </p:val>
                                        </p:tav>
                                      </p:tavLst>
                                    </p:anim>
                                    <p:anim calcmode="lin" valueType="num">
                                      <p:cBhvr>
                                        <p:cTn id="38" dur="500" fill="hold"/>
                                        <p:tgtEl>
                                          <p:spTgt spid="10243"/>
                                        </p:tgtEl>
                                        <p:attrNameLst>
                                          <p:attrName>style.rotation</p:attrName>
                                        </p:attrNameLst>
                                      </p:cBhvr>
                                      <p:tavLst>
                                        <p:tav tm="0">
                                          <p:val>
                                            <p:fltVal val="90"/>
                                          </p:val>
                                        </p:tav>
                                        <p:tav tm="100000">
                                          <p:val>
                                            <p:fltVal val="0"/>
                                          </p:val>
                                        </p:tav>
                                      </p:tavLst>
                                    </p:anim>
                                    <p:animEffect transition="in" filter="fade">
                                      <p:cBhvr>
                                        <p:cTn id="39" dur="500"/>
                                        <p:tgtEl>
                                          <p:spTgt spid="10243"/>
                                        </p:tgtEl>
                                      </p:cBhvr>
                                    </p:animEffect>
                                  </p:childTnLst>
                                </p:cTn>
                              </p:par>
                              <p:par>
                                <p:cTn id="40" presetID="8" presetClass="emph" presetSubtype="0" fill="hold" nodeType="withEffect">
                                  <p:stCondLst>
                                    <p:cond delay="0"/>
                                  </p:stCondLst>
                                  <p:childTnLst>
                                    <p:animRot by="21600000">
                                      <p:cBhvr>
                                        <p:cTn id="41" dur="500" fill="hold"/>
                                        <p:tgtEl>
                                          <p:spTgt spid="10243"/>
                                        </p:tgtEl>
                                        <p:attrNameLst>
                                          <p:attrName>r</p:attrName>
                                        </p:attrNameLst>
                                      </p:cBhvr>
                                    </p:animRot>
                                  </p:childTnLst>
                                </p:cTn>
                              </p:par>
                            </p:childTnLst>
                          </p:cTn>
                        </p:par>
                        <p:par>
                          <p:cTn id="42" fill="hold">
                            <p:stCondLst>
                              <p:cond delay="1549"/>
                            </p:stCondLst>
                            <p:childTnLst>
                              <p:par>
                                <p:cTn id="43" presetID="2" presetClass="entr" presetSubtype="4" fill="hold" nodeType="afterEffect">
                                  <p:stCondLst>
                                    <p:cond delay="0"/>
                                  </p:stCondLst>
                                  <p:childTnLst>
                                    <p:set>
                                      <p:cBhvr>
                                        <p:cTn id="44" dur="1" fill="hold">
                                          <p:stCondLst>
                                            <p:cond delay="0"/>
                                          </p:stCondLst>
                                        </p:cTn>
                                        <p:tgtEl>
                                          <p:spTgt spid="10245"/>
                                        </p:tgtEl>
                                        <p:attrNameLst>
                                          <p:attrName>style.visibility</p:attrName>
                                        </p:attrNameLst>
                                      </p:cBhvr>
                                      <p:to>
                                        <p:strVal val="visible"/>
                                      </p:to>
                                    </p:set>
                                    <p:anim calcmode="lin" valueType="num">
                                      <p:cBhvr additive="base">
                                        <p:cTn id="45" dur="500" fill="hold"/>
                                        <p:tgtEl>
                                          <p:spTgt spid="10245"/>
                                        </p:tgtEl>
                                        <p:attrNameLst>
                                          <p:attrName>ppt_x</p:attrName>
                                        </p:attrNameLst>
                                      </p:cBhvr>
                                      <p:tavLst>
                                        <p:tav tm="0">
                                          <p:val>
                                            <p:strVal val="#ppt_x"/>
                                          </p:val>
                                        </p:tav>
                                        <p:tav tm="100000">
                                          <p:val>
                                            <p:strVal val="#ppt_x"/>
                                          </p:val>
                                        </p:tav>
                                      </p:tavLst>
                                    </p:anim>
                                    <p:anim calcmode="lin" valueType="num">
                                      <p:cBhvr additive="base">
                                        <p:cTn id="46" dur="500" fill="hold"/>
                                        <p:tgtEl>
                                          <p:spTgt spid="1024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00"/>
                                  </p:stCondLst>
                                  <p:childTnLst>
                                    <p:set>
                                      <p:cBhvr>
                                        <p:cTn id="48" dur="1" fill="hold">
                                          <p:stCondLst>
                                            <p:cond delay="0"/>
                                          </p:stCondLst>
                                        </p:cTn>
                                        <p:tgtEl>
                                          <p:spTgt spid="10258"/>
                                        </p:tgtEl>
                                        <p:attrNameLst>
                                          <p:attrName>style.visibility</p:attrName>
                                        </p:attrNameLst>
                                      </p:cBhvr>
                                      <p:to>
                                        <p:strVal val="visible"/>
                                      </p:to>
                                    </p:set>
                                    <p:anim calcmode="lin" valueType="num">
                                      <p:cBhvr additive="base">
                                        <p:cTn id="49" dur="500" fill="hold"/>
                                        <p:tgtEl>
                                          <p:spTgt spid="10258"/>
                                        </p:tgtEl>
                                        <p:attrNameLst>
                                          <p:attrName>ppt_x</p:attrName>
                                        </p:attrNameLst>
                                      </p:cBhvr>
                                      <p:tavLst>
                                        <p:tav tm="0">
                                          <p:val>
                                            <p:strVal val="#ppt_x"/>
                                          </p:val>
                                        </p:tav>
                                        <p:tav tm="100000">
                                          <p:val>
                                            <p:strVal val="#ppt_x"/>
                                          </p:val>
                                        </p:tav>
                                      </p:tavLst>
                                    </p:anim>
                                    <p:anim calcmode="lin" valueType="num">
                                      <p:cBhvr additive="base">
                                        <p:cTn id="50" dur="500" fill="hold"/>
                                        <p:tgtEl>
                                          <p:spTgt spid="10258"/>
                                        </p:tgtEl>
                                        <p:attrNameLst>
                                          <p:attrName>ppt_y</p:attrName>
                                        </p:attrNameLst>
                                      </p:cBhvr>
                                      <p:tavLst>
                                        <p:tav tm="0">
                                          <p:val>
                                            <p:strVal val="1+#ppt_h/2"/>
                                          </p:val>
                                        </p:tav>
                                        <p:tav tm="100000">
                                          <p:val>
                                            <p:strVal val="#ppt_y"/>
                                          </p:val>
                                        </p:tav>
                                      </p:tavLst>
                                    </p:anim>
                                  </p:childTnLst>
                                </p:cTn>
                              </p:par>
                            </p:childTnLst>
                          </p:cTn>
                        </p:par>
                        <p:par>
                          <p:cTn id="51" fill="hold">
                            <p:stCondLst>
                              <p:cond delay="2049"/>
                            </p:stCondLst>
                            <p:childTnLst>
                              <p:par>
                                <p:cTn id="52" presetID="42" presetClass="entr" presetSubtype="0" fill="hold" nodeType="afterEffect">
                                  <p:stCondLst>
                                    <p:cond delay="0"/>
                                  </p:stCondLst>
                                  <p:childTnLst>
                                    <p:set>
                                      <p:cBhvr>
                                        <p:cTn id="53" dur="1" fill="hold">
                                          <p:stCondLst>
                                            <p:cond delay="0"/>
                                          </p:stCondLst>
                                        </p:cTn>
                                        <p:tgtEl>
                                          <p:spTgt spid="10264"/>
                                        </p:tgtEl>
                                        <p:attrNameLst>
                                          <p:attrName>style.visibility</p:attrName>
                                        </p:attrNameLst>
                                      </p:cBhvr>
                                      <p:to>
                                        <p:strVal val="visible"/>
                                      </p:to>
                                    </p:set>
                                    <p:animEffect transition="in" filter="fade">
                                      <p:cBhvr>
                                        <p:cTn id="54" dur="1000"/>
                                        <p:tgtEl>
                                          <p:spTgt spid="10264"/>
                                        </p:tgtEl>
                                      </p:cBhvr>
                                    </p:animEffect>
                                    <p:anim calcmode="lin" valueType="num">
                                      <p:cBhvr>
                                        <p:cTn id="55" dur="1000" fill="hold"/>
                                        <p:tgtEl>
                                          <p:spTgt spid="10264"/>
                                        </p:tgtEl>
                                        <p:attrNameLst>
                                          <p:attrName>ppt_x</p:attrName>
                                        </p:attrNameLst>
                                      </p:cBhvr>
                                      <p:tavLst>
                                        <p:tav tm="0">
                                          <p:val>
                                            <p:strVal val="#ppt_x"/>
                                          </p:val>
                                        </p:tav>
                                        <p:tav tm="100000">
                                          <p:val>
                                            <p:strVal val="#ppt_x"/>
                                          </p:val>
                                        </p:tav>
                                      </p:tavLst>
                                    </p:anim>
                                    <p:anim calcmode="lin" valueType="num">
                                      <p:cBhvr>
                                        <p:cTn id="56" dur="1000" fill="hold"/>
                                        <p:tgtEl>
                                          <p:spTgt spid="10264"/>
                                        </p:tgtEl>
                                        <p:attrNameLst>
                                          <p:attrName>ppt_y</p:attrName>
                                        </p:attrNameLst>
                                      </p:cBhvr>
                                      <p:tavLst>
                                        <p:tav tm="0">
                                          <p:val>
                                            <p:strVal val="#ppt_y+.1"/>
                                          </p:val>
                                        </p:tav>
                                        <p:tav tm="100000">
                                          <p:val>
                                            <p:strVal val="#ppt_y"/>
                                          </p:val>
                                        </p:tav>
                                      </p:tavLst>
                                    </p:anim>
                                  </p:childTnLst>
                                </p:cTn>
                              </p:par>
                              <p:par>
                                <p:cTn id="57" presetID="2" presetClass="entr" presetSubtype="4" fill="hold" nodeType="withEffect">
                                  <p:stCondLst>
                                    <p:cond delay="200"/>
                                  </p:stCondLst>
                                  <p:childTnLst>
                                    <p:set>
                                      <p:cBhvr>
                                        <p:cTn id="58" dur="1" fill="hold">
                                          <p:stCondLst>
                                            <p:cond delay="0"/>
                                          </p:stCondLst>
                                        </p:cTn>
                                        <p:tgtEl>
                                          <p:spTgt spid="10259"/>
                                        </p:tgtEl>
                                        <p:attrNameLst>
                                          <p:attrName>style.visibility</p:attrName>
                                        </p:attrNameLst>
                                      </p:cBhvr>
                                      <p:to>
                                        <p:strVal val="visible"/>
                                      </p:to>
                                    </p:set>
                                    <p:anim calcmode="lin" valueType="num">
                                      <p:cBhvr additive="base">
                                        <p:cTn id="59" dur="500" fill="hold"/>
                                        <p:tgtEl>
                                          <p:spTgt spid="10259"/>
                                        </p:tgtEl>
                                        <p:attrNameLst>
                                          <p:attrName>ppt_x</p:attrName>
                                        </p:attrNameLst>
                                      </p:cBhvr>
                                      <p:tavLst>
                                        <p:tav tm="0">
                                          <p:val>
                                            <p:strVal val="#ppt_x"/>
                                          </p:val>
                                        </p:tav>
                                        <p:tav tm="100000">
                                          <p:val>
                                            <p:strVal val="#ppt_x"/>
                                          </p:val>
                                        </p:tav>
                                      </p:tavLst>
                                    </p:anim>
                                    <p:anim calcmode="lin" valueType="num">
                                      <p:cBhvr additive="base">
                                        <p:cTn id="60" dur="500" fill="hold"/>
                                        <p:tgtEl>
                                          <p:spTgt spid="10259"/>
                                        </p:tgtEl>
                                        <p:attrNameLst>
                                          <p:attrName>ppt_y</p:attrName>
                                        </p:attrNameLst>
                                      </p:cBhvr>
                                      <p:tavLst>
                                        <p:tav tm="0">
                                          <p:val>
                                            <p:strVal val="1+#ppt_h/2"/>
                                          </p:val>
                                        </p:tav>
                                        <p:tav tm="100000">
                                          <p:val>
                                            <p:strVal val="#ppt_y"/>
                                          </p:val>
                                        </p:tav>
                                      </p:tavLst>
                                    </p:anim>
                                  </p:childTnLst>
                                </p:cTn>
                              </p:par>
                            </p:childTnLst>
                          </p:cTn>
                        </p:par>
                        <p:par>
                          <p:cTn id="61" fill="hold">
                            <p:stCondLst>
                              <p:cond delay="3049"/>
                            </p:stCondLst>
                            <p:childTnLst>
                              <p:par>
                                <p:cTn id="62" presetID="56" presetClass="entr" presetSubtype="0" fill="hold" grpId="0" nodeType="afterEffect">
                                  <p:stCondLst>
                                    <p:cond delay="0"/>
                                  </p:stCondLst>
                                  <p:iterate type="lt">
                                    <p:tmPct val="10000"/>
                                  </p:iterate>
                                  <p:childTnLst>
                                    <p:set>
                                      <p:cBhvr>
                                        <p:cTn id="63" dur="1" fill="hold">
                                          <p:stCondLst>
                                            <p:cond delay="0"/>
                                          </p:stCondLst>
                                        </p:cTn>
                                        <p:tgtEl>
                                          <p:spTgt spid="10244"/>
                                        </p:tgtEl>
                                        <p:attrNameLst>
                                          <p:attrName>style.visibility</p:attrName>
                                        </p:attrNameLst>
                                      </p:cBhvr>
                                      <p:to>
                                        <p:strVal val="visible"/>
                                      </p:to>
                                    </p:set>
                                    <p:anim by="(-#ppt_w*2)" calcmode="lin" valueType="num">
                                      <p:cBhvr rctx="PPT">
                                        <p:cTn id="64" dur="500" autoRev="1" fill="hold">
                                          <p:stCondLst>
                                            <p:cond delay="0"/>
                                          </p:stCondLst>
                                        </p:cTn>
                                        <p:tgtEl>
                                          <p:spTgt spid="10244"/>
                                        </p:tgtEl>
                                        <p:attrNameLst>
                                          <p:attrName>ppt_w</p:attrName>
                                        </p:attrNameLst>
                                      </p:cBhvr>
                                    </p:anim>
                                    <p:anim by="(#ppt_w*0.50)" calcmode="lin" valueType="num">
                                      <p:cBhvr>
                                        <p:cTn id="65" dur="500" decel="50000" autoRev="1" fill="hold">
                                          <p:stCondLst>
                                            <p:cond delay="0"/>
                                          </p:stCondLst>
                                        </p:cTn>
                                        <p:tgtEl>
                                          <p:spTgt spid="10244"/>
                                        </p:tgtEl>
                                        <p:attrNameLst>
                                          <p:attrName>ppt_x</p:attrName>
                                        </p:attrNameLst>
                                      </p:cBhvr>
                                    </p:anim>
                                    <p:anim from="(-#ppt_h/2)" to="(#ppt_y)" calcmode="lin" valueType="num">
                                      <p:cBhvr>
                                        <p:cTn id="66" dur="1000" fill="hold">
                                          <p:stCondLst>
                                            <p:cond delay="0"/>
                                          </p:stCondLst>
                                        </p:cTn>
                                        <p:tgtEl>
                                          <p:spTgt spid="10244"/>
                                        </p:tgtEl>
                                        <p:attrNameLst>
                                          <p:attrName>ppt_y</p:attrName>
                                        </p:attrNameLst>
                                      </p:cBhvr>
                                    </p:anim>
                                    <p:animRot by="21600000">
                                      <p:cBhvr>
                                        <p:cTn id="67" dur="1000" fill="hold">
                                          <p:stCondLst>
                                            <p:cond delay="0"/>
                                          </p:stCondLst>
                                        </p:cTn>
                                        <p:tgtEl>
                                          <p:spTgt spid="10244"/>
                                        </p:tgtEl>
                                        <p:attrNameLst>
                                          <p:attrName>r</p:attrName>
                                        </p:attrNameLst>
                                      </p:cBhvr>
                                    </p:animRot>
                                  </p:childTnLst>
                                </p:cTn>
                              </p:par>
                            </p:childTnLst>
                          </p:cTn>
                        </p:par>
                        <p:par>
                          <p:cTn id="68" fill="hold">
                            <p:stCondLst>
                              <p:cond delay="5550"/>
                            </p:stCondLst>
                            <p:childTnLst>
                              <p:par>
                                <p:cTn id="69" presetID="22" presetClass="entr" presetSubtype="1" fill="hold" grpId="0" nodeType="afterEffect">
                                  <p:stCondLst>
                                    <p:cond delay="0"/>
                                  </p:stCondLst>
                                  <p:childTnLst>
                                    <p:set>
                                      <p:cBhvr>
                                        <p:cTn id="70" dur="1" fill="hold">
                                          <p:stCondLst>
                                            <p:cond delay="0"/>
                                          </p:stCondLst>
                                        </p:cTn>
                                        <p:tgtEl>
                                          <p:spTgt spid="10242"/>
                                        </p:tgtEl>
                                        <p:attrNameLst>
                                          <p:attrName>style.visibility</p:attrName>
                                        </p:attrNameLst>
                                      </p:cBhvr>
                                      <p:to>
                                        <p:strVal val="visible"/>
                                      </p:to>
                                    </p:set>
                                    <p:animEffect transition="in" filter="wipe(up)">
                                      <p:cBhvr>
                                        <p:cTn id="71" dur="500"/>
                                        <p:tgtEl>
                                          <p:spTgt spid="10242"/>
                                        </p:tgtEl>
                                      </p:cBhvr>
                                    </p:animEffect>
                                  </p:childTnLst>
                                </p:cTn>
                              </p:par>
                            </p:childTnLst>
                          </p:cTn>
                        </p:par>
                        <p:par>
                          <p:cTn id="72" fill="hold">
                            <p:stCondLst>
                              <p:cond delay="6050"/>
                            </p:stCondLst>
                            <p:childTnLst>
                              <p:par>
                                <p:cTn id="73" presetID="2" presetClass="entr" presetSubtype="2" fill="hold" grpId="0" nodeType="afterEffect">
                                  <p:stCondLst>
                                    <p:cond delay="0"/>
                                  </p:stCondLst>
                                  <p:childTnLst>
                                    <p:set>
                                      <p:cBhvr>
                                        <p:cTn id="74" dur="1" fill="hold">
                                          <p:stCondLst>
                                            <p:cond delay="0"/>
                                          </p:stCondLst>
                                        </p:cTn>
                                        <p:tgtEl>
                                          <p:spTgt spid="10246"/>
                                        </p:tgtEl>
                                        <p:attrNameLst>
                                          <p:attrName>style.visibility</p:attrName>
                                        </p:attrNameLst>
                                      </p:cBhvr>
                                      <p:to>
                                        <p:strVal val="visible"/>
                                      </p:to>
                                    </p:set>
                                    <p:anim calcmode="lin" valueType="num">
                                      <p:cBhvr additive="base">
                                        <p:cTn id="75" dur="500" fill="hold"/>
                                        <p:tgtEl>
                                          <p:spTgt spid="10246"/>
                                        </p:tgtEl>
                                        <p:attrNameLst>
                                          <p:attrName>ppt_x</p:attrName>
                                        </p:attrNameLst>
                                      </p:cBhvr>
                                      <p:tavLst>
                                        <p:tav tm="0">
                                          <p:val>
                                            <p:strVal val="1+#ppt_w/2"/>
                                          </p:val>
                                        </p:tav>
                                        <p:tav tm="100000">
                                          <p:val>
                                            <p:strVal val="#ppt_x"/>
                                          </p:val>
                                        </p:tav>
                                      </p:tavLst>
                                    </p:anim>
                                    <p:anim calcmode="lin" valueType="num">
                                      <p:cBhvr additive="base">
                                        <p:cTn id="76" dur="500" fill="hold"/>
                                        <p:tgtEl>
                                          <p:spTgt spid="10246"/>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00"/>
                                  </p:stCondLst>
                                  <p:childTnLst>
                                    <p:set>
                                      <p:cBhvr>
                                        <p:cTn id="78" dur="1" fill="hold">
                                          <p:stCondLst>
                                            <p:cond delay="0"/>
                                          </p:stCondLst>
                                        </p:cTn>
                                        <p:tgtEl>
                                          <p:spTgt spid="10247"/>
                                        </p:tgtEl>
                                        <p:attrNameLst>
                                          <p:attrName>style.visibility</p:attrName>
                                        </p:attrNameLst>
                                      </p:cBhvr>
                                      <p:to>
                                        <p:strVal val="visible"/>
                                      </p:to>
                                    </p:set>
                                    <p:anim calcmode="lin" valueType="num">
                                      <p:cBhvr additive="base">
                                        <p:cTn id="79" dur="500" fill="hold"/>
                                        <p:tgtEl>
                                          <p:spTgt spid="10247"/>
                                        </p:tgtEl>
                                        <p:attrNameLst>
                                          <p:attrName>ppt_x</p:attrName>
                                        </p:attrNameLst>
                                      </p:cBhvr>
                                      <p:tavLst>
                                        <p:tav tm="0">
                                          <p:val>
                                            <p:strVal val="1+#ppt_w/2"/>
                                          </p:val>
                                        </p:tav>
                                        <p:tav tm="100000">
                                          <p:val>
                                            <p:strVal val="#ppt_x"/>
                                          </p:val>
                                        </p:tav>
                                      </p:tavLst>
                                    </p:anim>
                                    <p:anim calcmode="lin" valueType="num">
                                      <p:cBhvr additive="base">
                                        <p:cTn id="80" dur="500" fill="hold"/>
                                        <p:tgtEl>
                                          <p:spTgt spid="10247"/>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200"/>
                                  </p:stCondLst>
                                  <p:childTnLst>
                                    <p:set>
                                      <p:cBhvr>
                                        <p:cTn id="82" dur="1" fill="hold">
                                          <p:stCondLst>
                                            <p:cond delay="0"/>
                                          </p:stCondLst>
                                        </p:cTn>
                                        <p:tgtEl>
                                          <p:spTgt spid="10248"/>
                                        </p:tgtEl>
                                        <p:attrNameLst>
                                          <p:attrName>style.visibility</p:attrName>
                                        </p:attrNameLst>
                                      </p:cBhvr>
                                      <p:to>
                                        <p:strVal val="visible"/>
                                      </p:to>
                                    </p:set>
                                    <p:anim calcmode="lin" valueType="num">
                                      <p:cBhvr additive="base">
                                        <p:cTn id="83" dur="500" fill="hold"/>
                                        <p:tgtEl>
                                          <p:spTgt spid="10248"/>
                                        </p:tgtEl>
                                        <p:attrNameLst>
                                          <p:attrName>ppt_x</p:attrName>
                                        </p:attrNameLst>
                                      </p:cBhvr>
                                      <p:tavLst>
                                        <p:tav tm="0">
                                          <p:val>
                                            <p:strVal val="1+#ppt_w/2"/>
                                          </p:val>
                                        </p:tav>
                                        <p:tav tm="100000">
                                          <p:val>
                                            <p:strVal val="#ppt_x"/>
                                          </p:val>
                                        </p:tav>
                                      </p:tavLst>
                                    </p:anim>
                                    <p:anim calcmode="lin" valueType="num">
                                      <p:cBhvr additive="base">
                                        <p:cTn id="84" dur="500" fill="hold"/>
                                        <p:tgtEl>
                                          <p:spTgt spid="1024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300"/>
                                  </p:stCondLst>
                                  <p:childTnLst>
                                    <p:set>
                                      <p:cBhvr>
                                        <p:cTn id="86" dur="1" fill="hold">
                                          <p:stCondLst>
                                            <p:cond delay="0"/>
                                          </p:stCondLst>
                                        </p:cTn>
                                        <p:tgtEl>
                                          <p:spTgt spid="10249"/>
                                        </p:tgtEl>
                                        <p:attrNameLst>
                                          <p:attrName>style.visibility</p:attrName>
                                        </p:attrNameLst>
                                      </p:cBhvr>
                                      <p:to>
                                        <p:strVal val="visible"/>
                                      </p:to>
                                    </p:set>
                                    <p:anim calcmode="lin" valueType="num">
                                      <p:cBhvr additive="base">
                                        <p:cTn id="87" dur="500" fill="hold"/>
                                        <p:tgtEl>
                                          <p:spTgt spid="10249"/>
                                        </p:tgtEl>
                                        <p:attrNameLst>
                                          <p:attrName>ppt_x</p:attrName>
                                        </p:attrNameLst>
                                      </p:cBhvr>
                                      <p:tavLst>
                                        <p:tav tm="0">
                                          <p:val>
                                            <p:strVal val="1+#ppt_w/2"/>
                                          </p:val>
                                        </p:tav>
                                        <p:tav tm="100000">
                                          <p:val>
                                            <p:strVal val="#ppt_x"/>
                                          </p:val>
                                        </p:tav>
                                      </p:tavLst>
                                    </p:anim>
                                    <p:anim calcmode="lin" valueType="num">
                                      <p:cBhvr additive="base">
                                        <p:cTn id="88" dur="500" fill="hold"/>
                                        <p:tgtEl>
                                          <p:spTgt spid="10249"/>
                                        </p:tgtEl>
                                        <p:attrNameLst>
                                          <p:attrName>ppt_y</p:attrName>
                                        </p:attrNameLst>
                                      </p:cBhvr>
                                      <p:tavLst>
                                        <p:tav tm="0">
                                          <p:val>
                                            <p:strVal val="#ppt_y"/>
                                          </p:val>
                                        </p:tav>
                                        <p:tav tm="100000">
                                          <p:val>
                                            <p:strVal val="#ppt_y"/>
                                          </p:val>
                                        </p:tav>
                                      </p:tavLst>
                                    </p:anim>
                                  </p:childTnLst>
                                </p:cTn>
                              </p:par>
                            </p:childTnLst>
                          </p:cTn>
                        </p:par>
                        <p:par>
                          <p:cTn id="89" fill="hold">
                            <p:stCondLst>
                              <p:cond delay="6550"/>
                            </p:stCondLst>
                            <p:childTnLst>
                              <p:par>
                                <p:cTn id="90" presetID="31" presetClass="entr" presetSubtype="0" fill="hold" grpId="0" nodeType="afterEffect">
                                  <p:stCondLst>
                                    <p:cond delay="0"/>
                                  </p:stCondLst>
                                  <p:childTnLst>
                                    <p:set>
                                      <p:cBhvr>
                                        <p:cTn id="91" dur="1" fill="hold">
                                          <p:stCondLst>
                                            <p:cond delay="0"/>
                                          </p:stCondLst>
                                        </p:cTn>
                                        <p:tgtEl>
                                          <p:spTgt spid="10250"/>
                                        </p:tgtEl>
                                        <p:attrNameLst>
                                          <p:attrName>style.visibility</p:attrName>
                                        </p:attrNameLst>
                                      </p:cBhvr>
                                      <p:to>
                                        <p:strVal val="visible"/>
                                      </p:to>
                                    </p:set>
                                    <p:anim calcmode="lin" valueType="num">
                                      <p:cBhvr>
                                        <p:cTn id="92" dur="300" fill="hold"/>
                                        <p:tgtEl>
                                          <p:spTgt spid="10250"/>
                                        </p:tgtEl>
                                        <p:attrNameLst>
                                          <p:attrName>ppt_w</p:attrName>
                                        </p:attrNameLst>
                                      </p:cBhvr>
                                      <p:tavLst>
                                        <p:tav tm="0">
                                          <p:val>
                                            <p:fltVal val="0"/>
                                          </p:val>
                                        </p:tav>
                                        <p:tav tm="100000">
                                          <p:val>
                                            <p:strVal val="#ppt_w"/>
                                          </p:val>
                                        </p:tav>
                                      </p:tavLst>
                                    </p:anim>
                                    <p:anim calcmode="lin" valueType="num">
                                      <p:cBhvr>
                                        <p:cTn id="93" dur="300" fill="hold"/>
                                        <p:tgtEl>
                                          <p:spTgt spid="10250"/>
                                        </p:tgtEl>
                                        <p:attrNameLst>
                                          <p:attrName>ppt_h</p:attrName>
                                        </p:attrNameLst>
                                      </p:cBhvr>
                                      <p:tavLst>
                                        <p:tav tm="0">
                                          <p:val>
                                            <p:fltVal val="0"/>
                                          </p:val>
                                        </p:tav>
                                        <p:tav tm="100000">
                                          <p:val>
                                            <p:strVal val="#ppt_h"/>
                                          </p:val>
                                        </p:tav>
                                      </p:tavLst>
                                    </p:anim>
                                    <p:anim calcmode="lin" valueType="num">
                                      <p:cBhvr>
                                        <p:cTn id="94" dur="300" fill="hold"/>
                                        <p:tgtEl>
                                          <p:spTgt spid="10250"/>
                                        </p:tgtEl>
                                        <p:attrNameLst>
                                          <p:attrName>style.rotation</p:attrName>
                                        </p:attrNameLst>
                                      </p:cBhvr>
                                      <p:tavLst>
                                        <p:tav tm="0">
                                          <p:val>
                                            <p:fltVal val="90"/>
                                          </p:val>
                                        </p:tav>
                                        <p:tav tm="100000">
                                          <p:val>
                                            <p:fltVal val="0"/>
                                          </p:val>
                                        </p:tav>
                                      </p:tavLst>
                                    </p:anim>
                                    <p:animEffect transition="in" filter="fade">
                                      <p:cBhvr>
                                        <p:cTn id="95" dur="300"/>
                                        <p:tgtEl>
                                          <p:spTgt spid="10250"/>
                                        </p:tgtEl>
                                      </p:cBhvr>
                                    </p:animEffect>
                                  </p:childTnLst>
                                </p:cTn>
                              </p:par>
                            </p:childTnLst>
                          </p:cTn>
                        </p:par>
                        <p:par>
                          <p:cTn id="96" fill="hold">
                            <p:stCondLst>
                              <p:cond delay="7050"/>
                            </p:stCondLst>
                            <p:childTnLst>
                              <p:par>
                                <p:cTn id="97" presetID="22" presetClass="entr" presetSubtype="8" fill="hold" grpId="0" nodeType="afterEffect">
                                  <p:stCondLst>
                                    <p:cond delay="0"/>
                                  </p:stCondLst>
                                  <p:childTnLst>
                                    <p:set>
                                      <p:cBhvr>
                                        <p:cTn id="98" dur="1" fill="hold">
                                          <p:stCondLst>
                                            <p:cond delay="0"/>
                                          </p:stCondLst>
                                        </p:cTn>
                                        <p:tgtEl>
                                          <p:spTgt spid="10251"/>
                                        </p:tgtEl>
                                        <p:attrNameLst>
                                          <p:attrName>style.visibility</p:attrName>
                                        </p:attrNameLst>
                                      </p:cBhvr>
                                      <p:to>
                                        <p:strVal val="visible"/>
                                      </p:to>
                                    </p:set>
                                    <p:animEffect transition="in" filter="wipe(left)">
                                      <p:cBhvr>
                                        <p:cTn id="99" dur="500"/>
                                        <p:tgtEl>
                                          <p:spTgt spid="10251"/>
                                        </p:tgtEl>
                                      </p:cBhvr>
                                    </p:animEffect>
                                  </p:childTnLst>
                                </p:cTn>
                              </p:par>
                            </p:childTnLst>
                          </p:cTn>
                        </p:par>
                        <p:par>
                          <p:cTn id="100" fill="hold">
                            <p:stCondLst>
                              <p:cond delay="7550"/>
                            </p:stCondLst>
                            <p:childTnLst>
                              <p:par>
                                <p:cTn id="101" presetID="31" presetClass="entr" presetSubtype="0" fill="hold" grpId="0" nodeType="afterEffect">
                                  <p:stCondLst>
                                    <p:cond delay="0"/>
                                  </p:stCondLst>
                                  <p:childTnLst>
                                    <p:set>
                                      <p:cBhvr>
                                        <p:cTn id="102" dur="1" fill="hold">
                                          <p:stCondLst>
                                            <p:cond delay="0"/>
                                          </p:stCondLst>
                                        </p:cTn>
                                        <p:tgtEl>
                                          <p:spTgt spid="10252"/>
                                        </p:tgtEl>
                                        <p:attrNameLst>
                                          <p:attrName>style.visibility</p:attrName>
                                        </p:attrNameLst>
                                      </p:cBhvr>
                                      <p:to>
                                        <p:strVal val="visible"/>
                                      </p:to>
                                    </p:set>
                                    <p:anim calcmode="lin" valueType="num">
                                      <p:cBhvr>
                                        <p:cTn id="103" dur="300" fill="hold"/>
                                        <p:tgtEl>
                                          <p:spTgt spid="10252"/>
                                        </p:tgtEl>
                                        <p:attrNameLst>
                                          <p:attrName>ppt_w</p:attrName>
                                        </p:attrNameLst>
                                      </p:cBhvr>
                                      <p:tavLst>
                                        <p:tav tm="0">
                                          <p:val>
                                            <p:fltVal val="0"/>
                                          </p:val>
                                        </p:tav>
                                        <p:tav tm="100000">
                                          <p:val>
                                            <p:strVal val="#ppt_w"/>
                                          </p:val>
                                        </p:tav>
                                      </p:tavLst>
                                    </p:anim>
                                    <p:anim calcmode="lin" valueType="num">
                                      <p:cBhvr>
                                        <p:cTn id="104" dur="300" fill="hold"/>
                                        <p:tgtEl>
                                          <p:spTgt spid="10252"/>
                                        </p:tgtEl>
                                        <p:attrNameLst>
                                          <p:attrName>ppt_h</p:attrName>
                                        </p:attrNameLst>
                                      </p:cBhvr>
                                      <p:tavLst>
                                        <p:tav tm="0">
                                          <p:val>
                                            <p:fltVal val="0"/>
                                          </p:val>
                                        </p:tav>
                                        <p:tav tm="100000">
                                          <p:val>
                                            <p:strVal val="#ppt_h"/>
                                          </p:val>
                                        </p:tav>
                                      </p:tavLst>
                                    </p:anim>
                                    <p:anim calcmode="lin" valueType="num">
                                      <p:cBhvr>
                                        <p:cTn id="105" dur="300" fill="hold"/>
                                        <p:tgtEl>
                                          <p:spTgt spid="10252"/>
                                        </p:tgtEl>
                                        <p:attrNameLst>
                                          <p:attrName>style.rotation</p:attrName>
                                        </p:attrNameLst>
                                      </p:cBhvr>
                                      <p:tavLst>
                                        <p:tav tm="0">
                                          <p:val>
                                            <p:fltVal val="90"/>
                                          </p:val>
                                        </p:tav>
                                        <p:tav tm="100000">
                                          <p:val>
                                            <p:fltVal val="0"/>
                                          </p:val>
                                        </p:tav>
                                      </p:tavLst>
                                    </p:anim>
                                    <p:animEffect transition="in" filter="fade">
                                      <p:cBhvr>
                                        <p:cTn id="106" dur="300"/>
                                        <p:tgtEl>
                                          <p:spTgt spid="10252"/>
                                        </p:tgtEl>
                                      </p:cBhvr>
                                    </p:animEffect>
                                  </p:childTnLst>
                                </p:cTn>
                              </p:par>
                            </p:childTnLst>
                          </p:cTn>
                        </p:par>
                        <p:par>
                          <p:cTn id="107" fill="hold">
                            <p:stCondLst>
                              <p:cond delay="8050"/>
                            </p:stCondLst>
                            <p:childTnLst>
                              <p:par>
                                <p:cTn id="108" presetID="22" presetClass="entr" presetSubtype="8" fill="hold" grpId="0" nodeType="afterEffect">
                                  <p:stCondLst>
                                    <p:cond delay="0"/>
                                  </p:stCondLst>
                                  <p:childTnLst>
                                    <p:set>
                                      <p:cBhvr>
                                        <p:cTn id="109" dur="1" fill="hold">
                                          <p:stCondLst>
                                            <p:cond delay="0"/>
                                          </p:stCondLst>
                                        </p:cTn>
                                        <p:tgtEl>
                                          <p:spTgt spid="10253"/>
                                        </p:tgtEl>
                                        <p:attrNameLst>
                                          <p:attrName>style.visibility</p:attrName>
                                        </p:attrNameLst>
                                      </p:cBhvr>
                                      <p:to>
                                        <p:strVal val="visible"/>
                                      </p:to>
                                    </p:set>
                                    <p:animEffect transition="in" filter="wipe(left)">
                                      <p:cBhvr>
                                        <p:cTn id="110" dur="500"/>
                                        <p:tgtEl>
                                          <p:spTgt spid="10253"/>
                                        </p:tgtEl>
                                      </p:cBhvr>
                                    </p:animEffect>
                                  </p:childTnLst>
                                </p:cTn>
                              </p:par>
                            </p:childTnLst>
                          </p:cTn>
                        </p:par>
                        <p:par>
                          <p:cTn id="111" fill="hold">
                            <p:stCondLst>
                              <p:cond delay="8550"/>
                            </p:stCondLst>
                            <p:childTnLst>
                              <p:par>
                                <p:cTn id="112" presetID="31" presetClass="entr" presetSubtype="0" fill="hold" grpId="0" nodeType="afterEffect">
                                  <p:stCondLst>
                                    <p:cond delay="0"/>
                                  </p:stCondLst>
                                  <p:childTnLst>
                                    <p:set>
                                      <p:cBhvr>
                                        <p:cTn id="113" dur="1" fill="hold">
                                          <p:stCondLst>
                                            <p:cond delay="0"/>
                                          </p:stCondLst>
                                        </p:cTn>
                                        <p:tgtEl>
                                          <p:spTgt spid="10254"/>
                                        </p:tgtEl>
                                        <p:attrNameLst>
                                          <p:attrName>style.visibility</p:attrName>
                                        </p:attrNameLst>
                                      </p:cBhvr>
                                      <p:to>
                                        <p:strVal val="visible"/>
                                      </p:to>
                                    </p:set>
                                    <p:anim calcmode="lin" valueType="num">
                                      <p:cBhvr>
                                        <p:cTn id="114" dur="300" fill="hold"/>
                                        <p:tgtEl>
                                          <p:spTgt spid="10254"/>
                                        </p:tgtEl>
                                        <p:attrNameLst>
                                          <p:attrName>ppt_w</p:attrName>
                                        </p:attrNameLst>
                                      </p:cBhvr>
                                      <p:tavLst>
                                        <p:tav tm="0">
                                          <p:val>
                                            <p:fltVal val="0"/>
                                          </p:val>
                                        </p:tav>
                                        <p:tav tm="100000">
                                          <p:val>
                                            <p:strVal val="#ppt_w"/>
                                          </p:val>
                                        </p:tav>
                                      </p:tavLst>
                                    </p:anim>
                                    <p:anim calcmode="lin" valueType="num">
                                      <p:cBhvr>
                                        <p:cTn id="115" dur="300" fill="hold"/>
                                        <p:tgtEl>
                                          <p:spTgt spid="10254"/>
                                        </p:tgtEl>
                                        <p:attrNameLst>
                                          <p:attrName>ppt_h</p:attrName>
                                        </p:attrNameLst>
                                      </p:cBhvr>
                                      <p:tavLst>
                                        <p:tav tm="0">
                                          <p:val>
                                            <p:fltVal val="0"/>
                                          </p:val>
                                        </p:tav>
                                        <p:tav tm="100000">
                                          <p:val>
                                            <p:strVal val="#ppt_h"/>
                                          </p:val>
                                        </p:tav>
                                      </p:tavLst>
                                    </p:anim>
                                    <p:anim calcmode="lin" valueType="num">
                                      <p:cBhvr>
                                        <p:cTn id="116" dur="300" fill="hold"/>
                                        <p:tgtEl>
                                          <p:spTgt spid="10254"/>
                                        </p:tgtEl>
                                        <p:attrNameLst>
                                          <p:attrName>style.rotation</p:attrName>
                                        </p:attrNameLst>
                                      </p:cBhvr>
                                      <p:tavLst>
                                        <p:tav tm="0">
                                          <p:val>
                                            <p:fltVal val="90"/>
                                          </p:val>
                                        </p:tav>
                                        <p:tav tm="100000">
                                          <p:val>
                                            <p:fltVal val="0"/>
                                          </p:val>
                                        </p:tav>
                                      </p:tavLst>
                                    </p:anim>
                                    <p:animEffect transition="in" filter="fade">
                                      <p:cBhvr>
                                        <p:cTn id="117" dur="300"/>
                                        <p:tgtEl>
                                          <p:spTgt spid="10254"/>
                                        </p:tgtEl>
                                      </p:cBhvr>
                                    </p:animEffect>
                                  </p:childTnLst>
                                </p:cTn>
                              </p:par>
                            </p:childTnLst>
                          </p:cTn>
                        </p:par>
                        <p:par>
                          <p:cTn id="118" fill="hold">
                            <p:stCondLst>
                              <p:cond delay="9050"/>
                            </p:stCondLst>
                            <p:childTnLst>
                              <p:par>
                                <p:cTn id="119" presetID="22" presetClass="entr" presetSubtype="8" fill="hold" grpId="0" nodeType="afterEffect">
                                  <p:stCondLst>
                                    <p:cond delay="0"/>
                                  </p:stCondLst>
                                  <p:childTnLst>
                                    <p:set>
                                      <p:cBhvr>
                                        <p:cTn id="120" dur="1" fill="hold">
                                          <p:stCondLst>
                                            <p:cond delay="0"/>
                                          </p:stCondLst>
                                        </p:cTn>
                                        <p:tgtEl>
                                          <p:spTgt spid="10255"/>
                                        </p:tgtEl>
                                        <p:attrNameLst>
                                          <p:attrName>style.visibility</p:attrName>
                                        </p:attrNameLst>
                                      </p:cBhvr>
                                      <p:to>
                                        <p:strVal val="visible"/>
                                      </p:to>
                                    </p:set>
                                    <p:animEffect transition="in" filter="wipe(left)">
                                      <p:cBhvr>
                                        <p:cTn id="121" dur="500"/>
                                        <p:tgtEl>
                                          <p:spTgt spid="10255"/>
                                        </p:tgtEl>
                                      </p:cBhvr>
                                    </p:animEffect>
                                  </p:childTnLst>
                                </p:cTn>
                              </p:par>
                            </p:childTnLst>
                          </p:cTn>
                        </p:par>
                        <p:par>
                          <p:cTn id="122" fill="hold">
                            <p:stCondLst>
                              <p:cond delay="9550"/>
                            </p:stCondLst>
                            <p:childTnLst>
                              <p:par>
                                <p:cTn id="123" presetID="31" presetClass="entr" presetSubtype="0" fill="hold" grpId="0" nodeType="afterEffect">
                                  <p:stCondLst>
                                    <p:cond delay="0"/>
                                  </p:stCondLst>
                                  <p:childTnLst>
                                    <p:set>
                                      <p:cBhvr>
                                        <p:cTn id="124" dur="1" fill="hold">
                                          <p:stCondLst>
                                            <p:cond delay="0"/>
                                          </p:stCondLst>
                                        </p:cTn>
                                        <p:tgtEl>
                                          <p:spTgt spid="10256"/>
                                        </p:tgtEl>
                                        <p:attrNameLst>
                                          <p:attrName>style.visibility</p:attrName>
                                        </p:attrNameLst>
                                      </p:cBhvr>
                                      <p:to>
                                        <p:strVal val="visible"/>
                                      </p:to>
                                    </p:set>
                                    <p:anim calcmode="lin" valueType="num">
                                      <p:cBhvr>
                                        <p:cTn id="125" dur="300" fill="hold"/>
                                        <p:tgtEl>
                                          <p:spTgt spid="10256"/>
                                        </p:tgtEl>
                                        <p:attrNameLst>
                                          <p:attrName>ppt_w</p:attrName>
                                        </p:attrNameLst>
                                      </p:cBhvr>
                                      <p:tavLst>
                                        <p:tav tm="0">
                                          <p:val>
                                            <p:fltVal val="0"/>
                                          </p:val>
                                        </p:tav>
                                        <p:tav tm="100000">
                                          <p:val>
                                            <p:strVal val="#ppt_w"/>
                                          </p:val>
                                        </p:tav>
                                      </p:tavLst>
                                    </p:anim>
                                    <p:anim calcmode="lin" valueType="num">
                                      <p:cBhvr>
                                        <p:cTn id="126" dur="300" fill="hold"/>
                                        <p:tgtEl>
                                          <p:spTgt spid="10256"/>
                                        </p:tgtEl>
                                        <p:attrNameLst>
                                          <p:attrName>ppt_h</p:attrName>
                                        </p:attrNameLst>
                                      </p:cBhvr>
                                      <p:tavLst>
                                        <p:tav tm="0">
                                          <p:val>
                                            <p:fltVal val="0"/>
                                          </p:val>
                                        </p:tav>
                                        <p:tav tm="100000">
                                          <p:val>
                                            <p:strVal val="#ppt_h"/>
                                          </p:val>
                                        </p:tav>
                                      </p:tavLst>
                                    </p:anim>
                                    <p:anim calcmode="lin" valueType="num">
                                      <p:cBhvr>
                                        <p:cTn id="127" dur="300" fill="hold"/>
                                        <p:tgtEl>
                                          <p:spTgt spid="10256"/>
                                        </p:tgtEl>
                                        <p:attrNameLst>
                                          <p:attrName>style.rotation</p:attrName>
                                        </p:attrNameLst>
                                      </p:cBhvr>
                                      <p:tavLst>
                                        <p:tav tm="0">
                                          <p:val>
                                            <p:fltVal val="90"/>
                                          </p:val>
                                        </p:tav>
                                        <p:tav tm="100000">
                                          <p:val>
                                            <p:fltVal val="0"/>
                                          </p:val>
                                        </p:tav>
                                      </p:tavLst>
                                    </p:anim>
                                    <p:animEffect transition="in" filter="fade">
                                      <p:cBhvr>
                                        <p:cTn id="128" dur="300"/>
                                        <p:tgtEl>
                                          <p:spTgt spid="10256"/>
                                        </p:tgtEl>
                                      </p:cBhvr>
                                    </p:animEffect>
                                  </p:childTnLst>
                                </p:cTn>
                              </p:par>
                            </p:childTnLst>
                          </p:cTn>
                        </p:par>
                        <p:par>
                          <p:cTn id="129" fill="hold">
                            <p:stCondLst>
                              <p:cond delay="10050"/>
                            </p:stCondLst>
                            <p:childTnLst>
                              <p:par>
                                <p:cTn id="130" presetID="22" presetClass="entr" presetSubtype="8" fill="hold" grpId="0" nodeType="afterEffect">
                                  <p:stCondLst>
                                    <p:cond delay="0"/>
                                  </p:stCondLst>
                                  <p:childTnLst>
                                    <p:set>
                                      <p:cBhvr>
                                        <p:cTn id="131" dur="1" fill="hold">
                                          <p:stCondLst>
                                            <p:cond delay="0"/>
                                          </p:stCondLst>
                                        </p:cTn>
                                        <p:tgtEl>
                                          <p:spTgt spid="10257"/>
                                        </p:tgtEl>
                                        <p:attrNameLst>
                                          <p:attrName>style.visibility</p:attrName>
                                        </p:attrNameLst>
                                      </p:cBhvr>
                                      <p:to>
                                        <p:strVal val="visible"/>
                                      </p:to>
                                    </p:set>
                                    <p:animEffect transition="in" filter="wipe(left)">
                                      <p:cBhvr>
                                        <p:cTn id="132" dur="500"/>
                                        <p:tgtEl>
                                          <p:spTgt spid="102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4" grpId="0"/>
      <p:bldP spid="10246" grpId="0" animBg="1"/>
      <p:bldP spid="10247" grpId="0" animBg="1"/>
      <p:bldP spid="10248" grpId="0" animBg="1"/>
      <p:bldP spid="10249" grpId="0" animBg="1"/>
      <p:bldP spid="10250" grpId="0"/>
      <p:bldP spid="10251" grpId="0"/>
      <p:bldP spid="10252" grpId="0"/>
      <p:bldP spid="10253" grpId="0"/>
      <p:bldP spid="10254" grpId="0"/>
      <p:bldP spid="10255" grpId="0"/>
      <p:bldP spid="10256" grpId="0"/>
      <p:bldP spid="10257" grpId="0"/>
      <p:bldP spid="10258" grpId="0" animBg="1"/>
      <p:bldP spid="10260" grpId="0"/>
      <p:bldP spid="10265" grpId="0" animBg="1"/>
      <p:bldP spid="10265"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1"/>
          <p:cNvSpPr/>
          <p:nvPr/>
        </p:nvSpPr>
        <p:spPr>
          <a:xfrm>
            <a:off x="1054100" y="2286000"/>
            <a:ext cx="10085388" cy="2743200"/>
          </a:xfrm>
          <a:prstGeom prst="rect">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1267" name="矩形 2"/>
          <p:cNvSpPr/>
          <p:nvPr/>
        </p:nvSpPr>
        <p:spPr>
          <a:xfrm>
            <a:off x="1054100" y="1125538"/>
            <a:ext cx="10085388" cy="922337"/>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　   广</a:t>
            </a:r>
            <a:r>
              <a:rPr lang="zh-CN" altLang="en-US" dirty="0" smtClean="0">
                <a:solidFill>
                  <a:schemeClr val="accent1"/>
                </a:solidFill>
                <a:latin typeface="微软雅黑" panose="020B0503020204020204" pitchFamily="2" charset="-122"/>
                <a:ea typeface="微软雅黑" panose="020B0503020204020204" pitchFamily="2" charset="-122"/>
              </a:rPr>
              <a:t>州儿</a:t>
            </a:r>
            <a:r>
              <a:rPr lang="zh-CN" altLang="en-US" dirty="0">
                <a:solidFill>
                  <a:schemeClr val="accent1"/>
                </a:solidFill>
                <a:latin typeface="微软雅黑" panose="020B0503020204020204" pitchFamily="2" charset="-122"/>
                <a:ea typeface="微软雅黑" panose="020B0503020204020204" pitchFamily="2" charset="-122"/>
              </a:rPr>
              <a:t>鞋业发展有限公司营销总部设在广州市白云区机场路怡景大厦，公司在珠三角地区投资并控股多个大型皮鞋、皮具工厂，拥有多条世界领先水平的现代化生产线。</a:t>
            </a:r>
            <a:r>
              <a:rPr lang="en-US" altLang="x-none" dirty="0">
                <a:solidFill>
                  <a:schemeClr val="accent1"/>
                </a:solidFill>
                <a:latin typeface="微软雅黑" panose="020B0503020204020204" pitchFamily="2" charset="-122"/>
                <a:ea typeface="微软雅黑" panose="020B0503020204020204" pitchFamily="2" charset="-122"/>
              </a:rPr>
              <a:t>2012</a:t>
            </a:r>
            <a:r>
              <a:rPr lang="zh-CN" altLang="en-US" dirty="0">
                <a:solidFill>
                  <a:schemeClr val="accent1"/>
                </a:solidFill>
                <a:latin typeface="微软雅黑" panose="020B0503020204020204" pitchFamily="2" charset="-122"/>
                <a:ea typeface="微软雅黑" panose="020B0503020204020204" pitchFamily="2" charset="-122"/>
              </a:rPr>
              <a:t>年，公司决定</a:t>
            </a:r>
            <a:r>
              <a:rPr lang="zh-CN" altLang="en-US" dirty="0" smtClean="0">
                <a:solidFill>
                  <a:schemeClr val="accent1"/>
                </a:solidFill>
                <a:latin typeface="微软雅黑" panose="020B0503020204020204" pitchFamily="2" charset="-122"/>
                <a:ea typeface="微软雅黑" panose="020B0503020204020204" pitchFamily="2" charset="-122"/>
              </a:rPr>
              <a:t>将儿</a:t>
            </a:r>
            <a:r>
              <a:rPr lang="zh-CN" altLang="en-US" dirty="0">
                <a:solidFill>
                  <a:schemeClr val="accent1"/>
                </a:solidFill>
                <a:latin typeface="微软雅黑" panose="020B0503020204020204" pitchFamily="2" charset="-122"/>
                <a:ea typeface="微软雅黑" panose="020B0503020204020204" pitchFamily="2" charset="-122"/>
              </a:rPr>
              <a:t>品牌从意大利引入中国市场，投资亿元重金打造专业的雪地靴销售网络。</a:t>
            </a:r>
          </a:p>
        </p:txBody>
      </p:sp>
      <p:sp>
        <p:nvSpPr>
          <p:cNvPr id="11268" name="矩形 3"/>
          <p:cNvSpPr/>
          <p:nvPr/>
        </p:nvSpPr>
        <p:spPr>
          <a:xfrm>
            <a:off x="1054100" y="5229225"/>
            <a:ext cx="10085388" cy="1200150"/>
          </a:xfrm>
          <a:prstGeom prst="rect">
            <a:avLst/>
          </a:prstGeom>
          <a:noFill/>
          <a:ln w="9525">
            <a:noFill/>
          </a:ln>
        </p:spPr>
        <p:txBody>
          <a:bodyPr>
            <a:spAutoFit/>
          </a:bodyPr>
          <a:lstStyle/>
          <a:p>
            <a:pPr lvl="0" algn="just" eaLnBrk="1" hangingPunct="1"/>
            <a:r>
              <a:rPr lang="zh-CN" altLang="en-US" dirty="0">
                <a:solidFill>
                  <a:schemeClr val="accent1"/>
                </a:solidFill>
                <a:latin typeface="微软雅黑" panose="020B0503020204020204" pitchFamily="2" charset="-122"/>
                <a:ea typeface="微软雅黑" panose="020B0503020204020204" pitchFamily="2" charset="-122"/>
              </a:rPr>
              <a:t>　　</a:t>
            </a:r>
            <a:r>
              <a:rPr lang="zh-CN" altLang="en-US" dirty="0" smtClean="0">
                <a:solidFill>
                  <a:schemeClr val="accent1"/>
                </a:solidFill>
                <a:latin typeface="微软雅黑" panose="020B0503020204020204" pitchFamily="2" charset="-122"/>
                <a:ea typeface="微软雅黑" panose="020B0503020204020204" pitchFamily="2" charset="-122"/>
              </a:rPr>
              <a:t>儿</a:t>
            </a:r>
            <a:r>
              <a:rPr lang="zh-CN" altLang="en-US" dirty="0">
                <a:solidFill>
                  <a:schemeClr val="accent1"/>
                </a:solidFill>
                <a:latin typeface="微软雅黑" panose="020B0503020204020204" pitchFamily="2" charset="-122"/>
                <a:ea typeface="微软雅黑" panose="020B0503020204020204" pitchFamily="2" charset="-122"/>
              </a:rPr>
              <a:t>品牌遵循意大利总部的顶尖设计，采用全球最优质的动物皮毛，结合中国内多个知名的大型鞋类生产厂家并建立起了良好的战略合作关系，使得公司的鞋类产品在款式、质量，价格方面与其它同类品牌相比较，具有了更进一步的领先优势，为公司将来专业地发展雪地靴鞋类市场打下了坚实基础。</a:t>
            </a:r>
          </a:p>
        </p:txBody>
      </p:sp>
      <p:pic>
        <p:nvPicPr>
          <p:cNvPr id="11269" name="Picture 4" descr="D:\快盘\定制文件夹\IGG\PPT导出\DSC_024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6613" y="2565400"/>
            <a:ext cx="2857500" cy="1930400"/>
          </a:xfrm>
          <a:prstGeom prst="rect">
            <a:avLst/>
          </a:prstGeom>
          <a:noFill/>
          <a:ln w="38100" cap="flat" cmpd="sng">
            <a:solidFill>
              <a:schemeClr val="accent2"/>
            </a:solidFill>
            <a:prstDash val="solid"/>
            <a:miter/>
            <a:headEnd type="none" w="med" len="med"/>
            <a:tailEnd type="none" w="med" len="med"/>
          </a:ln>
        </p:spPr>
      </p:pic>
      <p:sp>
        <p:nvSpPr>
          <p:cNvPr id="11270" name="Rectangle 7"/>
          <p:cNvSpPr/>
          <p:nvPr/>
        </p:nvSpPr>
        <p:spPr>
          <a:xfrm>
            <a:off x="4187825" y="4602163"/>
            <a:ext cx="3817938" cy="339725"/>
          </a:xfrm>
          <a:prstGeom prst="rect">
            <a:avLst/>
          </a:prstGeom>
          <a:noFill/>
          <a:ln w="9525">
            <a:noFill/>
          </a:ln>
        </p:spPr>
        <p:txBody>
          <a:bodyPr>
            <a:spAutoFit/>
          </a:bodyPr>
          <a:lstStyle/>
          <a:p>
            <a:pPr lvl="0" algn="ctr" eaLnBrk="1" hangingPunct="1"/>
            <a:r>
              <a:rPr lang="zh-CN" altLang="en-US" sz="1600" dirty="0">
                <a:solidFill>
                  <a:schemeClr val="accent2"/>
                </a:solidFill>
                <a:latin typeface="微软雅黑" panose="020B0503020204020204" pitchFamily="2" charset="-122"/>
                <a:ea typeface="微软雅黑" panose="020B0503020204020204" pitchFamily="2" charset="-122"/>
              </a:rPr>
              <a:t>广</a:t>
            </a:r>
            <a:r>
              <a:rPr lang="zh-CN" altLang="en-US" sz="1600" dirty="0" smtClean="0">
                <a:solidFill>
                  <a:schemeClr val="accent2"/>
                </a:solidFill>
                <a:latin typeface="微软雅黑" panose="020B0503020204020204" pitchFamily="2" charset="-122"/>
                <a:ea typeface="微软雅黑" panose="020B0503020204020204" pitchFamily="2" charset="-122"/>
              </a:rPr>
              <a:t>州儿</a:t>
            </a:r>
            <a:r>
              <a:rPr lang="zh-CN" altLang="en-US" sz="1600" dirty="0">
                <a:solidFill>
                  <a:schemeClr val="accent2"/>
                </a:solidFill>
                <a:latin typeface="微软雅黑" panose="020B0503020204020204" pitchFamily="2" charset="-122"/>
                <a:ea typeface="微软雅黑" panose="020B0503020204020204" pitchFamily="2" charset="-122"/>
              </a:rPr>
              <a:t>鞋业发展有限公司内景</a:t>
            </a:r>
          </a:p>
        </p:txBody>
      </p:sp>
      <p:sp>
        <p:nvSpPr>
          <p:cNvPr id="11271" name="TextBox 6"/>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企业简介</a:t>
            </a:r>
          </a:p>
        </p:txBody>
      </p:sp>
      <p:sp>
        <p:nvSpPr>
          <p:cNvPr id="11272"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1273"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1274"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11275" name="图片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99388" y="2565400"/>
            <a:ext cx="2906712" cy="1930400"/>
          </a:xfrm>
          <a:prstGeom prst="rect">
            <a:avLst/>
          </a:prstGeom>
          <a:noFill/>
          <a:ln w="38100" cap="flat" cmpd="sng">
            <a:solidFill>
              <a:schemeClr val="accent2"/>
            </a:solidFill>
            <a:prstDash val="solid"/>
            <a:miter/>
            <a:headEnd type="none" w="med" len="med"/>
            <a:tailEnd type="none" w="med" len="med"/>
          </a:ln>
        </p:spPr>
      </p:pic>
      <p:pic>
        <p:nvPicPr>
          <p:cNvPr id="11276" name="图片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443038" y="2565400"/>
            <a:ext cx="2908300" cy="1930400"/>
          </a:xfrm>
          <a:prstGeom prst="rect">
            <a:avLst/>
          </a:prstGeom>
          <a:noFill/>
          <a:ln w="38100" cap="flat" cmpd="sng">
            <a:solidFill>
              <a:schemeClr val="accent2"/>
            </a:solidFill>
            <a:prstDash val="solid"/>
            <a:miter/>
            <a:headEnd type="none" w="med" len="med"/>
            <a:tailEnd type="none" w="med" len="med"/>
          </a:ln>
        </p:spPr>
      </p:pic>
      <p:sp>
        <p:nvSpPr>
          <p:cNvPr id="11277" name="TextBox 12"/>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6</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272"/>
                                        </p:tgtEl>
                                        <p:attrNameLst>
                                          <p:attrName>style.visibility</p:attrName>
                                        </p:attrNameLst>
                                      </p:cBhvr>
                                      <p:to>
                                        <p:strVal val="visible"/>
                                      </p:to>
                                    </p:set>
                                    <p:anim calcmode="lin" valueType="num">
                                      <p:cBhvr additive="base">
                                        <p:cTn id="7" dur="300" fill="hold"/>
                                        <p:tgtEl>
                                          <p:spTgt spid="11272"/>
                                        </p:tgtEl>
                                        <p:attrNameLst>
                                          <p:attrName>ppt_x</p:attrName>
                                        </p:attrNameLst>
                                      </p:cBhvr>
                                      <p:tavLst>
                                        <p:tav tm="0">
                                          <p:val>
                                            <p:strVal val="0-#ppt_w/2"/>
                                          </p:val>
                                        </p:tav>
                                        <p:tav tm="100000">
                                          <p:val>
                                            <p:strVal val="#ppt_x"/>
                                          </p:val>
                                        </p:tav>
                                      </p:tavLst>
                                    </p:anim>
                                    <p:anim calcmode="lin" valueType="num">
                                      <p:cBhvr additive="base">
                                        <p:cTn id="8" dur="300" fill="hold"/>
                                        <p:tgtEl>
                                          <p:spTgt spid="1127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1273"/>
                                        </p:tgtEl>
                                        <p:attrNameLst>
                                          <p:attrName>style.visibility</p:attrName>
                                        </p:attrNameLst>
                                      </p:cBhvr>
                                      <p:to>
                                        <p:strVal val="visible"/>
                                      </p:to>
                                    </p:set>
                                    <p:anim calcmode="lin" valueType="num">
                                      <p:cBhvr additive="base">
                                        <p:cTn id="11" dur="300" fill="hold"/>
                                        <p:tgtEl>
                                          <p:spTgt spid="11273"/>
                                        </p:tgtEl>
                                        <p:attrNameLst>
                                          <p:attrName>ppt_x</p:attrName>
                                        </p:attrNameLst>
                                      </p:cBhvr>
                                      <p:tavLst>
                                        <p:tav tm="0">
                                          <p:val>
                                            <p:strVal val="0-#ppt_w/2"/>
                                          </p:val>
                                        </p:tav>
                                        <p:tav tm="100000">
                                          <p:val>
                                            <p:strVal val="#ppt_x"/>
                                          </p:val>
                                        </p:tav>
                                      </p:tavLst>
                                    </p:anim>
                                    <p:anim calcmode="lin" valueType="num">
                                      <p:cBhvr additive="base">
                                        <p:cTn id="12" dur="300" fill="hold"/>
                                        <p:tgtEl>
                                          <p:spTgt spid="1127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1274"/>
                                        </p:tgtEl>
                                        <p:attrNameLst>
                                          <p:attrName>style.visibility</p:attrName>
                                        </p:attrNameLst>
                                      </p:cBhvr>
                                      <p:to>
                                        <p:strVal val="visible"/>
                                      </p:to>
                                    </p:set>
                                    <p:anim calcmode="lin" valueType="num">
                                      <p:cBhvr additive="base">
                                        <p:cTn id="15" dur="300" fill="hold"/>
                                        <p:tgtEl>
                                          <p:spTgt spid="11274"/>
                                        </p:tgtEl>
                                        <p:attrNameLst>
                                          <p:attrName>ppt_x</p:attrName>
                                        </p:attrNameLst>
                                      </p:cBhvr>
                                      <p:tavLst>
                                        <p:tav tm="0">
                                          <p:val>
                                            <p:strVal val="0-#ppt_w/2"/>
                                          </p:val>
                                        </p:tav>
                                        <p:tav tm="100000">
                                          <p:val>
                                            <p:strVal val="#ppt_x"/>
                                          </p:val>
                                        </p:tav>
                                      </p:tavLst>
                                    </p:anim>
                                    <p:anim calcmode="lin" valueType="num">
                                      <p:cBhvr additive="base">
                                        <p:cTn id="16" dur="300" fill="hold"/>
                                        <p:tgtEl>
                                          <p:spTgt spid="1127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1271"/>
                                        </p:tgtEl>
                                        <p:attrNameLst>
                                          <p:attrName>style.visibility</p:attrName>
                                        </p:attrNameLst>
                                      </p:cBhvr>
                                      <p:to>
                                        <p:strVal val="visible"/>
                                      </p:to>
                                    </p:set>
                                    <p:anim calcmode="lin" valueType="num">
                                      <p:cBhvr>
                                        <p:cTn id="20" dur="500" fill="hold"/>
                                        <p:tgtEl>
                                          <p:spTgt spid="1127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1271"/>
                                        </p:tgtEl>
                                        <p:attrNameLst>
                                          <p:attrName>ppt_y</p:attrName>
                                        </p:attrNameLst>
                                      </p:cBhvr>
                                      <p:tavLst>
                                        <p:tav tm="0">
                                          <p:val>
                                            <p:strVal val="#ppt_y"/>
                                          </p:val>
                                        </p:tav>
                                        <p:tav tm="100000">
                                          <p:val>
                                            <p:strVal val="#ppt_y"/>
                                          </p:val>
                                        </p:tav>
                                      </p:tavLst>
                                    </p:anim>
                                    <p:anim calcmode="lin" valueType="num">
                                      <p:cBhvr>
                                        <p:cTn id="22" dur="500" fill="hold"/>
                                        <p:tgtEl>
                                          <p:spTgt spid="1127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127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1271"/>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1277"/>
                                        </p:tgtEl>
                                        <p:attrNameLst>
                                          <p:attrName>style.visibility</p:attrName>
                                        </p:attrNameLst>
                                      </p:cBhvr>
                                      <p:to>
                                        <p:strVal val="visible"/>
                                      </p:to>
                                    </p:set>
                                    <p:anim calcmode="lin" valueType="num">
                                      <p:cBhvr>
                                        <p:cTn id="27" dur="400" fill="hold"/>
                                        <p:tgtEl>
                                          <p:spTgt spid="11277"/>
                                        </p:tgtEl>
                                        <p:attrNameLst>
                                          <p:attrName>ppt_w</p:attrName>
                                        </p:attrNameLst>
                                      </p:cBhvr>
                                      <p:tavLst>
                                        <p:tav tm="0">
                                          <p:val>
                                            <p:fltVal val="0"/>
                                          </p:val>
                                        </p:tav>
                                        <p:tav tm="100000">
                                          <p:val>
                                            <p:strVal val="#ppt_w"/>
                                          </p:val>
                                        </p:tav>
                                      </p:tavLst>
                                    </p:anim>
                                    <p:anim calcmode="lin" valueType="num">
                                      <p:cBhvr>
                                        <p:cTn id="28" dur="400" fill="hold"/>
                                        <p:tgtEl>
                                          <p:spTgt spid="11277"/>
                                        </p:tgtEl>
                                        <p:attrNameLst>
                                          <p:attrName>ppt_h</p:attrName>
                                        </p:attrNameLst>
                                      </p:cBhvr>
                                      <p:tavLst>
                                        <p:tav tm="0">
                                          <p:val>
                                            <p:fltVal val="0"/>
                                          </p:val>
                                        </p:tav>
                                        <p:tav tm="100000">
                                          <p:val>
                                            <p:strVal val="#ppt_h"/>
                                          </p:val>
                                        </p:tav>
                                      </p:tavLst>
                                    </p:anim>
                                    <p:anim calcmode="lin" valueType="num">
                                      <p:cBhvr>
                                        <p:cTn id="29" dur="400" fill="hold"/>
                                        <p:tgtEl>
                                          <p:spTgt spid="11277"/>
                                        </p:tgtEl>
                                        <p:attrNameLst>
                                          <p:attrName>style.rotation</p:attrName>
                                        </p:attrNameLst>
                                      </p:cBhvr>
                                      <p:tavLst>
                                        <p:tav tm="0">
                                          <p:val>
                                            <p:fltVal val="90"/>
                                          </p:val>
                                        </p:tav>
                                        <p:tav tm="100000">
                                          <p:val>
                                            <p:fltVal val="0"/>
                                          </p:val>
                                        </p:tav>
                                      </p:tavLst>
                                    </p:anim>
                                    <p:animEffect transition="in" filter="fade">
                                      <p:cBhvr>
                                        <p:cTn id="30" dur="400"/>
                                        <p:tgtEl>
                                          <p:spTgt spid="11277"/>
                                        </p:tgtEl>
                                      </p:cBhvr>
                                    </p:animEffect>
                                  </p:childTnLst>
                                </p:cTn>
                              </p:par>
                              <p:par>
                                <p:cTn id="31" presetID="8" presetClass="emph" presetSubtype="0" fill="hold" grpId="1" nodeType="withEffect">
                                  <p:stCondLst>
                                    <p:cond delay="0"/>
                                  </p:stCondLst>
                                  <p:childTnLst>
                                    <p:animRot by="21600000">
                                      <p:cBhvr>
                                        <p:cTn id="32" dur="400" fill="hold"/>
                                        <p:tgtEl>
                                          <p:spTgt spid="11277"/>
                                        </p:tgtEl>
                                        <p:attrNameLst>
                                          <p:attrName>r</p:attrName>
                                        </p:attrNameLst>
                                      </p:cBhvr>
                                    </p:animRot>
                                  </p:childTnLst>
                                </p:cTn>
                              </p:par>
                            </p:childTnLst>
                          </p:cTn>
                        </p:par>
                        <p:par>
                          <p:cTn id="33" fill="hold">
                            <p:stCondLst>
                              <p:cond delay="1049"/>
                            </p:stCondLst>
                            <p:childTnLst>
                              <p:par>
                                <p:cTn id="34" presetID="22" presetClass="entr" presetSubtype="1" fill="hold" grpId="0" nodeType="afterEffect">
                                  <p:stCondLst>
                                    <p:cond delay="0"/>
                                  </p:stCondLst>
                                  <p:childTnLst>
                                    <p:set>
                                      <p:cBhvr>
                                        <p:cTn id="35" dur="1" fill="hold">
                                          <p:stCondLst>
                                            <p:cond delay="0"/>
                                          </p:stCondLst>
                                        </p:cTn>
                                        <p:tgtEl>
                                          <p:spTgt spid="11267"/>
                                        </p:tgtEl>
                                        <p:attrNameLst>
                                          <p:attrName>style.visibility</p:attrName>
                                        </p:attrNameLst>
                                      </p:cBhvr>
                                      <p:to>
                                        <p:strVal val="visible"/>
                                      </p:to>
                                    </p:set>
                                    <p:animEffect transition="in" filter="wipe(up)">
                                      <p:cBhvr>
                                        <p:cTn id="36" dur="500"/>
                                        <p:tgtEl>
                                          <p:spTgt spid="11267"/>
                                        </p:tgtEl>
                                      </p:cBhvr>
                                    </p:animEffect>
                                  </p:childTnLst>
                                </p:cTn>
                              </p:par>
                            </p:childTnLst>
                          </p:cTn>
                        </p:par>
                        <p:par>
                          <p:cTn id="37" fill="hold">
                            <p:stCondLst>
                              <p:cond delay="1549"/>
                            </p:stCondLst>
                            <p:childTnLst>
                              <p:par>
                                <p:cTn id="38" presetID="16" presetClass="entr" presetSubtype="21" fill="hold" grpId="0" nodeType="afterEffect">
                                  <p:stCondLst>
                                    <p:cond delay="0"/>
                                  </p:stCondLst>
                                  <p:childTnLst>
                                    <p:set>
                                      <p:cBhvr>
                                        <p:cTn id="39" dur="1" fill="hold">
                                          <p:stCondLst>
                                            <p:cond delay="0"/>
                                          </p:stCondLst>
                                        </p:cTn>
                                        <p:tgtEl>
                                          <p:spTgt spid="11266"/>
                                        </p:tgtEl>
                                        <p:attrNameLst>
                                          <p:attrName>style.visibility</p:attrName>
                                        </p:attrNameLst>
                                      </p:cBhvr>
                                      <p:to>
                                        <p:strVal val="visible"/>
                                      </p:to>
                                    </p:set>
                                    <p:animEffect transition="in" filter="barn(inVertical)">
                                      <p:cBhvr>
                                        <p:cTn id="40" dur="500"/>
                                        <p:tgtEl>
                                          <p:spTgt spid="11266"/>
                                        </p:tgtEl>
                                      </p:cBhvr>
                                    </p:animEffect>
                                  </p:childTnLst>
                                </p:cTn>
                              </p:par>
                            </p:childTnLst>
                          </p:cTn>
                        </p:par>
                        <p:par>
                          <p:cTn id="41" fill="hold">
                            <p:stCondLst>
                              <p:cond delay="2049"/>
                            </p:stCondLst>
                            <p:childTnLst>
                              <p:par>
                                <p:cTn id="42" presetID="2" presetClass="entr" presetSubtype="12" fill="hold" nodeType="afterEffect">
                                  <p:stCondLst>
                                    <p:cond delay="0"/>
                                  </p:stCondLst>
                                  <p:childTnLst>
                                    <p:set>
                                      <p:cBhvr>
                                        <p:cTn id="43" dur="1" fill="hold">
                                          <p:stCondLst>
                                            <p:cond delay="0"/>
                                          </p:stCondLst>
                                        </p:cTn>
                                        <p:tgtEl>
                                          <p:spTgt spid="11276"/>
                                        </p:tgtEl>
                                        <p:attrNameLst>
                                          <p:attrName>style.visibility</p:attrName>
                                        </p:attrNameLst>
                                      </p:cBhvr>
                                      <p:to>
                                        <p:strVal val="visible"/>
                                      </p:to>
                                    </p:set>
                                    <p:anim calcmode="lin" valueType="num">
                                      <p:cBhvr additive="base">
                                        <p:cTn id="44" dur="500" fill="hold"/>
                                        <p:tgtEl>
                                          <p:spTgt spid="11276"/>
                                        </p:tgtEl>
                                        <p:attrNameLst>
                                          <p:attrName>ppt_x</p:attrName>
                                        </p:attrNameLst>
                                      </p:cBhvr>
                                      <p:tavLst>
                                        <p:tav tm="0">
                                          <p:val>
                                            <p:strVal val="0-#ppt_w/2"/>
                                          </p:val>
                                        </p:tav>
                                        <p:tav tm="100000">
                                          <p:val>
                                            <p:strVal val="#ppt_x"/>
                                          </p:val>
                                        </p:tav>
                                      </p:tavLst>
                                    </p:anim>
                                    <p:anim calcmode="lin" valueType="num">
                                      <p:cBhvr additive="base">
                                        <p:cTn id="45" dur="500" fill="hold"/>
                                        <p:tgtEl>
                                          <p:spTgt spid="11276"/>
                                        </p:tgtEl>
                                        <p:attrNameLst>
                                          <p:attrName>ppt_y</p:attrName>
                                        </p:attrNameLst>
                                      </p:cBhvr>
                                      <p:tavLst>
                                        <p:tav tm="0">
                                          <p:val>
                                            <p:strVal val="1+#ppt_h/2"/>
                                          </p:val>
                                        </p:tav>
                                        <p:tav tm="100000">
                                          <p:val>
                                            <p:strVal val="#ppt_y"/>
                                          </p:val>
                                        </p:tav>
                                      </p:tavLst>
                                    </p:anim>
                                  </p:childTnLst>
                                </p:cTn>
                              </p:par>
                              <p:par>
                                <p:cTn id="46" presetID="2" presetClass="entr" presetSubtype="12" fill="hold" nodeType="withEffect">
                                  <p:stCondLst>
                                    <p:cond delay="100"/>
                                  </p:stCondLst>
                                  <p:childTnLst>
                                    <p:set>
                                      <p:cBhvr>
                                        <p:cTn id="47" dur="1" fill="hold">
                                          <p:stCondLst>
                                            <p:cond delay="0"/>
                                          </p:stCondLst>
                                        </p:cTn>
                                        <p:tgtEl>
                                          <p:spTgt spid="11269"/>
                                        </p:tgtEl>
                                        <p:attrNameLst>
                                          <p:attrName>style.visibility</p:attrName>
                                        </p:attrNameLst>
                                      </p:cBhvr>
                                      <p:to>
                                        <p:strVal val="visible"/>
                                      </p:to>
                                    </p:set>
                                    <p:anim calcmode="lin" valueType="num">
                                      <p:cBhvr additive="base">
                                        <p:cTn id="48" dur="500" fill="hold"/>
                                        <p:tgtEl>
                                          <p:spTgt spid="11269"/>
                                        </p:tgtEl>
                                        <p:attrNameLst>
                                          <p:attrName>ppt_x</p:attrName>
                                        </p:attrNameLst>
                                      </p:cBhvr>
                                      <p:tavLst>
                                        <p:tav tm="0">
                                          <p:val>
                                            <p:strVal val="0-#ppt_w/2"/>
                                          </p:val>
                                        </p:tav>
                                        <p:tav tm="100000">
                                          <p:val>
                                            <p:strVal val="#ppt_x"/>
                                          </p:val>
                                        </p:tav>
                                      </p:tavLst>
                                    </p:anim>
                                    <p:anim calcmode="lin" valueType="num">
                                      <p:cBhvr additive="base">
                                        <p:cTn id="49" dur="500" fill="hold"/>
                                        <p:tgtEl>
                                          <p:spTgt spid="11269"/>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200"/>
                                  </p:stCondLst>
                                  <p:childTnLst>
                                    <p:set>
                                      <p:cBhvr>
                                        <p:cTn id="51" dur="1" fill="hold">
                                          <p:stCondLst>
                                            <p:cond delay="0"/>
                                          </p:stCondLst>
                                        </p:cTn>
                                        <p:tgtEl>
                                          <p:spTgt spid="11275"/>
                                        </p:tgtEl>
                                        <p:attrNameLst>
                                          <p:attrName>style.visibility</p:attrName>
                                        </p:attrNameLst>
                                      </p:cBhvr>
                                      <p:to>
                                        <p:strVal val="visible"/>
                                      </p:to>
                                    </p:set>
                                    <p:anim calcmode="lin" valueType="num">
                                      <p:cBhvr additive="base">
                                        <p:cTn id="52" dur="500" fill="hold"/>
                                        <p:tgtEl>
                                          <p:spTgt spid="11275"/>
                                        </p:tgtEl>
                                        <p:attrNameLst>
                                          <p:attrName>ppt_x</p:attrName>
                                        </p:attrNameLst>
                                      </p:cBhvr>
                                      <p:tavLst>
                                        <p:tav tm="0">
                                          <p:val>
                                            <p:strVal val="0-#ppt_w/2"/>
                                          </p:val>
                                        </p:tav>
                                        <p:tav tm="100000">
                                          <p:val>
                                            <p:strVal val="#ppt_x"/>
                                          </p:val>
                                        </p:tav>
                                      </p:tavLst>
                                    </p:anim>
                                    <p:anim calcmode="lin" valueType="num">
                                      <p:cBhvr additive="base">
                                        <p:cTn id="53" dur="500" fill="hold"/>
                                        <p:tgtEl>
                                          <p:spTgt spid="11275"/>
                                        </p:tgtEl>
                                        <p:attrNameLst>
                                          <p:attrName>ppt_y</p:attrName>
                                        </p:attrNameLst>
                                      </p:cBhvr>
                                      <p:tavLst>
                                        <p:tav tm="0">
                                          <p:val>
                                            <p:strVal val="1+#ppt_h/2"/>
                                          </p:val>
                                        </p:tav>
                                        <p:tav tm="100000">
                                          <p:val>
                                            <p:strVal val="#ppt_y"/>
                                          </p:val>
                                        </p:tav>
                                      </p:tavLst>
                                    </p:anim>
                                  </p:childTnLst>
                                </p:cTn>
                              </p:par>
                            </p:childTnLst>
                          </p:cTn>
                        </p:par>
                        <p:par>
                          <p:cTn id="54" fill="hold">
                            <p:stCondLst>
                              <p:cond delay="2549"/>
                            </p:stCondLst>
                            <p:childTnLst>
                              <p:par>
                                <p:cTn id="55" presetID="42" presetClass="entr" presetSubtype="0" fill="hold" grpId="0" nodeType="afterEffect">
                                  <p:stCondLst>
                                    <p:cond delay="0"/>
                                  </p:stCondLst>
                                  <p:childTnLst>
                                    <p:set>
                                      <p:cBhvr>
                                        <p:cTn id="56" dur="1" fill="hold">
                                          <p:stCondLst>
                                            <p:cond delay="0"/>
                                          </p:stCondLst>
                                        </p:cTn>
                                        <p:tgtEl>
                                          <p:spTgt spid="11270"/>
                                        </p:tgtEl>
                                        <p:attrNameLst>
                                          <p:attrName>style.visibility</p:attrName>
                                        </p:attrNameLst>
                                      </p:cBhvr>
                                      <p:to>
                                        <p:strVal val="visible"/>
                                      </p:to>
                                    </p:set>
                                    <p:animEffect transition="in" filter="fade">
                                      <p:cBhvr>
                                        <p:cTn id="57" dur="400"/>
                                        <p:tgtEl>
                                          <p:spTgt spid="11270"/>
                                        </p:tgtEl>
                                      </p:cBhvr>
                                    </p:animEffect>
                                    <p:anim calcmode="lin" valueType="num">
                                      <p:cBhvr>
                                        <p:cTn id="58" dur="400" fill="hold"/>
                                        <p:tgtEl>
                                          <p:spTgt spid="11270"/>
                                        </p:tgtEl>
                                        <p:attrNameLst>
                                          <p:attrName>ppt_x</p:attrName>
                                        </p:attrNameLst>
                                      </p:cBhvr>
                                      <p:tavLst>
                                        <p:tav tm="0">
                                          <p:val>
                                            <p:strVal val="#ppt_x"/>
                                          </p:val>
                                        </p:tav>
                                        <p:tav tm="100000">
                                          <p:val>
                                            <p:strVal val="#ppt_x"/>
                                          </p:val>
                                        </p:tav>
                                      </p:tavLst>
                                    </p:anim>
                                    <p:anim calcmode="lin" valueType="num">
                                      <p:cBhvr>
                                        <p:cTn id="59" dur="400" fill="hold"/>
                                        <p:tgtEl>
                                          <p:spTgt spid="11270"/>
                                        </p:tgtEl>
                                        <p:attrNameLst>
                                          <p:attrName>ppt_y</p:attrName>
                                        </p:attrNameLst>
                                      </p:cBhvr>
                                      <p:tavLst>
                                        <p:tav tm="0">
                                          <p:val>
                                            <p:strVal val="#ppt_y+.1"/>
                                          </p:val>
                                        </p:tav>
                                        <p:tav tm="100000">
                                          <p:val>
                                            <p:strVal val="#ppt_y"/>
                                          </p:val>
                                        </p:tav>
                                      </p:tavLst>
                                    </p:anim>
                                  </p:childTnLst>
                                </p:cTn>
                              </p:par>
                            </p:childTnLst>
                          </p:cTn>
                        </p:par>
                        <p:par>
                          <p:cTn id="60" fill="hold">
                            <p:stCondLst>
                              <p:cond delay="3049"/>
                            </p:stCondLst>
                            <p:childTnLst>
                              <p:par>
                                <p:cTn id="61" presetID="22" presetClass="entr" presetSubtype="1" fill="hold" grpId="0" nodeType="afterEffect">
                                  <p:stCondLst>
                                    <p:cond delay="0"/>
                                  </p:stCondLst>
                                  <p:childTnLst>
                                    <p:set>
                                      <p:cBhvr>
                                        <p:cTn id="62" dur="1" fill="hold">
                                          <p:stCondLst>
                                            <p:cond delay="0"/>
                                          </p:stCondLst>
                                        </p:cTn>
                                        <p:tgtEl>
                                          <p:spTgt spid="11268"/>
                                        </p:tgtEl>
                                        <p:attrNameLst>
                                          <p:attrName>style.visibility</p:attrName>
                                        </p:attrNameLst>
                                      </p:cBhvr>
                                      <p:to>
                                        <p:strVal val="visible"/>
                                      </p:to>
                                    </p:set>
                                    <p:animEffect transition="in" filter="wipe(up)">
                                      <p:cBhvr>
                                        <p:cTn id="63"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nimBg="1"/>
      <p:bldP spid="11267" grpId="0"/>
      <p:bldP spid="11268" grpId="0"/>
      <p:bldP spid="11270" grpId="0"/>
      <p:bldP spid="11271" grpId="0"/>
      <p:bldP spid="11277" grpId="0" animBg="1"/>
      <p:bldP spid="11277"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1"/>
          <p:cNvSpPr/>
          <p:nvPr/>
        </p:nvSpPr>
        <p:spPr>
          <a:xfrm>
            <a:off x="939800" y="3429000"/>
            <a:ext cx="10415588" cy="2871788"/>
          </a:xfrm>
          <a:prstGeom prst="rect">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2291" name="矩形 12"/>
          <p:cNvSpPr/>
          <p:nvPr/>
        </p:nvSpPr>
        <p:spPr>
          <a:xfrm>
            <a:off x="841375" y="1589088"/>
            <a:ext cx="5473700" cy="1322387"/>
          </a:xfrm>
          <a:prstGeom prst="rect">
            <a:avLst/>
          </a:prstGeom>
          <a:noFill/>
          <a:ln w="9525">
            <a:noFill/>
          </a:ln>
        </p:spPr>
        <p:txBody>
          <a:bodyPr>
            <a:spAutoFit/>
          </a:bodyPr>
          <a:lstStyle/>
          <a:p>
            <a:pPr lvl="0" algn="just" eaLnBrk="1" hangingPunct="1"/>
            <a:r>
              <a:rPr lang="zh-CN" altLang="en-US" sz="2000" dirty="0">
                <a:solidFill>
                  <a:schemeClr val="accent1"/>
                </a:solidFill>
                <a:latin typeface="微软雅黑" panose="020B0503020204020204" pitchFamily="2" charset="-122"/>
                <a:ea typeface="微软雅黑" panose="020B0503020204020204" pitchFamily="2" charset="-122"/>
              </a:rPr>
              <a:t>广</a:t>
            </a:r>
            <a:r>
              <a:rPr lang="zh-CN" altLang="en-US" sz="2000" dirty="0" smtClean="0">
                <a:solidFill>
                  <a:schemeClr val="accent1"/>
                </a:solidFill>
                <a:latin typeface="微软雅黑" panose="020B0503020204020204" pitchFamily="2" charset="-122"/>
                <a:ea typeface="微软雅黑" panose="020B0503020204020204" pitchFamily="2" charset="-122"/>
              </a:rPr>
              <a:t>州儿</a:t>
            </a:r>
            <a:r>
              <a:rPr lang="zh-CN" altLang="en-US" sz="2000" dirty="0">
                <a:solidFill>
                  <a:schemeClr val="accent1"/>
                </a:solidFill>
                <a:latin typeface="微软雅黑" panose="020B0503020204020204" pitchFamily="2" charset="-122"/>
                <a:ea typeface="微软雅黑" panose="020B0503020204020204" pitchFamily="2" charset="-122"/>
              </a:rPr>
              <a:t>鞋业发展有限公司是一家集鞋类、皮具，饰品产品的设计、研发、生产与销售于一体的大型现代化企业。公司全权负</a:t>
            </a:r>
            <a:r>
              <a:rPr lang="zh-CN" altLang="en-US" sz="2000" dirty="0" smtClean="0">
                <a:solidFill>
                  <a:schemeClr val="accent1"/>
                </a:solidFill>
                <a:latin typeface="微软雅黑" panose="020B0503020204020204" pitchFamily="2" charset="-122"/>
                <a:ea typeface="微软雅黑" panose="020B0503020204020204" pitchFamily="2" charset="-122"/>
              </a:rPr>
              <a:t>责儿</a:t>
            </a:r>
            <a:r>
              <a:rPr lang="zh-CN" altLang="en-US" sz="2000" dirty="0">
                <a:solidFill>
                  <a:schemeClr val="accent1"/>
                </a:solidFill>
                <a:latin typeface="微软雅黑" panose="020B0503020204020204" pitchFamily="2" charset="-122"/>
                <a:ea typeface="微软雅黑" panose="020B0503020204020204" pitchFamily="2" charset="-122"/>
              </a:rPr>
              <a:t>品牌系列产品在中国大陆的研发、生产与销售。</a:t>
            </a:r>
          </a:p>
        </p:txBody>
      </p:sp>
      <p:sp>
        <p:nvSpPr>
          <p:cNvPr id="12292" name="椭圆 13"/>
          <p:cNvSpPr/>
          <p:nvPr/>
        </p:nvSpPr>
        <p:spPr>
          <a:xfrm>
            <a:off x="6678613" y="1320800"/>
            <a:ext cx="1944687" cy="1944688"/>
          </a:xfrm>
          <a:prstGeom prst="ellipse">
            <a:avLst/>
          </a:prstGeom>
          <a:blipFill rotWithShape="1">
            <a:blip r:embed="rId3" cstate="email">
              <a:extLst>
                <a:ext uri="{28A0092B-C50C-407E-A947-70E740481C1C}">
                  <a14:useLocalDpi xmlns:a14="http://schemas.microsoft.com/office/drawing/2010/main"/>
                </a:ext>
              </a:extLst>
            </a:blip>
            <a:stretch>
              <a:fillRect/>
            </a:stretch>
          </a:blipFill>
          <a:ln w="9525" cap="flat" cmpd="sng">
            <a:solidFill>
              <a:srgbClr val="B5B5B7"/>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2293" name="椭圆 15"/>
          <p:cNvSpPr/>
          <p:nvPr/>
        </p:nvSpPr>
        <p:spPr>
          <a:xfrm>
            <a:off x="9213850" y="1320800"/>
            <a:ext cx="1944688" cy="1944688"/>
          </a:xfrm>
          <a:prstGeom prst="ellipse">
            <a:avLst/>
          </a:prstGeom>
          <a:blipFill rotWithShape="1">
            <a:blip r:embed="rId4" cstate="email">
              <a:extLst>
                <a:ext uri="{28A0092B-C50C-407E-A947-70E740481C1C}">
                  <a14:useLocalDpi xmlns:a14="http://schemas.microsoft.com/office/drawing/2010/main"/>
                </a:ext>
              </a:extLst>
            </a:blip>
            <a:stretch>
              <a:fillRect/>
            </a:stretch>
          </a:blipFill>
          <a:ln w="9525" cap="flat" cmpd="sng">
            <a:solidFill>
              <a:srgbClr val="B5B5B7"/>
            </a:solidFill>
            <a:prstDash val="solid"/>
            <a:headEnd type="none" w="med" len="med"/>
            <a:tailEnd type="none" w="med" len="med"/>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2294" name="矩形 19"/>
          <p:cNvSpPr/>
          <p:nvPr/>
        </p:nvSpPr>
        <p:spPr>
          <a:xfrm>
            <a:off x="5594350" y="3849688"/>
            <a:ext cx="5400675" cy="2308225"/>
          </a:xfrm>
          <a:prstGeom prst="rect">
            <a:avLst/>
          </a:prstGeom>
          <a:noFill/>
          <a:ln w="9525">
            <a:noFill/>
          </a:ln>
        </p:spPr>
        <p:txBody>
          <a:bodyPr>
            <a:spAutoFit/>
          </a:bodyPr>
          <a:lstStyle/>
          <a:p>
            <a:pPr lvl="0" algn="just" eaLnBrk="1" hangingPunct="1"/>
            <a:r>
              <a:rPr lang="zh-CN" altLang="en-US" dirty="0">
                <a:solidFill>
                  <a:schemeClr val="accent2"/>
                </a:solidFill>
                <a:latin typeface="微软雅黑" panose="020B0503020204020204" pitchFamily="2" charset="-122"/>
                <a:ea typeface="微软雅黑" panose="020B0503020204020204" pitchFamily="2" charset="-122"/>
              </a:rPr>
              <a:t>　　经过近二十年的经营，目前公司在全国已经开业了过千家品牌皮鞋，皮具专卖店，逐步建立健全了全国性的连锁经营管理体系，营销网络覆盖了全国绝大多数大、中、小城市。与此同时，经过二十多年的风风雨雨，公司培养出了一支稳定的、有着丰富的品牌运作经验与终端销售管理经验的营销团队，为公司以及品牌持续、健康的发展打下了坚实的基础。</a:t>
            </a:r>
          </a:p>
        </p:txBody>
      </p:sp>
      <p:pic>
        <p:nvPicPr>
          <p:cNvPr id="12295" name="Picture 3" descr="D:\快盘\定制文件夹\IGG\素材\2531170_133039279726_2.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01738" y="3817938"/>
            <a:ext cx="4056062" cy="2078037"/>
          </a:xfrm>
          <a:prstGeom prst="rect">
            <a:avLst/>
          </a:prstGeom>
          <a:noFill/>
          <a:ln w="9525">
            <a:noFill/>
          </a:ln>
        </p:spPr>
      </p:pic>
      <p:sp>
        <p:nvSpPr>
          <p:cNvPr id="12296" name="TextBox 21"/>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企业简介</a:t>
            </a:r>
          </a:p>
        </p:txBody>
      </p:sp>
      <p:sp>
        <p:nvSpPr>
          <p:cNvPr id="12297"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2298"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2299"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2300" name="TextBox 14"/>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7</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297"/>
                                        </p:tgtEl>
                                        <p:attrNameLst>
                                          <p:attrName>style.visibility</p:attrName>
                                        </p:attrNameLst>
                                      </p:cBhvr>
                                      <p:to>
                                        <p:strVal val="visible"/>
                                      </p:to>
                                    </p:set>
                                    <p:anim calcmode="lin" valueType="num">
                                      <p:cBhvr additive="base">
                                        <p:cTn id="7" dur="300" fill="hold"/>
                                        <p:tgtEl>
                                          <p:spTgt spid="12297"/>
                                        </p:tgtEl>
                                        <p:attrNameLst>
                                          <p:attrName>ppt_x</p:attrName>
                                        </p:attrNameLst>
                                      </p:cBhvr>
                                      <p:tavLst>
                                        <p:tav tm="0">
                                          <p:val>
                                            <p:strVal val="0-#ppt_w/2"/>
                                          </p:val>
                                        </p:tav>
                                        <p:tav tm="100000">
                                          <p:val>
                                            <p:strVal val="#ppt_x"/>
                                          </p:val>
                                        </p:tav>
                                      </p:tavLst>
                                    </p:anim>
                                    <p:anim calcmode="lin" valueType="num">
                                      <p:cBhvr additive="base">
                                        <p:cTn id="8" dur="300" fill="hold"/>
                                        <p:tgtEl>
                                          <p:spTgt spid="1229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2298"/>
                                        </p:tgtEl>
                                        <p:attrNameLst>
                                          <p:attrName>style.visibility</p:attrName>
                                        </p:attrNameLst>
                                      </p:cBhvr>
                                      <p:to>
                                        <p:strVal val="visible"/>
                                      </p:to>
                                    </p:set>
                                    <p:anim calcmode="lin" valueType="num">
                                      <p:cBhvr additive="base">
                                        <p:cTn id="11" dur="300" fill="hold"/>
                                        <p:tgtEl>
                                          <p:spTgt spid="12298"/>
                                        </p:tgtEl>
                                        <p:attrNameLst>
                                          <p:attrName>ppt_x</p:attrName>
                                        </p:attrNameLst>
                                      </p:cBhvr>
                                      <p:tavLst>
                                        <p:tav tm="0">
                                          <p:val>
                                            <p:strVal val="0-#ppt_w/2"/>
                                          </p:val>
                                        </p:tav>
                                        <p:tav tm="100000">
                                          <p:val>
                                            <p:strVal val="#ppt_x"/>
                                          </p:val>
                                        </p:tav>
                                      </p:tavLst>
                                    </p:anim>
                                    <p:anim calcmode="lin" valueType="num">
                                      <p:cBhvr additive="base">
                                        <p:cTn id="12" dur="300" fill="hold"/>
                                        <p:tgtEl>
                                          <p:spTgt spid="1229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2299"/>
                                        </p:tgtEl>
                                        <p:attrNameLst>
                                          <p:attrName>style.visibility</p:attrName>
                                        </p:attrNameLst>
                                      </p:cBhvr>
                                      <p:to>
                                        <p:strVal val="visible"/>
                                      </p:to>
                                    </p:set>
                                    <p:anim calcmode="lin" valueType="num">
                                      <p:cBhvr additive="base">
                                        <p:cTn id="15" dur="300" fill="hold"/>
                                        <p:tgtEl>
                                          <p:spTgt spid="12299"/>
                                        </p:tgtEl>
                                        <p:attrNameLst>
                                          <p:attrName>ppt_x</p:attrName>
                                        </p:attrNameLst>
                                      </p:cBhvr>
                                      <p:tavLst>
                                        <p:tav tm="0">
                                          <p:val>
                                            <p:strVal val="0-#ppt_w/2"/>
                                          </p:val>
                                        </p:tav>
                                        <p:tav tm="100000">
                                          <p:val>
                                            <p:strVal val="#ppt_x"/>
                                          </p:val>
                                        </p:tav>
                                      </p:tavLst>
                                    </p:anim>
                                    <p:anim calcmode="lin" valueType="num">
                                      <p:cBhvr additive="base">
                                        <p:cTn id="16" dur="300" fill="hold"/>
                                        <p:tgtEl>
                                          <p:spTgt spid="12299"/>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2296"/>
                                        </p:tgtEl>
                                        <p:attrNameLst>
                                          <p:attrName>style.visibility</p:attrName>
                                        </p:attrNameLst>
                                      </p:cBhvr>
                                      <p:to>
                                        <p:strVal val="visible"/>
                                      </p:to>
                                    </p:set>
                                    <p:anim calcmode="lin" valueType="num">
                                      <p:cBhvr>
                                        <p:cTn id="20" dur="500" fill="hold"/>
                                        <p:tgtEl>
                                          <p:spTgt spid="12296"/>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2296"/>
                                        </p:tgtEl>
                                        <p:attrNameLst>
                                          <p:attrName>ppt_y</p:attrName>
                                        </p:attrNameLst>
                                      </p:cBhvr>
                                      <p:tavLst>
                                        <p:tav tm="0">
                                          <p:val>
                                            <p:strVal val="#ppt_y"/>
                                          </p:val>
                                        </p:tav>
                                        <p:tav tm="100000">
                                          <p:val>
                                            <p:strVal val="#ppt_y"/>
                                          </p:val>
                                        </p:tav>
                                      </p:tavLst>
                                    </p:anim>
                                    <p:anim calcmode="lin" valueType="num">
                                      <p:cBhvr>
                                        <p:cTn id="22" dur="500" fill="hold"/>
                                        <p:tgtEl>
                                          <p:spTgt spid="12296"/>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2296"/>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2296"/>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2300"/>
                                        </p:tgtEl>
                                        <p:attrNameLst>
                                          <p:attrName>style.visibility</p:attrName>
                                        </p:attrNameLst>
                                      </p:cBhvr>
                                      <p:to>
                                        <p:strVal val="visible"/>
                                      </p:to>
                                    </p:set>
                                    <p:anim calcmode="lin" valueType="num">
                                      <p:cBhvr>
                                        <p:cTn id="27" dur="400" fill="hold"/>
                                        <p:tgtEl>
                                          <p:spTgt spid="12300"/>
                                        </p:tgtEl>
                                        <p:attrNameLst>
                                          <p:attrName>ppt_w</p:attrName>
                                        </p:attrNameLst>
                                      </p:cBhvr>
                                      <p:tavLst>
                                        <p:tav tm="0">
                                          <p:val>
                                            <p:fltVal val="0"/>
                                          </p:val>
                                        </p:tav>
                                        <p:tav tm="100000">
                                          <p:val>
                                            <p:strVal val="#ppt_w"/>
                                          </p:val>
                                        </p:tav>
                                      </p:tavLst>
                                    </p:anim>
                                    <p:anim calcmode="lin" valueType="num">
                                      <p:cBhvr>
                                        <p:cTn id="28" dur="400" fill="hold"/>
                                        <p:tgtEl>
                                          <p:spTgt spid="12300"/>
                                        </p:tgtEl>
                                        <p:attrNameLst>
                                          <p:attrName>ppt_h</p:attrName>
                                        </p:attrNameLst>
                                      </p:cBhvr>
                                      <p:tavLst>
                                        <p:tav tm="0">
                                          <p:val>
                                            <p:fltVal val="0"/>
                                          </p:val>
                                        </p:tav>
                                        <p:tav tm="100000">
                                          <p:val>
                                            <p:strVal val="#ppt_h"/>
                                          </p:val>
                                        </p:tav>
                                      </p:tavLst>
                                    </p:anim>
                                    <p:anim calcmode="lin" valueType="num">
                                      <p:cBhvr>
                                        <p:cTn id="29" dur="400" fill="hold"/>
                                        <p:tgtEl>
                                          <p:spTgt spid="12300"/>
                                        </p:tgtEl>
                                        <p:attrNameLst>
                                          <p:attrName>style.rotation</p:attrName>
                                        </p:attrNameLst>
                                      </p:cBhvr>
                                      <p:tavLst>
                                        <p:tav tm="0">
                                          <p:val>
                                            <p:fltVal val="90"/>
                                          </p:val>
                                        </p:tav>
                                        <p:tav tm="100000">
                                          <p:val>
                                            <p:fltVal val="0"/>
                                          </p:val>
                                        </p:tav>
                                      </p:tavLst>
                                    </p:anim>
                                    <p:animEffect transition="in" filter="fade">
                                      <p:cBhvr>
                                        <p:cTn id="30" dur="400"/>
                                        <p:tgtEl>
                                          <p:spTgt spid="12300"/>
                                        </p:tgtEl>
                                      </p:cBhvr>
                                    </p:animEffect>
                                  </p:childTnLst>
                                </p:cTn>
                              </p:par>
                              <p:par>
                                <p:cTn id="31" presetID="8" presetClass="emph" presetSubtype="0" fill="hold" grpId="1" nodeType="withEffect">
                                  <p:stCondLst>
                                    <p:cond delay="0"/>
                                  </p:stCondLst>
                                  <p:childTnLst>
                                    <p:animRot by="21600000">
                                      <p:cBhvr>
                                        <p:cTn id="32" dur="400" fill="hold"/>
                                        <p:tgtEl>
                                          <p:spTgt spid="12300"/>
                                        </p:tgtEl>
                                        <p:attrNameLst>
                                          <p:attrName>r</p:attrName>
                                        </p:attrNameLst>
                                      </p:cBhvr>
                                    </p:animRot>
                                  </p:childTnLst>
                                </p:cTn>
                              </p:par>
                            </p:childTnLst>
                          </p:cTn>
                        </p:par>
                        <p:par>
                          <p:cTn id="33" fill="hold">
                            <p:stCondLst>
                              <p:cond delay="1049"/>
                            </p:stCondLst>
                            <p:childTnLst>
                              <p:par>
                                <p:cTn id="34" presetID="42" presetClass="entr" presetSubtype="0" fill="hold" grpId="0" nodeType="afterEffect">
                                  <p:stCondLst>
                                    <p:cond delay="0"/>
                                  </p:stCondLst>
                                  <p:childTnLst>
                                    <p:set>
                                      <p:cBhvr>
                                        <p:cTn id="35" dur="1" fill="hold">
                                          <p:stCondLst>
                                            <p:cond delay="0"/>
                                          </p:stCondLst>
                                        </p:cTn>
                                        <p:tgtEl>
                                          <p:spTgt spid="12291"/>
                                        </p:tgtEl>
                                        <p:attrNameLst>
                                          <p:attrName>style.visibility</p:attrName>
                                        </p:attrNameLst>
                                      </p:cBhvr>
                                      <p:to>
                                        <p:strVal val="visible"/>
                                      </p:to>
                                    </p:set>
                                    <p:animEffect transition="in" filter="fade">
                                      <p:cBhvr>
                                        <p:cTn id="36" dur="1000"/>
                                        <p:tgtEl>
                                          <p:spTgt spid="12291"/>
                                        </p:tgtEl>
                                      </p:cBhvr>
                                    </p:animEffect>
                                    <p:anim calcmode="lin" valueType="num">
                                      <p:cBhvr>
                                        <p:cTn id="37" dur="1000" fill="hold"/>
                                        <p:tgtEl>
                                          <p:spTgt spid="12291"/>
                                        </p:tgtEl>
                                        <p:attrNameLst>
                                          <p:attrName>ppt_x</p:attrName>
                                        </p:attrNameLst>
                                      </p:cBhvr>
                                      <p:tavLst>
                                        <p:tav tm="0">
                                          <p:val>
                                            <p:strVal val="#ppt_x"/>
                                          </p:val>
                                        </p:tav>
                                        <p:tav tm="100000">
                                          <p:val>
                                            <p:strVal val="#ppt_x"/>
                                          </p:val>
                                        </p:tav>
                                      </p:tavLst>
                                    </p:anim>
                                    <p:anim calcmode="lin" valueType="num">
                                      <p:cBhvr>
                                        <p:cTn id="38" dur="1000" fill="hold"/>
                                        <p:tgtEl>
                                          <p:spTgt spid="12291"/>
                                        </p:tgtEl>
                                        <p:attrNameLst>
                                          <p:attrName>ppt_y</p:attrName>
                                        </p:attrNameLst>
                                      </p:cBhvr>
                                      <p:tavLst>
                                        <p:tav tm="0">
                                          <p:val>
                                            <p:strVal val="#ppt_y+.1"/>
                                          </p:val>
                                        </p:tav>
                                        <p:tav tm="100000">
                                          <p:val>
                                            <p:strVal val="#ppt_y"/>
                                          </p:val>
                                        </p:tav>
                                      </p:tavLst>
                                    </p:anim>
                                  </p:childTnLst>
                                </p:cTn>
                              </p:par>
                            </p:childTnLst>
                          </p:cTn>
                        </p:par>
                        <p:par>
                          <p:cTn id="39" fill="hold">
                            <p:stCondLst>
                              <p:cond delay="2049"/>
                            </p:stCondLst>
                            <p:childTnLst>
                              <p:par>
                                <p:cTn id="40" presetID="52" presetClass="entr" presetSubtype="0" fill="hold" grpId="0" nodeType="afterEffect">
                                  <p:stCondLst>
                                    <p:cond delay="0"/>
                                  </p:stCondLst>
                                  <p:childTnLst>
                                    <p:set>
                                      <p:cBhvr>
                                        <p:cTn id="41" dur="1" fill="hold">
                                          <p:stCondLst>
                                            <p:cond delay="0"/>
                                          </p:stCondLst>
                                        </p:cTn>
                                        <p:tgtEl>
                                          <p:spTgt spid="12292"/>
                                        </p:tgtEl>
                                        <p:attrNameLst>
                                          <p:attrName>style.visibility</p:attrName>
                                        </p:attrNameLst>
                                      </p:cBhvr>
                                      <p:to>
                                        <p:strVal val="visible"/>
                                      </p:to>
                                    </p:set>
                                    <p:animScale>
                                      <p:cBhvr>
                                        <p:cTn id="42" dur="1000" decel="50000" fill="hold">
                                          <p:stCondLst>
                                            <p:cond delay="0"/>
                                          </p:stCondLst>
                                        </p:cTn>
                                        <p:tgtEl>
                                          <p:spTgt spid="122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2292"/>
                                        </p:tgtEl>
                                        <p:attrNameLst>
                                          <p:attrName>ppt_x</p:attrName>
                                          <p:attrName>ppt_y</p:attrName>
                                        </p:attrNameLst>
                                      </p:cBhvr>
                                    </p:animMotion>
                                    <p:animEffect transition="in" filter="fade">
                                      <p:cBhvr>
                                        <p:cTn id="44" dur="1000"/>
                                        <p:tgtEl>
                                          <p:spTgt spid="12292"/>
                                        </p:tgtEl>
                                      </p:cBhvr>
                                    </p:animEffect>
                                  </p:childTnLst>
                                </p:cTn>
                              </p:par>
                              <p:par>
                                <p:cTn id="45" presetID="52" presetClass="entr" presetSubtype="0" fill="hold" grpId="0" nodeType="withEffect">
                                  <p:stCondLst>
                                    <p:cond delay="200"/>
                                  </p:stCondLst>
                                  <p:childTnLst>
                                    <p:set>
                                      <p:cBhvr>
                                        <p:cTn id="46" dur="1" fill="hold">
                                          <p:stCondLst>
                                            <p:cond delay="0"/>
                                          </p:stCondLst>
                                        </p:cTn>
                                        <p:tgtEl>
                                          <p:spTgt spid="12293"/>
                                        </p:tgtEl>
                                        <p:attrNameLst>
                                          <p:attrName>style.visibility</p:attrName>
                                        </p:attrNameLst>
                                      </p:cBhvr>
                                      <p:to>
                                        <p:strVal val="visible"/>
                                      </p:to>
                                    </p:set>
                                    <p:animScale>
                                      <p:cBhvr>
                                        <p:cTn id="47" dur="1000" decel="50000" fill="hold">
                                          <p:stCondLst>
                                            <p:cond delay="0"/>
                                          </p:stCondLst>
                                        </p:cTn>
                                        <p:tgtEl>
                                          <p:spTgt spid="122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2293"/>
                                        </p:tgtEl>
                                        <p:attrNameLst>
                                          <p:attrName>ppt_x</p:attrName>
                                          <p:attrName>ppt_y</p:attrName>
                                        </p:attrNameLst>
                                      </p:cBhvr>
                                    </p:animMotion>
                                    <p:animEffect transition="in" filter="fade">
                                      <p:cBhvr>
                                        <p:cTn id="49" dur="1000"/>
                                        <p:tgtEl>
                                          <p:spTgt spid="12293"/>
                                        </p:tgtEl>
                                      </p:cBhvr>
                                    </p:animEffect>
                                  </p:childTnLst>
                                </p:cTn>
                              </p:par>
                            </p:childTnLst>
                          </p:cTn>
                        </p:par>
                        <p:par>
                          <p:cTn id="50" fill="hold">
                            <p:stCondLst>
                              <p:cond delay="3049"/>
                            </p:stCondLst>
                            <p:childTnLst>
                              <p:par>
                                <p:cTn id="51" presetID="16" presetClass="entr" presetSubtype="21" fill="hold" grpId="0" nodeType="afterEffect">
                                  <p:stCondLst>
                                    <p:cond delay="0"/>
                                  </p:stCondLst>
                                  <p:childTnLst>
                                    <p:set>
                                      <p:cBhvr>
                                        <p:cTn id="52" dur="1" fill="hold">
                                          <p:stCondLst>
                                            <p:cond delay="0"/>
                                          </p:stCondLst>
                                        </p:cTn>
                                        <p:tgtEl>
                                          <p:spTgt spid="12290"/>
                                        </p:tgtEl>
                                        <p:attrNameLst>
                                          <p:attrName>style.visibility</p:attrName>
                                        </p:attrNameLst>
                                      </p:cBhvr>
                                      <p:to>
                                        <p:strVal val="visible"/>
                                      </p:to>
                                    </p:set>
                                    <p:animEffect transition="in" filter="barn(inVertical)">
                                      <p:cBhvr>
                                        <p:cTn id="53" dur="500"/>
                                        <p:tgtEl>
                                          <p:spTgt spid="12290"/>
                                        </p:tgtEl>
                                      </p:cBhvr>
                                    </p:animEffect>
                                  </p:childTnLst>
                                </p:cTn>
                              </p:par>
                            </p:childTnLst>
                          </p:cTn>
                        </p:par>
                        <p:par>
                          <p:cTn id="54" fill="hold">
                            <p:stCondLst>
                              <p:cond delay="3549"/>
                            </p:stCondLst>
                            <p:childTnLst>
                              <p:par>
                                <p:cTn id="55" presetID="31" presetClass="entr" presetSubtype="0" fill="hold" nodeType="afterEffect">
                                  <p:stCondLst>
                                    <p:cond delay="0"/>
                                  </p:stCondLst>
                                  <p:childTnLst>
                                    <p:set>
                                      <p:cBhvr>
                                        <p:cTn id="56" dur="1" fill="hold">
                                          <p:stCondLst>
                                            <p:cond delay="0"/>
                                          </p:stCondLst>
                                        </p:cTn>
                                        <p:tgtEl>
                                          <p:spTgt spid="12295"/>
                                        </p:tgtEl>
                                        <p:attrNameLst>
                                          <p:attrName>style.visibility</p:attrName>
                                        </p:attrNameLst>
                                      </p:cBhvr>
                                      <p:to>
                                        <p:strVal val="visible"/>
                                      </p:to>
                                    </p:set>
                                    <p:anim calcmode="lin" valueType="num">
                                      <p:cBhvr>
                                        <p:cTn id="57" dur="500" fill="hold"/>
                                        <p:tgtEl>
                                          <p:spTgt spid="12295"/>
                                        </p:tgtEl>
                                        <p:attrNameLst>
                                          <p:attrName>ppt_w</p:attrName>
                                        </p:attrNameLst>
                                      </p:cBhvr>
                                      <p:tavLst>
                                        <p:tav tm="0">
                                          <p:val>
                                            <p:fltVal val="0"/>
                                          </p:val>
                                        </p:tav>
                                        <p:tav tm="100000">
                                          <p:val>
                                            <p:strVal val="#ppt_w"/>
                                          </p:val>
                                        </p:tav>
                                      </p:tavLst>
                                    </p:anim>
                                    <p:anim calcmode="lin" valueType="num">
                                      <p:cBhvr>
                                        <p:cTn id="58" dur="500" fill="hold"/>
                                        <p:tgtEl>
                                          <p:spTgt spid="12295"/>
                                        </p:tgtEl>
                                        <p:attrNameLst>
                                          <p:attrName>ppt_h</p:attrName>
                                        </p:attrNameLst>
                                      </p:cBhvr>
                                      <p:tavLst>
                                        <p:tav tm="0">
                                          <p:val>
                                            <p:fltVal val="0"/>
                                          </p:val>
                                        </p:tav>
                                        <p:tav tm="100000">
                                          <p:val>
                                            <p:strVal val="#ppt_h"/>
                                          </p:val>
                                        </p:tav>
                                      </p:tavLst>
                                    </p:anim>
                                    <p:anim calcmode="lin" valueType="num">
                                      <p:cBhvr>
                                        <p:cTn id="59" dur="500" fill="hold"/>
                                        <p:tgtEl>
                                          <p:spTgt spid="12295"/>
                                        </p:tgtEl>
                                        <p:attrNameLst>
                                          <p:attrName>style.rotation</p:attrName>
                                        </p:attrNameLst>
                                      </p:cBhvr>
                                      <p:tavLst>
                                        <p:tav tm="0">
                                          <p:val>
                                            <p:fltVal val="90"/>
                                          </p:val>
                                        </p:tav>
                                        <p:tav tm="100000">
                                          <p:val>
                                            <p:fltVal val="0"/>
                                          </p:val>
                                        </p:tav>
                                      </p:tavLst>
                                    </p:anim>
                                    <p:animEffect transition="in" filter="fade">
                                      <p:cBhvr>
                                        <p:cTn id="60" dur="500"/>
                                        <p:tgtEl>
                                          <p:spTgt spid="12295"/>
                                        </p:tgtEl>
                                      </p:cBhvr>
                                    </p:animEffect>
                                  </p:childTnLst>
                                </p:cTn>
                              </p:par>
                              <p:par>
                                <p:cTn id="61" presetID="8" presetClass="emph" presetSubtype="0" fill="hold" nodeType="withEffect">
                                  <p:stCondLst>
                                    <p:cond delay="0"/>
                                  </p:stCondLst>
                                  <p:childTnLst>
                                    <p:animRot by="21600000">
                                      <p:cBhvr>
                                        <p:cTn id="62" dur="500" fill="hold"/>
                                        <p:tgtEl>
                                          <p:spTgt spid="12295"/>
                                        </p:tgtEl>
                                        <p:attrNameLst>
                                          <p:attrName>r</p:attrName>
                                        </p:attrNameLst>
                                      </p:cBhvr>
                                    </p:animRot>
                                  </p:childTnLst>
                                </p:cTn>
                              </p:par>
                            </p:childTnLst>
                          </p:cTn>
                        </p:par>
                        <p:par>
                          <p:cTn id="63" fill="hold">
                            <p:stCondLst>
                              <p:cond delay="4049"/>
                            </p:stCondLst>
                            <p:childTnLst>
                              <p:par>
                                <p:cTn id="64" presetID="22" presetClass="entr" presetSubtype="8" fill="hold" grpId="0" nodeType="afterEffect">
                                  <p:stCondLst>
                                    <p:cond delay="0"/>
                                  </p:stCondLst>
                                  <p:childTnLst>
                                    <p:set>
                                      <p:cBhvr>
                                        <p:cTn id="65" dur="1" fill="hold">
                                          <p:stCondLst>
                                            <p:cond delay="0"/>
                                          </p:stCondLst>
                                        </p:cTn>
                                        <p:tgtEl>
                                          <p:spTgt spid="12294"/>
                                        </p:tgtEl>
                                        <p:attrNameLst>
                                          <p:attrName>style.visibility</p:attrName>
                                        </p:attrNameLst>
                                      </p:cBhvr>
                                      <p:to>
                                        <p:strVal val="visible"/>
                                      </p:to>
                                    </p:set>
                                    <p:animEffect transition="in" filter="wipe(left)">
                                      <p:cBhvr>
                                        <p:cTn id="66" dur="5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nimBg="1"/>
      <p:bldP spid="12291" grpId="0"/>
      <p:bldP spid="12292" grpId="0" animBg="1"/>
      <p:bldP spid="12293" grpId="0" animBg="1"/>
      <p:bldP spid="12294" grpId="0"/>
      <p:bldP spid="12296" grpId="0"/>
      <p:bldP spid="12300" grpId="0" animBg="1"/>
      <p:bldP spid="12300"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
          <p:cNvSpPr/>
          <p:nvPr/>
        </p:nvSpPr>
        <p:spPr>
          <a:xfrm>
            <a:off x="914400" y="1125538"/>
            <a:ext cx="10367963" cy="5111750"/>
          </a:xfrm>
          <a:prstGeom prst="rect">
            <a:avLst/>
          </a:prstGeom>
          <a:solidFill>
            <a:schemeClr val="tx1"/>
          </a:solidFill>
          <a:ln w="9525">
            <a:noFill/>
          </a:ln>
        </p:spPr>
        <p:txBody>
          <a:bodyPr/>
          <a:lstStyle/>
          <a:p>
            <a:pPr lvl="0" eaLnBrk="1" hangingPunct="1"/>
            <a:endParaRPr lang="zh-CN" altLang="en-US" dirty="0">
              <a:latin typeface="Arial" panose="020B0604020202020204" pitchFamily="34" charset="0"/>
              <a:ea typeface="宋体" panose="02010600030101010101" pitchFamily="2" charset="-122"/>
            </a:endParaRPr>
          </a:p>
        </p:txBody>
      </p:sp>
      <p:sp>
        <p:nvSpPr>
          <p:cNvPr id="13315" name="Rectangle 13"/>
          <p:cNvSpPr/>
          <p:nvPr/>
        </p:nvSpPr>
        <p:spPr>
          <a:xfrm>
            <a:off x="8208963" y="2281238"/>
            <a:ext cx="2641600" cy="400050"/>
          </a:xfrm>
          <a:prstGeom prst="rect">
            <a:avLst/>
          </a:prstGeom>
          <a:noFill/>
          <a:ln w="9525">
            <a:noFill/>
          </a:ln>
        </p:spPr>
        <p:txBody>
          <a:bodyPr>
            <a:spAutoFit/>
          </a:bodyPr>
          <a:lstStyle/>
          <a:p>
            <a:pPr lvl="0" algn="just" eaLnBrk="1" hangingPunct="1"/>
            <a:r>
              <a:rPr lang="zh-CN" altLang="en-US" sz="2000" b="1" dirty="0" smtClean="0">
                <a:solidFill>
                  <a:schemeClr val="accent2"/>
                </a:solidFill>
                <a:latin typeface="微软雅黑" panose="020B0503020204020204" pitchFamily="2" charset="-122"/>
                <a:ea typeface="微软雅黑" panose="020B0503020204020204" pitchFamily="2" charset="-122"/>
              </a:rPr>
              <a:t>儿</a:t>
            </a:r>
            <a:r>
              <a:rPr lang="zh-CN" altLang="en-US" sz="2000" b="1" dirty="0">
                <a:solidFill>
                  <a:schemeClr val="accent2"/>
                </a:solidFill>
                <a:latin typeface="微软雅黑" panose="020B0503020204020204" pitchFamily="2" charset="-122"/>
                <a:ea typeface="微软雅黑" panose="020B0503020204020204" pitchFamily="2" charset="-122"/>
              </a:rPr>
              <a:t>集团制鞋厂</a:t>
            </a:r>
          </a:p>
        </p:txBody>
      </p:sp>
      <p:sp>
        <p:nvSpPr>
          <p:cNvPr id="13316" name="Rectangle 14"/>
          <p:cNvSpPr/>
          <p:nvPr/>
        </p:nvSpPr>
        <p:spPr>
          <a:xfrm>
            <a:off x="8177213" y="2997200"/>
            <a:ext cx="2879725" cy="2308225"/>
          </a:xfrm>
          <a:prstGeom prst="rect">
            <a:avLst/>
          </a:prstGeom>
          <a:noFill/>
          <a:ln w="9525">
            <a:noFill/>
          </a:ln>
        </p:spPr>
        <p:txBody>
          <a:bodyPr>
            <a:spAutoFit/>
          </a:bodyPr>
          <a:lstStyle/>
          <a:p>
            <a:pPr lvl="0" algn="just" eaLnBrk="1" hangingPunct="1"/>
            <a:r>
              <a:rPr lang="zh-CN" altLang="en-US" dirty="0" smtClean="0">
                <a:solidFill>
                  <a:schemeClr val="accent2"/>
                </a:solidFill>
                <a:latin typeface="微软雅黑" panose="020B0503020204020204" pitchFamily="2" charset="-122"/>
                <a:ea typeface="微软雅黑" panose="020B0503020204020204" pitchFamily="2" charset="-122"/>
              </a:rPr>
              <a:t>儿</a:t>
            </a:r>
            <a:r>
              <a:rPr lang="zh-CN" altLang="en-US" dirty="0">
                <a:solidFill>
                  <a:schemeClr val="accent2"/>
                </a:solidFill>
                <a:latin typeface="微软雅黑" panose="020B0503020204020204" pitchFamily="2" charset="-122"/>
                <a:ea typeface="微软雅黑" panose="020B0503020204020204" pitchFamily="2" charset="-122"/>
              </a:rPr>
              <a:t>制鞋厂拥有最具现代化、规模化的世界尖端鞋业流水生产线数十条，鞋品出口到欧洲、美洲以及亚洲地区</a:t>
            </a:r>
            <a:r>
              <a:rPr lang="zh-CN" altLang="en-US" dirty="0" smtClean="0">
                <a:solidFill>
                  <a:schemeClr val="accent2"/>
                </a:solidFill>
                <a:latin typeface="微软雅黑" panose="020B0503020204020204" pitchFamily="2" charset="-122"/>
                <a:ea typeface="微软雅黑" panose="020B0503020204020204" pitchFamily="2" charset="-122"/>
              </a:rPr>
              <a:t>。儿</a:t>
            </a:r>
            <a:r>
              <a:rPr lang="zh-CN" altLang="en-US" dirty="0">
                <a:solidFill>
                  <a:schemeClr val="accent2"/>
                </a:solidFill>
                <a:latin typeface="微软雅黑" panose="020B0503020204020204" pitchFamily="2" charset="-122"/>
                <a:ea typeface="微软雅黑" panose="020B0503020204020204" pitchFamily="2" charset="-122"/>
              </a:rPr>
              <a:t>品牌以超强研发优势，集团工厂价格优势，在国际市场取得傲人的销售业绩。</a:t>
            </a:r>
          </a:p>
        </p:txBody>
      </p:sp>
      <p:pic>
        <p:nvPicPr>
          <p:cNvPr id="13317" name="Picture 23" descr="图片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7600" y="1341438"/>
            <a:ext cx="3394075" cy="2279650"/>
          </a:xfrm>
          <a:prstGeom prst="rect">
            <a:avLst/>
          </a:prstGeom>
          <a:noFill/>
          <a:ln w="19050" cap="flat" cmpd="sng">
            <a:solidFill>
              <a:schemeClr val="accent2"/>
            </a:solidFill>
            <a:prstDash val="solid"/>
            <a:miter/>
            <a:headEnd type="none" w="med" len="med"/>
            <a:tailEnd type="none" w="med" len="med"/>
          </a:ln>
        </p:spPr>
      </p:pic>
      <p:pic>
        <p:nvPicPr>
          <p:cNvPr id="13318" name="Picture 24" descr="图片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30738" y="1341438"/>
            <a:ext cx="3411537" cy="2279650"/>
          </a:xfrm>
          <a:prstGeom prst="rect">
            <a:avLst/>
          </a:prstGeom>
          <a:noFill/>
          <a:ln w="19050" cap="flat" cmpd="sng">
            <a:solidFill>
              <a:schemeClr val="accent2"/>
            </a:solidFill>
            <a:prstDash val="solid"/>
            <a:miter/>
            <a:headEnd type="none" w="med" len="med"/>
            <a:tailEnd type="none" w="med" len="med"/>
          </a:ln>
        </p:spPr>
      </p:pic>
      <p:pic>
        <p:nvPicPr>
          <p:cNvPr id="13319" name="Picture 20" descr="图片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17600" y="3790950"/>
            <a:ext cx="3384550" cy="2298700"/>
          </a:xfrm>
          <a:prstGeom prst="rect">
            <a:avLst/>
          </a:prstGeom>
          <a:noFill/>
          <a:ln w="19050" cap="flat" cmpd="sng">
            <a:solidFill>
              <a:schemeClr val="accent2"/>
            </a:solidFill>
            <a:prstDash val="solid"/>
            <a:miter/>
            <a:headEnd type="none" w="med" len="med"/>
            <a:tailEnd type="none" w="med" len="med"/>
          </a:ln>
        </p:spPr>
      </p:pic>
      <p:pic>
        <p:nvPicPr>
          <p:cNvPr id="13320" name="Picture 24" descr="图片11"/>
          <p:cNvPicPr>
            <a:picLocks noChangeAspect="1"/>
          </p:cNvPicPr>
          <p:nvPr/>
        </p:nvPicPr>
        <p:blipFill>
          <a:blip r:embed="rId6"/>
          <a:stretch>
            <a:fillRect/>
          </a:stretch>
        </p:blipFill>
        <p:spPr>
          <a:xfrm>
            <a:off x="4630738" y="3789363"/>
            <a:ext cx="3400425" cy="2303462"/>
          </a:xfrm>
          <a:prstGeom prst="rect">
            <a:avLst/>
          </a:prstGeom>
          <a:noFill/>
          <a:ln w="19050" cap="flat" cmpd="sng">
            <a:solidFill>
              <a:schemeClr val="accent2"/>
            </a:solidFill>
            <a:prstDash val="solid"/>
            <a:miter/>
            <a:headEnd type="none" w="med" len="med"/>
            <a:tailEnd type="none" w="med" len="med"/>
          </a:ln>
        </p:spPr>
      </p:pic>
      <p:sp>
        <p:nvSpPr>
          <p:cNvPr id="13321" name="TextBox 8"/>
          <p:cNvSpPr txBox="1"/>
          <p:nvPr/>
        </p:nvSpPr>
        <p:spPr>
          <a:xfrm>
            <a:off x="752475" y="187325"/>
            <a:ext cx="1620838"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生产工厂</a:t>
            </a:r>
          </a:p>
        </p:txBody>
      </p:sp>
      <p:sp>
        <p:nvSpPr>
          <p:cNvPr id="13322"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3323"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3324"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3325" name="TextBox 12"/>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8</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322"/>
                                        </p:tgtEl>
                                        <p:attrNameLst>
                                          <p:attrName>style.visibility</p:attrName>
                                        </p:attrNameLst>
                                      </p:cBhvr>
                                      <p:to>
                                        <p:strVal val="visible"/>
                                      </p:to>
                                    </p:set>
                                    <p:anim calcmode="lin" valueType="num">
                                      <p:cBhvr additive="base">
                                        <p:cTn id="7" dur="300" fill="hold"/>
                                        <p:tgtEl>
                                          <p:spTgt spid="13322"/>
                                        </p:tgtEl>
                                        <p:attrNameLst>
                                          <p:attrName>ppt_x</p:attrName>
                                        </p:attrNameLst>
                                      </p:cBhvr>
                                      <p:tavLst>
                                        <p:tav tm="0">
                                          <p:val>
                                            <p:strVal val="0-#ppt_w/2"/>
                                          </p:val>
                                        </p:tav>
                                        <p:tav tm="100000">
                                          <p:val>
                                            <p:strVal val="#ppt_x"/>
                                          </p:val>
                                        </p:tav>
                                      </p:tavLst>
                                    </p:anim>
                                    <p:anim calcmode="lin" valueType="num">
                                      <p:cBhvr additive="base">
                                        <p:cTn id="8" dur="300" fill="hold"/>
                                        <p:tgtEl>
                                          <p:spTgt spid="1332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323"/>
                                        </p:tgtEl>
                                        <p:attrNameLst>
                                          <p:attrName>style.visibility</p:attrName>
                                        </p:attrNameLst>
                                      </p:cBhvr>
                                      <p:to>
                                        <p:strVal val="visible"/>
                                      </p:to>
                                    </p:set>
                                    <p:anim calcmode="lin" valueType="num">
                                      <p:cBhvr additive="base">
                                        <p:cTn id="11" dur="300" fill="hold"/>
                                        <p:tgtEl>
                                          <p:spTgt spid="13323"/>
                                        </p:tgtEl>
                                        <p:attrNameLst>
                                          <p:attrName>ppt_x</p:attrName>
                                        </p:attrNameLst>
                                      </p:cBhvr>
                                      <p:tavLst>
                                        <p:tav tm="0">
                                          <p:val>
                                            <p:strVal val="0-#ppt_w/2"/>
                                          </p:val>
                                        </p:tav>
                                        <p:tav tm="100000">
                                          <p:val>
                                            <p:strVal val="#ppt_x"/>
                                          </p:val>
                                        </p:tav>
                                      </p:tavLst>
                                    </p:anim>
                                    <p:anim calcmode="lin" valueType="num">
                                      <p:cBhvr additive="base">
                                        <p:cTn id="12" dur="300" fill="hold"/>
                                        <p:tgtEl>
                                          <p:spTgt spid="1332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3324"/>
                                        </p:tgtEl>
                                        <p:attrNameLst>
                                          <p:attrName>style.visibility</p:attrName>
                                        </p:attrNameLst>
                                      </p:cBhvr>
                                      <p:to>
                                        <p:strVal val="visible"/>
                                      </p:to>
                                    </p:set>
                                    <p:anim calcmode="lin" valueType="num">
                                      <p:cBhvr additive="base">
                                        <p:cTn id="15" dur="300" fill="hold"/>
                                        <p:tgtEl>
                                          <p:spTgt spid="13324"/>
                                        </p:tgtEl>
                                        <p:attrNameLst>
                                          <p:attrName>ppt_x</p:attrName>
                                        </p:attrNameLst>
                                      </p:cBhvr>
                                      <p:tavLst>
                                        <p:tav tm="0">
                                          <p:val>
                                            <p:strVal val="0-#ppt_w/2"/>
                                          </p:val>
                                        </p:tav>
                                        <p:tav tm="100000">
                                          <p:val>
                                            <p:strVal val="#ppt_x"/>
                                          </p:val>
                                        </p:tav>
                                      </p:tavLst>
                                    </p:anim>
                                    <p:anim calcmode="lin" valueType="num">
                                      <p:cBhvr additive="base">
                                        <p:cTn id="16" dur="300" fill="hold"/>
                                        <p:tgtEl>
                                          <p:spTgt spid="13324"/>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3321"/>
                                        </p:tgtEl>
                                        <p:attrNameLst>
                                          <p:attrName>style.visibility</p:attrName>
                                        </p:attrNameLst>
                                      </p:cBhvr>
                                      <p:to>
                                        <p:strVal val="visible"/>
                                      </p:to>
                                    </p:set>
                                    <p:anim calcmode="lin" valueType="num">
                                      <p:cBhvr>
                                        <p:cTn id="20" dur="500" fill="hold"/>
                                        <p:tgtEl>
                                          <p:spTgt spid="13321"/>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321"/>
                                        </p:tgtEl>
                                        <p:attrNameLst>
                                          <p:attrName>ppt_y</p:attrName>
                                        </p:attrNameLst>
                                      </p:cBhvr>
                                      <p:tavLst>
                                        <p:tav tm="0">
                                          <p:val>
                                            <p:strVal val="#ppt_y"/>
                                          </p:val>
                                        </p:tav>
                                        <p:tav tm="100000">
                                          <p:val>
                                            <p:strVal val="#ppt_y"/>
                                          </p:val>
                                        </p:tav>
                                      </p:tavLst>
                                    </p:anim>
                                    <p:anim calcmode="lin" valueType="num">
                                      <p:cBhvr>
                                        <p:cTn id="22" dur="500" fill="hold"/>
                                        <p:tgtEl>
                                          <p:spTgt spid="13321"/>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32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321"/>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3325"/>
                                        </p:tgtEl>
                                        <p:attrNameLst>
                                          <p:attrName>style.visibility</p:attrName>
                                        </p:attrNameLst>
                                      </p:cBhvr>
                                      <p:to>
                                        <p:strVal val="visible"/>
                                      </p:to>
                                    </p:set>
                                    <p:anim calcmode="lin" valueType="num">
                                      <p:cBhvr>
                                        <p:cTn id="27" dur="400" fill="hold"/>
                                        <p:tgtEl>
                                          <p:spTgt spid="13325"/>
                                        </p:tgtEl>
                                        <p:attrNameLst>
                                          <p:attrName>ppt_w</p:attrName>
                                        </p:attrNameLst>
                                      </p:cBhvr>
                                      <p:tavLst>
                                        <p:tav tm="0">
                                          <p:val>
                                            <p:fltVal val="0"/>
                                          </p:val>
                                        </p:tav>
                                        <p:tav tm="100000">
                                          <p:val>
                                            <p:strVal val="#ppt_w"/>
                                          </p:val>
                                        </p:tav>
                                      </p:tavLst>
                                    </p:anim>
                                    <p:anim calcmode="lin" valueType="num">
                                      <p:cBhvr>
                                        <p:cTn id="28" dur="400" fill="hold"/>
                                        <p:tgtEl>
                                          <p:spTgt spid="13325"/>
                                        </p:tgtEl>
                                        <p:attrNameLst>
                                          <p:attrName>ppt_h</p:attrName>
                                        </p:attrNameLst>
                                      </p:cBhvr>
                                      <p:tavLst>
                                        <p:tav tm="0">
                                          <p:val>
                                            <p:fltVal val="0"/>
                                          </p:val>
                                        </p:tav>
                                        <p:tav tm="100000">
                                          <p:val>
                                            <p:strVal val="#ppt_h"/>
                                          </p:val>
                                        </p:tav>
                                      </p:tavLst>
                                    </p:anim>
                                    <p:anim calcmode="lin" valueType="num">
                                      <p:cBhvr>
                                        <p:cTn id="29" dur="400" fill="hold"/>
                                        <p:tgtEl>
                                          <p:spTgt spid="13325"/>
                                        </p:tgtEl>
                                        <p:attrNameLst>
                                          <p:attrName>style.rotation</p:attrName>
                                        </p:attrNameLst>
                                      </p:cBhvr>
                                      <p:tavLst>
                                        <p:tav tm="0">
                                          <p:val>
                                            <p:fltVal val="90"/>
                                          </p:val>
                                        </p:tav>
                                        <p:tav tm="100000">
                                          <p:val>
                                            <p:fltVal val="0"/>
                                          </p:val>
                                        </p:tav>
                                      </p:tavLst>
                                    </p:anim>
                                    <p:animEffect transition="in" filter="fade">
                                      <p:cBhvr>
                                        <p:cTn id="30" dur="400"/>
                                        <p:tgtEl>
                                          <p:spTgt spid="13325"/>
                                        </p:tgtEl>
                                      </p:cBhvr>
                                    </p:animEffect>
                                  </p:childTnLst>
                                </p:cTn>
                              </p:par>
                              <p:par>
                                <p:cTn id="31" presetID="8" presetClass="emph" presetSubtype="0" fill="hold" grpId="1" nodeType="withEffect">
                                  <p:stCondLst>
                                    <p:cond delay="0"/>
                                  </p:stCondLst>
                                  <p:childTnLst>
                                    <p:animRot by="21600000">
                                      <p:cBhvr>
                                        <p:cTn id="32" dur="400" fill="hold"/>
                                        <p:tgtEl>
                                          <p:spTgt spid="13325"/>
                                        </p:tgtEl>
                                        <p:attrNameLst>
                                          <p:attrName>r</p:attrName>
                                        </p:attrNameLst>
                                      </p:cBhvr>
                                    </p:animRot>
                                  </p:childTnLst>
                                </p:cTn>
                              </p:par>
                            </p:childTnLst>
                          </p:cTn>
                        </p:par>
                        <p:par>
                          <p:cTn id="33" fill="hold">
                            <p:stCondLst>
                              <p:cond delay="1049"/>
                            </p:stCondLst>
                            <p:childTnLst>
                              <p:par>
                                <p:cTn id="34" presetID="10" presetClass="entr" presetSubtype="0" fill="hold" grpId="0" nodeType="afterEffect">
                                  <p:stCondLst>
                                    <p:cond delay="0"/>
                                  </p:stCondLst>
                                  <p:childTnLst>
                                    <p:set>
                                      <p:cBhvr>
                                        <p:cTn id="35" dur="1" fill="hold">
                                          <p:stCondLst>
                                            <p:cond delay="0"/>
                                          </p:stCondLst>
                                        </p:cTn>
                                        <p:tgtEl>
                                          <p:spTgt spid="13314"/>
                                        </p:tgtEl>
                                        <p:attrNameLst>
                                          <p:attrName>style.visibility</p:attrName>
                                        </p:attrNameLst>
                                      </p:cBhvr>
                                      <p:to>
                                        <p:strVal val="visible"/>
                                      </p:to>
                                    </p:set>
                                    <p:anim calcmode="lin" valueType="num">
                                      <p:cBhvr>
                                        <p:cTn id="36" dur="500" fill="hold"/>
                                        <p:tgtEl>
                                          <p:spTgt spid="13314"/>
                                        </p:tgtEl>
                                        <p:attrNameLst>
                                          <p:attrName>ppt_w</p:attrName>
                                        </p:attrNameLst>
                                      </p:cBhvr>
                                      <p:tavLst>
                                        <p:tav tm="0">
                                          <p:val>
                                            <p:fltVal val="0"/>
                                          </p:val>
                                        </p:tav>
                                        <p:tav tm="100000">
                                          <p:val>
                                            <p:strVal val="#ppt_w"/>
                                          </p:val>
                                        </p:tav>
                                      </p:tavLst>
                                    </p:anim>
                                    <p:anim calcmode="lin" valueType="num">
                                      <p:cBhvr>
                                        <p:cTn id="37" dur="500" fill="hold"/>
                                        <p:tgtEl>
                                          <p:spTgt spid="13314"/>
                                        </p:tgtEl>
                                        <p:attrNameLst>
                                          <p:attrName>ppt_h</p:attrName>
                                        </p:attrNameLst>
                                      </p:cBhvr>
                                      <p:tavLst>
                                        <p:tav tm="0">
                                          <p:val>
                                            <p:fltVal val="0"/>
                                          </p:val>
                                        </p:tav>
                                        <p:tav tm="100000">
                                          <p:val>
                                            <p:strVal val="#ppt_h"/>
                                          </p:val>
                                        </p:tav>
                                      </p:tavLst>
                                    </p:anim>
                                    <p:animEffect transition="in" filter="fade">
                                      <p:cBhvr>
                                        <p:cTn id="38" dur="500"/>
                                        <p:tgtEl>
                                          <p:spTgt spid="13314"/>
                                        </p:tgtEl>
                                      </p:cBhvr>
                                    </p:animEffect>
                                  </p:childTnLst>
                                </p:cTn>
                              </p:par>
                            </p:childTnLst>
                          </p:cTn>
                        </p:par>
                        <p:par>
                          <p:cTn id="39" fill="hold">
                            <p:stCondLst>
                              <p:cond delay="1549"/>
                            </p:stCondLst>
                            <p:childTnLst>
                              <p:par>
                                <p:cTn id="40" presetID="18" presetClass="entr" presetSubtype="12" fill="hold" nodeType="afterEffect">
                                  <p:stCondLst>
                                    <p:cond delay="0"/>
                                  </p:stCondLst>
                                  <p:childTnLst>
                                    <p:set>
                                      <p:cBhvr>
                                        <p:cTn id="41" dur="1" fill="hold">
                                          <p:stCondLst>
                                            <p:cond delay="0"/>
                                          </p:stCondLst>
                                        </p:cTn>
                                        <p:tgtEl>
                                          <p:spTgt spid="13318"/>
                                        </p:tgtEl>
                                        <p:attrNameLst>
                                          <p:attrName>style.visibility</p:attrName>
                                        </p:attrNameLst>
                                      </p:cBhvr>
                                      <p:to>
                                        <p:strVal val="visible"/>
                                      </p:to>
                                    </p:set>
                                    <p:animEffect transition="in" filter="strips(downLeft)">
                                      <p:cBhvr>
                                        <p:cTn id="42" dur="500"/>
                                        <p:tgtEl>
                                          <p:spTgt spid="13318"/>
                                        </p:tgtEl>
                                      </p:cBhvr>
                                    </p:animEffect>
                                  </p:childTnLst>
                                </p:cTn>
                              </p:par>
                              <p:par>
                                <p:cTn id="43" presetID="18" presetClass="entr" presetSubtype="6" fill="hold" nodeType="withEffect">
                                  <p:stCondLst>
                                    <p:cond delay="0"/>
                                  </p:stCondLst>
                                  <p:childTnLst>
                                    <p:set>
                                      <p:cBhvr>
                                        <p:cTn id="44" dur="1" fill="hold">
                                          <p:stCondLst>
                                            <p:cond delay="0"/>
                                          </p:stCondLst>
                                        </p:cTn>
                                        <p:tgtEl>
                                          <p:spTgt spid="13317"/>
                                        </p:tgtEl>
                                        <p:attrNameLst>
                                          <p:attrName>style.visibility</p:attrName>
                                        </p:attrNameLst>
                                      </p:cBhvr>
                                      <p:to>
                                        <p:strVal val="visible"/>
                                      </p:to>
                                    </p:set>
                                    <p:animEffect transition="in" filter="strips(downRight)">
                                      <p:cBhvr>
                                        <p:cTn id="45" dur="500"/>
                                        <p:tgtEl>
                                          <p:spTgt spid="13317"/>
                                        </p:tgtEl>
                                      </p:cBhvr>
                                    </p:animEffect>
                                  </p:childTnLst>
                                </p:cTn>
                              </p:par>
                              <p:par>
                                <p:cTn id="46" presetID="18" presetClass="entr" presetSubtype="3" fill="hold" nodeType="withEffect">
                                  <p:stCondLst>
                                    <p:cond delay="0"/>
                                  </p:stCondLst>
                                  <p:childTnLst>
                                    <p:set>
                                      <p:cBhvr>
                                        <p:cTn id="47" dur="1" fill="hold">
                                          <p:stCondLst>
                                            <p:cond delay="0"/>
                                          </p:stCondLst>
                                        </p:cTn>
                                        <p:tgtEl>
                                          <p:spTgt spid="13319"/>
                                        </p:tgtEl>
                                        <p:attrNameLst>
                                          <p:attrName>style.visibility</p:attrName>
                                        </p:attrNameLst>
                                      </p:cBhvr>
                                      <p:to>
                                        <p:strVal val="visible"/>
                                      </p:to>
                                    </p:set>
                                    <p:animEffect transition="in" filter="strips(upRight)">
                                      <p:cBhvr>
                                        <p:cTn id="48" dur="500"/>
                                        <p:tgtEl>
                                          <p:spTgt spid="13319"/>
                                        </p:tgtEl>
                                      </p:cBhvr>
                                    </p:animEffect>
                                  </p:childTnLst>
                                </p:cTn>
                              </p:par>
                              <p:par>
                                <p:cTn id="49" presetID="18" presetClass="entr" presetSubtype="9" fill="hold" nodeType="withEffect">
                                  <p:stCondLst>
                                    <p:cond delay="0"/>
                                  </p:stCondLst>
                                  <p:childTnLst>
                                    <p:set>
                                      <p:cBhvr>
                                        <p:cTn id="50" dur="1" fill="hold">
                                          <p:stCondLst>
                                            <p:cond delay="0"/>
                                          </p:stCondLst>
                                        </p:cTn>
                                        <p:tgtEl>
                                          <p:spTgt spid="13320"/>
                                        </p:tgtEl>
                                        <p:attrNameLst>
                                          <p:attrName>style.visibility</p:attrName>
                                        </p:attrNameLst>
                                      </p:cBhvr>
                                      <p:to>
                                        <p:strVal val="visible"/>
                                      </p:to>
                                    </p:set>
                                    <p:animEffect transition="in" filter="strips(upLeft)">
                                      <p:cBhvr>
                                        <p:cTn id="51" dur="500"/>
                                        <p:tgtEl>
                                          <p:spTgt spid="13320"/>
                                        </p:tgtEl>
                                      </p:cBhvr>
                                    </p:animEffect>
                                  </p:childTnLst>
                                </p:cTn>
                              </p:par>
                            </p:childTnLst>
                          </p:cTn>
                        </p:par>
                        <p:par>
                          <p:cTn id="52" fill="hold">
                            <p:stCondLst>
                              <p:cond delay="2049"/>
                            </p:stCondLst>
                            <p:childTnLst>
                              <p:par>
                                <p:cTn id="53" presetID="10" presetClass="entr" presetSubtype="0" fill="hold" grpId="0" nodeType="afterEffect">
                                  <p:stCondLst>
                                    <p:cond delay="0"/>
                                  </p:stCondLst>
                                  <p:childTnLst>
                                    <p:set>
                                      <p:cBhvr>
                                        <p:cTn id="54" dur="1" fill="hold">
                                          <p:stCondLst>
                                            <p:cond delay="0"/>
                                          </p:stCondLst>
                                        </p:cTn>
                                        <p:tgtEl>
                                          <p:spTgt spid="13315"/>
                                        </p:tgtEl>
                                        <p:attrNameLst>
                                          <p:attrName>style.visibility</p:attrName>
                                        </p:attrNameLst>
                                      </p:cBhvr>
                                      <p:to>
                                        <p:strVal val="visible"/>
                                      </p:to>
                                    </p:set>
                                    <p:animEffect transition="in" filter="fade">
                                      <p:cBhvr>
                                        <p:cTn id="55" dur="500"/>
                                        <p:tgtEl>
                                          <p:spTgt spid="13315"/>
                                        </p:tgtEl>
                                      </p:cBhvr>
                                    </p:animEffect>
                                  </p:childTnLst>
                                </p:cTn>
                              </p:par>
                            </p:childTnLst>
                          </p:cTn>
                        </p:par>
                        <p:par>
                          <p:cTn id="56" fill="hold">
                            <p:stCondLst>
                              <p:cond delay="2549"/>
                            </p:stCondLst>
                            <p:childTnLst>
                              <p:par>
                                <p:cTn id="57" presetID="10" presetClass="entr" presetSubtype="0" fill="hold" grpId="0" nodeType="afterEffect">
                                  <p:stCondLst>
                                    <p:cond delay="0"/>
                                  </p:stCondLst>
                                  <p:childTnLst>
                                    <p:set>
                                      <p:cBhvr>
                                        <p:cTn id="58" dur="1" fill="hold">
                                          <p:stCondLst>
                                            <p:cond delay="0"/>
                                          </p:stCondLst>
                                        </p:cTn>
                                        <p:tgtEl>
                                          <p:spTgt spid="13316"/>
                                        </p:tgtEl>
                                        <p:attrNameLst>
                                          <p:attrName>style.visibility</p:attrName>
                                        </p:attrNameLst>
                                      </p:cBhvr>
                                      <p:to>
                                        <p:strVal val="visible"/>
                                      </p:to>
                                    </p:set>
                                    <p:animEffect transition="in" filter="fade">
                                      <p:cBhvr>
                                        <p:cTn id="59"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p:bldP spid="13316" grpId="0"/>
      <p:bldP spid="13321" grpId="0"/>
      <p:bldP spid="13325" grpId="0" animBg="1"/>
      <p:bldP spid="1332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9"/>
          <p:cNvSpPr txBox="1"/>
          <p:nvPr/>
        </p:nvSpPr>
        <p:spPr>
          <a:xfrm>
            <a:off x="752475" y="187325"/>
            <a:ext cx="1947863" cy="523875"/>
          </a:xfrm>
          <a:prstGeom prst="rect">
            <a:avLst/>
          </a:prstGeom>
          <a:noFill/>
          <a:ln w="9525">
            <a:noFill/>
          </a:ln>
        </p:spPr>
        <p:txBody>
          <a:bodyPr wrap="none">
            <a:spAutoFit/>
          </a:bodyPr>
          <a:lstStyle/>
          <a:p>
            <a:pPr lvl="0" eaLnBrk="1" hangingPunct="1"/>
            <a:r>
              <a:rPr lang="zh-CN" altLang="en-US" sz="2800" b="1" dirty="0">
                <a:latin typeface="微软雅黑" panose="020B0503020204020204" pitchFamily="2" charset="-122"/>
                <a:ea typeface="微软雅黑" panose="020B0503020204020204" pitchFamily="2" charset="-122"/>
              </a:rPr>
              <a:t>资质</a:t>
            </a:r>
            <a:r>
              <a:rPr lang="en-US" altLang="x-none" sz="2800" b="1" dirty="0">
                <a:latin typeface="微软雅黑" panose="020B0503020204020204" pitchFamily="2" charset="-122"/>
                <a:ea typeface="微软雅黑" panose="020B0503020204020204" pitchFamily="2" charset="-122"/>
              </a:rPr>
              <a:t>&amp;</a:t>
            </a:r>
            <a:r>
              <a:rPr lang="zh-CN" altLang="en-US" sz="2800" b="1" dirty="0">
                <a:latin typeface="微软雅黑" panose="020B0503020204020204" pitchFamily="2" charset="-122"/>
                <a:ea typeface="微软雅黑" panose="020B0503020204020204" pitchFamily="2" charset="-122"/>
              </a:rPr>
              <a:t>荣誉</a:t>
            </a:r>
          </a:p>
        </p:txBody>
      </p:sp>
      <p:sp>
        <p:nvSpPr>
          <p:cNvPr id="14339" name="Freeform 5"/>
          <p:cNvSpPr/>
          <p:nvPr/>
        </p:nvSpPr>
        <p:spPr>
          <a:xfrm>
            <a:off x="269875" y="141288"/>
            <a:ext cx="261938" cy="266700"/>
          </a:xfrm>
          <a:custGeom>
            <a:avLst/>
            <a:gdLst/>
            <a:ahLst/>
            <a:cxnLst>
              <a:cxn ang="0">
                <a:pos x="9796" y="115708"/>
              </a:cxn>
              <a:cxn ang="0">
                <a:pos x="113993" y="9944"/>
              </a:cxn>
              <a:cxn ang="0">
                <a:pos x="148725" y="9944"/>
              </a:cxn>
              <a:cxn ang="0">
                <a:pos x="252922" y="115708"/>
              </a:cxn>
              <a:cxn ang="0">
                <a:pos x="252922" y="150962"/>
              </a:cxn>
              <a:cxn ang="0">
                <a:pos x="148725" y="256726"/>
              </a:cxn>
              <a:cxn ang="0">
                <a:pos x="113993" y="256726"/>
              </a:cxn>
              <a:cxn ang="0">
                <a:pos x="9796" y="150962"/>
              </a:cxn>
              <a:cxn ang="0">
                <a:pos x="9796"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4340" name="Freeform 6"/>
          <p:cNvSpPr/>
          <p:nvPr/>
        </p:nvSpPr>
        <p:spPr>
          <a:xfrm>
            <a:off x="441325" y="314325"/>
            <a:ext cx="263525" cy="268288"/>
          </a:xfrm>
          <a:custGeom>
            <a:avLst/>
            <a:gdLst/>
            <a:ahLst/>
            <a:cxnLst>
              <a:cxn ang="0">
                <a:pos x="9796" y="116565"/>
              </a:cxn>
              <a:cxn ang="0">
                <a:pos x="113993" y="10017"/>
              </a:cxn>
              <a:cxn ang="0">
                <a:pos x="148725" y="10017"/>
              </a:cxn>
              <a:cxn ang="0">
                <a:pos x="252922" y="116565"/>
              </a:cxn>
              <a:cxn ang="0">
                <a:pos x="252922" y="152080"/>
              </a:cxn>
              <a:cxn ang="0">
                <a:pos x="148725" y="258628"/>
              </a:cxn>
              <a:cxn ang="0">
                <a:pos x="113993" y="258628"/>
              </a:cxn>
              <a:cxn ang="0">
                <a:pos x="9796" y="152080"/>
              </a:cxn>
              <a:cxn ang="0">
                <a:pos x="9796" y="116565"/>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sp>
        <p:nvSpPr>
          <p:cNvPr id="14341" name="Freeform 7"/>
          <p:cNvSpPr/>
          <p:nvPr/>
        </p:nvSpPr>
        <p:spPr>
          <a:xfrm>
            <a:off x="265113" y="496888"/>
            <a:ext cx="261937" cy="266700"/>
          </a:xfrm>
          <a:custGeom>
            <a:avLst/>
            <a:gdLst/>
            <a:ahLst/>
            <a:cxnLst>
              <a:cxn ang="0">
                <a:pos x="9723" y="115708"/>
              </a:cxn>
              <a:cxn ang="0">
                <a:pos x="113136" y="9944"/>
              </a:cxn>
              <a:cxn ang="0">
                <a:pos x="147606" y="9944"/>
              </a:cxn>
              <a:cxn ang="0">
                <a:pos x="251019" y="115708"/>
              </a:cxn>
              <a:cxn ang="0">
                <a:pos x="251019" y="150962"/>
              </a:cxn>
              <a:cxn ang="0">
                <a:pos x="147606" y="256726"/>
              </a:cxn>
              <a:cxn ang="0">
                <a:pos x="113136" y="256726"/>
              </a:cxn>
              <a:cxn ang="0">
                <a:pos x="9723" y="150962"/>
              </a:cxn>
              <a:cxn ang="0">
                <a:pos x="9723" y="115708"/>
              </a:cxn>
            </a:cxnLst>
            <a:rect l="0" t="0" r="0" b="0"/>
            <a:pathLst>
              <a:path w="295" h="295">
                <a:moveTo>
                  <a:pt x="11" y="128"/>
                </a:moveTo>
                <a:lnTo>
                  <a:pt x="128" y="11"/>
                </a:lnTo>
                <a:cubicBezTo>
                  <a:pt x="139" y="0"/>
                  <a:pt x="156" y="0"/>
                  <a:pt x="167" y="11"/>
                </a:cubicBezTo>
                <a:lnTo>
                  <a:pt x="284" y="128"/>
                </a:lnTo>
                <a:cubicBezTo>
                  <a:pt x="295" y="139"/>
                  <a:pt x="295" y="156"/>
                  <a:pt x="284" y="167"/>
                </a:cubicBezTo>
                <a:lnTo>
                  <a:pt x="167" y="284"/>
                </a:lnTo>
                <a:cubicBezTo>
                  <a:pt x="156" y="295"/>
                  <a:pt x="139" y="295"/>
                  <a:pt x="128" y="284"/>
                </a:cubicBezTo>
                <a:lnTo>
                  <a:pt x="11" y="167"/>
                </a:lnTo>
                <a:cubicBezTo>
                  <a:pt x="0" y="156"/>
                  <a:pt x="0" y="139"/>
                  <a:pt x="11" y="128"/>
                </a:cubicBezTo>
                <a:close/>
              </a:path>
            </a:pathLst>
          </a:custGeom>
          <a:solidFill>
            <a:schemeClr val="tx1">
              <a:alpha val="100000"/>
            </a:schemeClr>
          </a:solidFill>
          <a:ln w="9525">
            <a:noFill/>
          </a:ln>
        </p:spPr>
        <p:txBody>
          <a:bodyPr/>
          <a:lstStyle/>
          <a:p>
            <a:endParaRPr lang="zh-CN" altLang="en-US"/>
          </a:p>
        </p:txBody>
      </p:sp>
      <p:pic>
        <p:nvPicPr>
          <p:cNvPr id="14342"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4850" y="981075"/>
            <a:ext cx="1808163" cy="2560638"/>
          </a:xfrm>
          <a:prstGeom prst="rect">
            <a:avLst/>
          </a:prstGeom>
          <a:noFill/>
          <a:ln w="9525">
            <a:noFill/>
          </a:ln>
        </p:spPr>
      </p:pic>
      <p:pic>
        <p:nvPicPr>
          <p:cNvPr id="14343" name="图片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95600" y="981075"/>
            <a:ext cx="1812925" cy="2560638"/>
          </a:xfrm>
          <a:prstGeom prst="rect">
            <a:avLst/>
          </a:prstGeom>
          <a:noFill/>
          <a:ln w="9525">
            <a:noFill/>
          </a:ln>
        </p:spPr>
      </p:pic>
      <p:pic>
        <p:nvPicPr>
          <p:cNvPr id="14344" name="图片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92700" y="981075"/>
            <a:ext cx="1846263" cy="2552700"/>
          </a:xfrm>
          <a:prstGeom prst="rect">
            <a:avLst/>
          </a:prstGeom>
          <a:noFill/>
          <a:ln w="9525">
            <a:noFill/>
          </a:ln>
        </p:spPr>
      </p:pic>
      <p:pic>
        <p:nvPicPr>
          <p:cNvPr id="14345" name="图片 1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324725" y="981075"/>
            <a:ext cx="1852613" cy="2552700"/>
          </a:xfrm>
          <a:prstGeom prst="rect">
            <a:avLst/>
          </a:prstGeom>
          <a:noFill/>
          <a:ln w="9525">
            <a:noFill/>
          </a:ln>
        </p:spPr>
      </p:pic>
      <p:pic>
        <p:nvPicPr>
          <p:cNvPr id="14346" name="图片 1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561513" y="981075"/>
            <a:ext cx="1852612" cy="2552700"/>
          </a:xfrm>
          <a:prstGeom prst="rect">
            <a:avLst/>
          </a:prstGeom>
          <a:noFill/>
          <a:ln w="9525">
            <a:noFill/>
          </a:ln>
        </p:spPr>
      </p:pic>
      <p:pic>
        <p:nvPicPr>
          <p:cNvPr id="14347" name="图片 1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27075" y="3860800"/>
            <a:ext cx="1887538" cy="2697163"/>
          </a:xfrm>
          <a:prstGeom prst="rect">
            <a:avLst/>
          </a:prstGeom>
          <a:noFill/>
          <a:ln w="9525">
            <a:noFill/>
          </a:ln>
        </p:spPr>
      </p:pic>
      <p:pic>
        <p:nvPicPr>
          <p:cNvPr id="14348" name="图片 19"/>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043238" y="3860800"/>
            <a:ext cx="3760787" cy="2722563"/>
          </a:xfrm>
          <a:prstGeom prst="rect">
            <a:avLst/>
          </a:prstGeom>
          <a:noFill/>
          <a:ln w="9525">
            <a:noFill/>
          </a:ln>
        </p:spPr>
      </p:pic>
      <p:pic>
        <p:nvPicPr>
          <p:cNvPr id="14349" name="图片 20"/>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442200" y="3843338"/>
            <a:ext cx="3971925" cy="2713037"/>
          </a:xfrm>
          <a:prstGeom prst="rect">
            <a:avLst/>
          </a:prstGeom>
          <a:noFill/>
          <a:ln w="9525">
            <a:noFill/>
          </a:ln>
        </p:spPr>
      </p:pic>
      <p:sp>
        <p:nvSpPr>
          <p:cNvPr id="14350" name="TextBox 21"/>
          <p:cNvSpPr txBox="1"/>
          <p:nvPr/>
        </p:nvSpPr>
        <p:spPr>
          <a:xfrm>
            <a:off x="11582400" y="128588"/>
            <a:ext cx="492125" cy="369887"/>
          </a:xfrm>
          <a:prstGeom prst="rect">
            <a:avLst/>
          </a:prstGeom>
          <a:solidFill>
            <a:schemeClr val="tx1"/>
          </a:solidFill>
          <a:ln w="9525">
            <a:noFill/>
          </a:ln>
        </p:spPr>
        <p:txBody>
          <a:bodyPr wrap="none">
            <a:spAutoFit/>
          </a:bodyPr>
          <a:lstStyle/>
          <a:p>
            <a:pPr lvl="0" algn="ctr" eaLnBrk="1" hangingPunct="1"/>
            <a:fld id="{9A0DB2DC-4C9A-4742-B13C-FB6460FD3503}" type="slidenum">
              <a:rPr lang="zh-CN" altLang="en-US" dirty="0">
                <a:solidFill>
                  <a:schemeClr val="accent2"/>
                </a:solidFill>
                <a:latin typeface="微软雅黑" panose="020B0503020204020204" pitchFamily="2" charset="-122"/>
                <a:ea typeface="微软雅黑" panose="020B0503020204020204" pitchFamily="2" charset="-122"/>
              </a:rPr>
              <a:t>9</a:t>
            </a:fld>
            <a:endParaRPr lang="zh-CN" altLang="en-US" dirty="0">
              <a:solidFill>
                <a:schemeClr val="accent2"/>
              </a:solidFill>
              <a:latin typeface="微软雅黑" panose="020B0503020204020204" pitchFamily="2" charset="-122"/>
              <a:ea typeface="微软雅黑" panose="020B0503020204020204" pitchFamily="2" charset="-122"/>
            </a:endParaRPr>
          </a:p>
        </p:txBody>
      </p:sp>
    </p:spTree>
  </p:cSld>
  <p:clrMapOvr>
    <a:masterClrMapping/>
  </p:clrMapOvr>
  <p:transition spd="slow" advTm="2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300" fill="hold"/>
                                        <p:tgtEl>
                                          <p:spTgt spid="14339"/>
                                        </p:tgtEl>
                                        <p:attrNameLst>
                                          <p:attrName>ppt_x</p:attrName>
                                        </p:attrNameLst>
                                      </p:cBhvr>
                                      <p:tavLst>
                                        <p:tav tm="0">
                                          <p:val>
                                            <p:strVal val="0-#ppt_w/2"/>
                                          </p:val>
                                        </p:tav>
                                        <p:tav tm="100000">
                                          <p:val>
                                            <p:strVal val="#ppt_x"/>
                                          </p:val>
                                        </p:tav>
                                      </p:tavLst>
                                    </p:anim>
                                    <p:anim calcmode="lin" valueType="num">
                                      <p:cBhvr additive="base">
                                        <p:cTn id="8" dur="300" fill="hold"/>
                                        <p:tgtEl>
                                          <p:spTgt spid="1433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4340"/>
                                        </p:tgtEl>
                                        <p:attrNameLst>
                                          <p:attrName>style.visibility</p:attrName>
                                        </p:attrNameLst>
                                      </p:cBhvr>
                                      <p:to>
                                        <p:strVal val="visible"/>
                                      </p:to>
                                    </p:set>
                                    <p:anim calcmode="lin" valueType="num">
                                      <p:cBhvr additive="base">
                                        <p:cTn id="11" dur="300" fill="hold"/>
                                        <p:tgtEl>
                                          <p:spTgt spid="14340"/>
                                        </p:tgtEl>
                                        <p:attrNameLst>
                                          <p:attrName>ppt_x</p:attrName>
                                        </p:attrNameLst>
                                      </p:cBhvr>
                                      <p:tavLst>
                                        <p:tav tm="0">
                                          <p:val>
                                            <p:strVal val="0-#ppt_w/2"/>
                                          </p:val>
                                        </p:tav>
                                        <p:tav tm="100000">
                                          <p:val>
                                            <p:strVal val="#ppt_x"/>
                                          </p:val>
                                        </p:tav>
                                      </p:tavLst>
                                    </p:anim>
                                    <p:anim calcmode="lin" valueType="num">
                                      <p:cBhvr additive="base">
                                        <p:cTn id="12" dur="300" fill="hold"/>
                                        <p:tgtEl>
                                          <p:spTgt spid="1434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100"/>
                                  </p:stCondLst>
                                  <p:childTnLst>
                                    <p:set>
                                      <p:cBhvr>
                                        <p:cTn id="14" dur="1" fill="hold">
                                          <p:stCondLst>
                                            <p:cond delay="0"/>
                                          </p:stCondLst>
                                        </p:cTn>
                                        <p:tgtEl>
                                          <p:spTgt spid="14341"/>
                                        </p:tgtEl>
                                        <p:attrNameLst>
                                          <p:attrName>style.visibility</p:attrName>
                                        </p:attrNameLst>
                                      </p:cBhvr>
                                      <p:to>
                                        <p:strVal val="visible"/>
                                      </p:to>
                                    </p:set>
                                    <p:anim calcmode="lin" valueType="num">
                                      <p:cBhvr additive="base">
                                        <p:cTn id="15" dur="300" fill="hold"/>
                                        <p:tgtEl>
                                          <p:spTgt spid="14341"/>
                                        </p:tgtEl>
                                        <p:attrNameLst>
                                          <p:attrName>ppt_x</p:attrName>
                                        </p:attrNameLst>
                                      </p:cBhvr>
                                      <p:tavLst>
                                        <p:tav tm="0">
                                          <p:val>
                                            <p:strVal val="0-#ppt_w/2"/>
                                          </p:val>
                                        </p:tav>
                                        <p:tav tm="100000">
                                          <p:val>
                                            <p:strVal val="#ppt_x"/>
                                          </p:val>
                                        </p:tav>
                                      </p:tavLst>
                                    </p:anim>
                                    <p:anim calcmode="lin" valueType="num">
                                      <p:cBhvr additive="base">
                                        <p:cTn id="16" dur="300" fill="hold"/>
                                        <p:tgtEl>
                                          <p:spTgt spid="1434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4338"/>
                                        </p:tgtEl>
                                        <p:attrNameLst>
                                          <p:attrName>style.visibility</p:attrName>
                                        </p:attrNameLst>
                                      </p:cBhvr>
                                      <p:to>
                                        <p:strVal val="visible"/>
                                      </p:to>
                                    </p:set>
                                    <p:anim calcmode="lin" valueType="num">
                                      <p:cBhvr>
                                        <p:cTn id="20" dur="5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4338"/>
                                        </p:tgtEl>
                                        <p:attrNameLst>
                                          <p:attrName>ppt_y</p:attrName>
                                        </p:attrNameLst>
                                      </p:cBhvr>
                                      <p:tavLst>
                                        <p:tav tm="0">
                                          <p:val>
                                            <p:strVal val="#ppt_y"/>
                                          </p:val>
                                        </p:tav>
                                        <p:tav tm="100000">
                                          <p:val>
                                            <p:strVal val="#ppt_y"/>
                                          </p:val>
                                        </p:tav>
                                      </p:tavLst>
                                    </p:anim>
                                    <p:anim calcmode="lin" valueType="num">
                                      <p:cBhvr>
                                        <p:cTn id="22" dur="5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433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4350"/>
                                        </p:tgtEl>
                                        <p:attrNameLst>
                                          <p:attrName>style.visibility</p:attrName>
                                        </p:attrNameLst>
                                      </p:cBhvr>
                                      <p:to>
                                        <p:strVal val="visible"/>
                                      </p:to>
                                    </p:set>
                                    <p:anim calcmode="lin" valueType="num">
                                      <p:cBhvr>
                                        <p:cTn id="27" dur="400" fill="hold"/>
                                        <p:tgtEl>
                                          <p:spTgt spid="14350"/>
                                        </p:tgtEl>
                                        <p:attrNameLst>
                                          <p:attrName>ppt_w</p:attrName>
                                        </p:attrNameLst>
                                      </p:cBhvr>
                                      <p:tavLst>
                                        <p:tav tm="0">
                                          <p:val>
                                            <p:fltVal val="0"/>
                                          </p:val>
                                        </p:tav>
                                        <p:tav tm="100000">
                                          <p:val>
                                            <p:strVal val="#ppt_w"/>
                                          </p:val>
                                        </p:tav>
                                      </p:tavLst>
                                    </p:anim>
                                    <p:anim calcmode="lin" valueType="num">
                                      <p:cBhvr>
                                        <p:cTn id="28" dur="400" fill="hold"/>
                                        <p:tgtEl>
                                          <p:spTgt spid="14350"/>
                                        </p:tgtEl>
                                        <p:attrNameLst>
                                          <p:attrName>ppt_h</p:attrName>
                                        </p:attrNameLst>
                                      </p:cBhvr>
                                      <p:tavLst>
                                        <p:tav tm="0">
                                          <p:val>
                                            <p:fltVal val="0"/>
                                          </p:val>
                                        </p:tav>
                                        <p:tav tm="100000">
                                          <p:val>
                                            <p:strVal val="#ppt_h"/>
                                          </p:val>
                                        </p:tav>
                                      </p:tavLst>
                                    </p:anim>
                                    <p:anim calcmode="lin" valueType="num">
                                      <p:cBhvr>
                                        <p:cTn id="29" dur="400" fill="hold"/>
                                        <p:tgtEl>
                                          <p:spTgt spid="14350"/>
                                        </p:tgtEl>
                                        <p:attrNameLst>
                                          <p:attrName>style.rotation</p:attrName>
                                        </p:attrNameLst>
                                      </p:cBhvr>
                                      <p:tavLst>
                                        <p:tav tm="0">
                                          <p:val>
                                            <p:fltVal val="90"/>
                                          </p:val>
                                        </p:tav>
                                        <p:tav tm="100000">
                                          <p:val>
                                            <p:fltVal val="0"/>
                                          </p:val>
                                        </p:tav>
                                      </p:tavLst>
                                    </p:anim>
                                    <p:animEffect transition="in" filter="fade">
                                      <p:cBhvr>
                                        <p:cTn id="30" dur="400"/>
                                        <p:tgtEl>
                                          <p:spTgt spid="14350"/>
                                        </p:tgtEl>
                                      </p:cBhvr>
                                    </p:animEffect>
                                  </p:childTnLst>
                                </p:cTn>
                              </p:par>
                              <p:par>
                                <p:cTn id="31" presetID="8" presetClass="emph" presetSubtype="0" fill="hold" grpId="1" nodeType="withEffect">
                                  <p:stCondLst>
                                    <p:cond delay="0"/>
                                  </p:stCondLst>
                                  <p:childTnLst>
                                    <p:animRot by="21600000">
                                      <p:cBhvr>
                                        <p:cTn id="32" dur="400" fill="hold"/>
                                        <p:tgtEl>
                                          <p:spTgt spid="14350"/>
                                        </p:tgtEl>
                                        <p:attrNameLst>
                                          <p:attrName>r</p:attrName>
                                        </p:attrNameLst>
                                      </p:cBhvr>
                                    </p:animRot>
                                  </p:childTnLst>
                                </p:cTn>
                              </p:par>
                            </p:childTnLst>
                          </p:cTn>
                        </p:par>
                        <p:par>
                          <p:cTn id="33" fill="hold">
                            <p:stCondLst>
                              <p:cond delay="1100"/>
                            </p:stCondLst>
                            <p:childTnLst>
                              <p:par>
                                <p:cTn id="34" presetID="2" presetClass="entr" presetSubtype="12" fill="hold" nodeType="afterEffect">
                                  <p:stCondLst>
                                    <p:cond delay="0"/>
                                  </p:stCondLst>
                                  <p:childTnLst>
                                    <p:set>
                                      <p:cBhvr>
                                        <p:cTn id="35" dur="1" fill="hold">
                                          <p:stCondLst>
                                            <p:cond delay="0"/>
                                          </p:stCondLst>
                                        </p:cTn>
                                        <p:tgtEl>
                                          <p:spTgt spid="14342"/>
                                        </p:tgtEl>
                                        <p:attrNameLst>
                                          <p:attrName>style.visibility</p:attrName>
                                        </p:attrNameLst>
                                      </p:cBhvr>
                                      <p:to>
                                        <p:strVal val="visible"/>
                                      </p:to>
                                    </p:set>
                                    <p:anim calcmode="lin" valueType="num">
                                      <p:cBhvr additive="base">
                                        <p:cTn id="36" dur="500" fill="hold"/>
                                        <p:tgtEl>
                                          <p:spTgt spid="14342"/>
                                        </p:tgtEl>
                                        <p:attrNameLst>
                                          <p:attrName>ppt_x</p:attrName>
                                        </p:attrNameLst>
                                      </p:cBhvr>
                                      <p:tavLst>
                                        <p:tav tm="0">
                                          <p:val>
                                            <p:strVal val="0-#ppt_w/2"/>
                                          </p:val>
                                        </p:tav>
                                        <p:tav tm="100000">
                                          <p:val>
                                            <p:strVal val="#ppt_x"/>
                                          </p:val>
                                        </p:tav>
                                      </p:tavLst>
                                    </p:anim>
                                    <p:anim calcmode="lin" valueType="num">
                                      <p:cBhvr additive="base">
                                        <p:cTn id="37" dur="500" fill="hold"/>
                                        <p:tgtEl>
                                          <p:spTgt spid="14342"/>
                                        </p:tgtEl>
                                        <p:attrNameLst>
                                          <p:attrName>ppt_y</p:attrName>
                                        </p:attrNameLst>
                                      </p:cBhvr>
                                      <p:tavLst>
                                        <p:tav tm="0">
                                          <p:val>
                                            <p:strVal val="1+#ppt_h/2"/>
                                          </p:val>
                                        </p:tav>
                                        <p:tav tm="100000">
                                          <p:val>
                                            <p:strVal val="#ppt_y"/>
                                          </p:val>
                                        </p:tav>
                                      </p:tavLst>
                                    </p:anim>
                                  </p:childTnLst>
                                </p:cTn>
                              </p:par>
                              <p:par>
                                <p:cTn id="38" presetID="2" presetClass="entr" presetSubtype="12" fill="hold" nodeType="withEffect">
                                  <p:stCondLst>
                                    <p:cond delay="100"/>
                                  </p:stCondLst>
                                  <p:childTnLst>
                                    <p:set>
                                      <p:cBhvr>
                                        <p:cTn id="39" dur="1" fill="hold">
                                          <p:stCondLst>
                                            <p:cond delay="0"/>
                                          </p:stCondLst>
                                        </p:cTn>
                                        <p:tgtEl>
                                          <p:spTgt spid="14343"/>
                                        </p:tgtEl>
                                        <p:attrNameLst>
                                          <p:attrName>style.visibility</p:attrName>
                                        </p:attrNameLst>
                                      </p:cBhvr>
                                      <p:to>
                                        <p:strVal val="visible"/>
                                      </p:to>
                                    </p:set>
                                    <p:anim calcmode="lin" valueType="num">
                                      <p:cBhvr additive="base">
                                        <p:cTn id="40" dur="500" fill="hold"/>
                                        <p:tgtEl>
                                          <p:spTgt spid="14343"/>
                                        </p:tgtEl>
                                        <p:attrNameLst>
                                          <p:attrName>ppt_x</p:attrName>
                                        </p:attrNameLst>
                                      </p:cBhvr>
                                      <p:tavLst>
                                        <p:tav tm="0">
                                          <p:val>
                                            <p:strVal val="0-#ppt_w/2"/>
                                          </p:val>
                                        </p:tav>
                                        <p:tav tm="100000">
                                          <p:val>
                                            <p:strVal val="#ppt_x"/>
                                          </p:val>
                                        </p:tav>
                                      </p:tavLst>
                                    </p:anim>
                                    <p:anim calcmode="lin" valueType="num">
                                      <p:cBhvr additive="base">
                                        <p:cTn id="41" dur="500" fill="hold"/>
                                        <p:tgtEl>
                                          <p:spTgt spid="14343"/>
                                        </p:tgtEl>
                                        <p:attrNameLst>
                                          <p:attrName>ppt_y</p:attrName>
                                        </p:attrNameLst>
                                      </p:cBhvr>
                                      <p:tavLst>
                                        <p:tav tm="0">
                                          <p:val>
                                            <p:strVal val="1+#ppt_h/2"/>
                                          </p:val>
                                        </p:tav>
                                        <p:tav tm="100000">
                                          <p:val>
                                            <p:strVal val="#ppt_y"/>
                                          </p:val>
                                        </p:tav>
                                      </p:tavLst>
                                    </p:anim>
                                  </p:childTnLst>
                                </p:cTn>
                              </p:par>
                              <p:par>
                                <p:cTn id="42" presetID="2" presetClass="entr" presetSubtype="12" fill="hold" nodeType="withEffect">
                                  <p:stCondLst>
                                    <p:cond delay="200"/>
                                  </p:stCondLst>
                                  <p:childTnLst>
                                    <p:set>
                                      <p:cBhvr>
                                        <p:cTn id="43" dur="1" fill="hold">
                                          <p:stCondLst>
                                            <p:cond delay="0"/>
                                          </p:stCondLst>
                                        </p:cTn>
                                        <p:tgtEl>
                                          <p:spTgt spid="14344"/>
                                        </p:tgtEl>
                                        <p:attrNameLst>
                                          <p:attrName>style.visibility</p:attrName>
                                        </p:attrNameLst>
                                      </p:cBhvr>
                                      <p:to>
                                        <p:strVal val="visible"/>
                                      </p:to>
                                    </p:set>
                                    <p:anim calcmode="lin" valueType="num">
                                      <p:cBhvr additive="base">
                                        <p:cTn id="44" dur="500" fill="hold"/>
                                        <p:tgtEl>
                                          <p:spTgt spid="14344"/>
                                        </p:tgtEl>
                                        <p:attrNameLst>
                                          <p:attrName>ppt_x</p:attrName>
                                        </p:attrNameLst>
                                      </p:cBhvr>
                                      <p:tavLst>
                                        <p:tav tm="0">
                                          <p:val>
                                            <p:strVal val="0-#ppt_w/2"/>
                                          </p:val>
                                        </p:tav>
                                        <p:tav tm="100000">
                                          <p:val>
                                            <p:strVal val="#ppt_x"/>
                                          </p:val>
                                        </p:tav>
                                      </p:tavLst>
                                    </p:anim>
                                    <p:anim calcmode="lin" valueType="num">
                                      <p:cBhvr additive="base">
                                        <p:cTn id="45" dur="500" fill="hold"/>
                                        <p:tgtEl>
                                          <p:spTgt spid="14344"/>
                                        </p:tgtEl>
                                        <p:attrNameLst>
                                          <p:attrName>ppt_y</p:attrName>
                                        </p:attrNameLst>
                                      </p:cBhvr>
                                      <p:tavLst>
                                        <p:tav tm="0">
                                          <p:val>
                                            <p:strVal val="1+#ppt_h/2"/>
                                          </p:val>
                                        </p:tav>
                                        <p:tav tm="100000">
                                          <p:val>
                                            <p:strVal val="#ppt_y"/>
                                          </p:val>
                                        </p:tav>
                                      </p:tavLst>
                                    </p:anim>
                                  </p:childTnLst>
                                </p:cTn>
                              </p:par>
                              <p:par>
                                <p:cTn id="46" presetID="2" presetClass="entr" presetSubtype="12" fill="hold" nodeType="withEffect">
                                  <p:stCondLst>
                                    <p:cond delay="300"/>
                                  </p:stCondLst>
                                  <p:childTnLst>
                                    <p:set>
                                      <p:cBhvr>
                                        <p:cTn id="47" dur="1" fill="hold">
                                          <p:stCondLst>
                                            <p:cond delay="0"/>
                                          </p:stCondLst>
                                        </p:cTn>
                                        <p:tgtEl>
                                          <p:spTgt spid="14345"/>
                                        </p:tgtEl>
                                        <p:attrNameLst>
                                          <p:attrName>style.visibility</p:attrName>
                                        </p:attrNameLst>
                                      </p:cBhvr>
                                      <p:to>
                                        <p:strVal val="visible"/>
                                      </p:to>
                                    </p:set>
                                    <p:anim calcmode="lin" valueType="num">
                                      <p:cBhvr additive="base">
                                        <p:cTn id="48" dur="500" fill="hold"/>
                                        <p:tgtEl>
                                          <p:spTgt spid="14345"/>
                                        </p:tgtEl>
                                        <p:attrNameLst>
                                          <p:attrName>ppt_x</p:attrName>
                                        </p:attrNameLst>
                                      </p:cBhvr>
                                      <p:tavLst>
                                        <p:tav tm="0">
                                          <p:val>
                                            <p:strVal val="0-#ppt_w/2"/>
                                          </p:val>
                                        </p:tav>
                                        <p:tav tm="100000">
                                          <p:val>
                                            <p:strVal val="#ppt_x"/>
                                          </p:val>
                                        </p:tav>
                                      </p:tavLst>
                                    </p:anim>
                                    <p:anim calcmode="lin" valueType="num">
                                      <p:cBhvr additive="base">
                                        <p:cTn id="49" dur="500" fill="hold"/>
                                        <p:tgtEl>
                                          <p:spTgt spid="14345"/>
                                        </p:tgtEl>
                                        <p:attrNameLst>
                                          <p:attrName>ppt_y</p:attrName>
                                        </p:attrNameLst>
                                      </p:cBhvr>
                                      <p:tavLst>
                                        <p:tav tm="0">
                                          <p:val>
                                            <p:strVal val="1+#ppt_h/2"/>
                                          </p:val>
                                        </p:tav>
                                        <p:tav tm="100000">
                                          <p:val>
                                            <p:strVal val="#ppt_y"/>
                                          </p:val>
                                        </p:tav>
                                      </p:tavLst>
                                    </p:anim>
                                  </p:childTnLst>
                                </p:cTn>
                              </p:par>
                              <p:par>
                                <p:cTn id="50" presetID="2" presetClass="entr" presetSubtype="12" fill="hold" nodeType="withEffect">
                                  <p:stCondLst>
                                    <p:cond delay="400"/>
                                  </p:stCondLst>
                                  <p:childTnLst>
                                    <p:set>
                                      <p:cBhvr>
                                        <p:cTn id="51" dur="1" fill="hold">
                                          <p:stCondLst>
                                            <p:cond delay="0"/>
                                          </p:stCondLst>
                                        </p:cTn>
                                        <p:tgtEl>
                                          <p:spTgt spid="14346"/>
                                        </p:tgtEl>
                                        <p:attrNameLst>
                                          <p:attrName>style.visibility</p:attrName>
                                        </p:attrNameLst>
                                      </p:cBhvr>
                                      <p:to>
                                        <p:strVal val="visible"/>
                                      </p:to>
                                    </p:set>
                                    <p:anim calcmode="lin" valueType="num">
                                      <p:cBhvr additive="base">
                                        <p:cTn id="52" dur="500" fill="hold"/>
                                        <p:tgtEl>
                                          <p:spTgt spid="14346"/>
                                        </p:tgtEl>
                                        <p:attrNameLst>
                                          <p:attrName>ppt_x</p:attrName>
                                        </p:attrNameLst>
                                      </p:cBhvr>
                                      <p:tavLst>
                                        <p:tav tm="0">
                                          <p:val>
                                            <p:strVal val="0-#ppt_w/2"/>
                                          </p:val>
                                        </p:tav>
                                        <p:tav tm="100000">
                                          <p:val>
                                            <p:strVal val="#ppt_x"/>
                                          </p:val>
                                        </p:tav>
                                      </p:tavLst>
                                    </p:anim>
                                    <p:anim calcmode="lin" valueType="num">
                                      <p:cBhvr additive="base">
                                        <p:cTn id="53" dur="500" fill="hold"/>
                                        <p:tgtEl>
                                          <p:spTgt spid="14346"/>
                                        </p:tgtEl>
                                        <p:attrNameLst>
                                          <p:attrName>ppt_y</p:attrName>
                                        </p:attrNameLst>
                                      </p:cBhvr>
                                      <p:tavLst>
                                        <p:tav tm="0">
                                          <p:val>
                                            <p:strVal val="1+#ppt_h/2"/>
                                          </p:val>
                                        </p:tav>
                                        <p:tav tm="100000">
                                          <p:val>
                                            <p:strVal val="#ppt_y"/>
                                          </p:val>
                                        </p:tav>
                                      </p:tavLst>
                                    </p:anim>
                                  </p:childTnLst>
                                </p:cTn>
                              </p:par>
                            </p:childTnLst>
                          </p:cTn>
                        </p:par>
                        <p:par>
                          <p:cTn id="54" fill="hold">
                            <p:stCondLst>
                              <p:cond delay="1600"/>
                            </p:stCondLst>
                            <p:childTnLst>
                              <p:par>
                                <p:cTn id="55" presetID="2" presetClass="entr" presetSubtype="6" fill="hold" nodeType="afterEffect">
                                  <p:stCondLst>
                                    <p:cond delay="0"/>
                                  </p:stCondLst>
                                  <p:childTnLst>
                                    <p:set>
                                      <p:cBhvr>
                                        <p:cTn id="56" dur="1" fill="hold">
                                          <p:stCondLst>
                                            <p:cond delay="0"/>
                                          </p:stCondLst>
                                        </p:cTn>
                                        <p:tgtEl>
                                          <p:spTgt spid="14347"/>
                                        </p:tgtEl>
                                        <p:attrNameLst>
                                          <p:attrName>style.visibility</p:attrName>
                                        </p:attrNameLst>
                                      </p:cBhvr>
                                      <p:to>
                                        <p:strVal val="visible"/>
                                      </p:to>
                                    </p:set>
                                    <p:anim calcmode="lin" valueType="num">
                                      <p:cBhvr additive="base">
                                        <p:cTn id="57" dur="500" fill="hold"/>
                                        <p:tgtEl>
                                          <p:spTgt spid="14347"/>
                                        </p:tgtEl>
                                        <p:attrNameLst>
                                          <p:attrName>ppt_x</p:attrName>
                                        </p:attrNameLst>
                                      </p:cBhvr>
                                      <p:tavLst>
                                        <p:tav tm="0">
                                          <p:val>
                                            <p:strVal val="1+#ppt_w/2"/>
                                          </p:val>
                                        </p:tav>
                                        <p:tav tm="100000">
                                          <p:val>
                                            <p:strVal val="#ppt_x"/>
                                          </p:val>
                                        </p:tav>
                                      </p:tavLst>
                                    </p:anim>
                                    <p:anim calcmode="lin" valueType="num">
                                      <p:cBhvr additive="base">
                                        <p:cTn id="58" dur="500" fill="hold"/>
                                        <p:tgtEl>
                                          <p:spTgt spid="14347"/>
                                        </p:tgtEl>
                                        <p:attrNameLst>
                                          <p:attrName>ppt_y</p:attrName>
                                        </p:attrNameLst>
                                      </p:cBhvr>
                                      <p:tavLst>
                                        <p:tav tm="0">
                                          <p:val>
                                            <p:strVal val="1+#ppt_h/2"/>
                                          </p:val>
                                        </p:tav>
                                        <p:tav tm="100000">
                                          <p:val>
                                            <p:strVal val="#ppt_y"/>
                                          </p:val>
                                        </p:tav>
                                      </p:tavLst>
                                    </p:anim>
                                  </p:childTnLst>
                                </p:cTn>
                              </p:par>
                              <p:par>
                                <p:cTn id="59" presetID="2" presetClass="entr" presetSubtype="6" fill="hold" nodeType="withEffect">
                                  <p:stCondLst>
                                    <p:cond delay="100"/>
                                  </p:stCondLst>
                                  <p:childTnLst>
                                    <p:set>
                                      <p:cBhvr>
                                        <p:cTn id="60" dur="1" fill="hold">
                                          <p:stCondLst>
                                            <p:cond delay="0"/>
                                          </p:stCondLst>
                                        </p:cTn>
                                        <p:tgtEl>
                                          <p:spTgt spid="14348"/>
                                        </p:tgtEl>
                                        <p:attrNameLst>
                                          <p:attrName>style.visibility</p:attrName>
                                        </p:attrNameLst>
                                      </p:cBhvr>
                                      <p:to>
                                        <p:strVal val="visible"/>
                                      </p:to>
                                    </p:set>
                                    <p:anim calcmode="lin" valueType="num">
                                      <p:cBhvr additive="base">
                                        <p:cTn id="61" dur="500" fill="hold"/>
                                        <p:tgtEl>
                                          <p:spTgt spid="14348"/>
                                        </p:tgtEl>
                                        <p:attrNameLst>
                                          <p:attrName>ppt_x</p:attrName>
                                        </p:attrNameLst>
                                      </p:cBhvr>
                                      <p:tavLst>
                                        <p:tav tm="0">
                                          <p:val>
                                            <p:strVal val="1+#ppt_w/2"/>
                                          </p:val>
                                        </p:tav>
                                        <p:tav tm="100000">
                                          <p:val>
                                            <p:strVal val="#ppt_x"/>
                                          </p:val>
                                        </p:tav>
                                      </p:tavLst>
                                    </p:anim>
                                    <p:anim calcmode="lin" valueType="num">
                                      <p:cBhvr additive="base">
                                        <p:cTn id="62" dur="500" fill="hold"/>
                                        <p:tgtEl>
                                          <p:spTgt spid="14348"/>
                                        </p:tgtEl>
                                        <p:attrNameLst>
                                          <p:attrName>ppt_y</p:attrName>
                                        </p:attrNameLst>
                                      </p:cBhvr>
                                      <p:tavLst>
                                        <p:tav tm="0">
                                          <p:val>
                                            <p:strVal val="1+#ppt_h/2"/>
                                          </p:val>
                                        </p:tav>
                                        <p:tav tm="100000">
                                          <p:val>
                                            <p:strVal val="#ppt_y"/>
                                          </p:val>
                                        </p:tav>
                                      </p:tavLst>
                                    </p:anim>
                                  </p:childTnLst>
                                </p:cTn>
                              </p:par>
                              <p:par>
                                <p:cTn id="63" presetID="2" presetClass="entr" presetSubtype="6" fill="hold" nodeType="withEffect">
                                  <p:stCondLst>
                                    <p:cond delay="200"/>
                                  </p:stCondLst>
                                  <p:childTnLst>
                                    <p:set>
                                      <p:cBhvr>
                                        <p:cTn id="64" dur="1" fill="hold">
                                          <p:stCondLst>
                                            <p:cond delay="0"/>
                                          </p:stCondLst>
                                        </p:cTn>
                                        <p:tgtEl>
                                          <p:spTgt spid="14349"/>
                                        </p:tgtEl>
                                        <p:attrNameLst>
                                          <p:attrName>style.visibility</p:attrName>
                                        </p:attrNameLst>
                                      </p:cBhvr>
                                      <p:to>
                                        <p:strVal val="visible"/>
                                      </p:to>
                                    </p:set>
                                    <p:anim calcmode="lin" valueType="num">
                                      <p:cBhvr additive="base">
                                        <p:cTn id="65" dur="500" fill="hold"/>
                                        <p:tgtEl>
                                          <p:spTgt spid="14349"/>
                                        </p:tgtEl>
                                        <p:attrNameLst>
                                          <p:attrName>ppt_x</p:attrName>
                                        </p:attrNameLst>
                                      </p:cBhvr>
                                      <p:tavLst>
                                        <p:tav tm="0">
                                          <p:val>
                                            <p:strVal val="1+#ppt_w/2"/>
                                          </p:val>
                                        </p:tav>
                                        <p:tav tm="100000">
                                          <p:val>
                                            <p:strVal val="#ppt_x"/>
                                          </p:val>
                                        </p:tav>
                                      </p:tavLst>
                                    </p:anim>
                                    <p:anim calcmode="lin" valueType="num">
                                      <p:cBhvr additive="base">
                                        <p:cTn id="66" dur="500" fill="hold"/>
                                        <p:tgtEl>
                                          <p:spTgt spid="143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50" grpId="0" animBg="1"/>
      <p:bldP spid="14350"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幻灯片 1"/>
</p:tagLst>
</file>

<file path=ppt/theme/theme1.xml><?xml version="1.0" encoding="utf-8"?>
<a:theme xmlns:a="http://schemas.openxmlformats.org/drawingml/2006/main" name="第一PPT，www.1ppt.com">
  <a:themeElements>
    <a:clrScheme name="">
      <a:dk1>
        <a:srgbClr val="005788"/>
      </a:dk1>
      <a:lt1>
        <a:srgbClr val="90C432"/>
      </a:lt1>
      <a:dk2>
        <a:srgbClr val="F9C900"/>
      </a:dk2>
      <a:lt2>
        <a:srgbClr val="ED255E"/>
      </a:lt2>
      <a:accent1>
        <a:srgbClr val="484849"/>
      </a:accent1>
      <a:accent2>
        <a:srgbClr val="FFFFFF"/>
      </a:accent2>
      <a:accent3>
        <a:srgbClr val="C7DEAD"/>
      </a:accent3>
      <a:accent4>
        <a:srgbClr val="004A74"/>
      </a:accent4>
      <a:accent5>
        <a:srgbClr val="B1B1B1"/>
      </a:accent5>
      <a:accent6>
        <a:srgbClr val="E5E5E5"/>
      </a:accent6>
      <a:hlink>
        <a:srgbClr val="ED255E"/>
      </a:hlink>
      <a:folHlink>
        <a:srgbClr val="484849"/>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3EBF8"/>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2C4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3961</Words>
  <Application>Microsoft Office PowerPoint</Application>
  <PresentationFormat>自定义</PresentationFormat>
  <Paragraphs>410</Paragraphs>
  <Slides>36</Slides>
  <Notes>35</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企业宣传</dc:title>
  <dc:creator>第一PPT</dc:creator>
  <cp:keywords>www.1ppt.com</cp:keywords>
  <dc:description>www.1ppt.com</dc:description>
  <cp:lastModifiedBy>Windows User</cp:lastModifiedBy>
  <cp:revision>891</cp:revision>
  <dcterms:created xsi:type="dcterms:W3CDTF">2013-01-25T01:44:32Z</dcterms:created>
  <dcterms:modified xsi:type="dcterms:W3CDTF">2019-07-28T14:32:12Z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2052-10.1.0.6206</vt:lpwstr>
  </property>
</Properties>
</file>