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notesSlides/notesSlide17.xml" ContentType="application/vnd.openxmlformats-officedocument.presentationml.notesSlide+xml"/>
  <Override PartName="/ppt/notesSlides/notesSlide18.xml" ContentType="application/vnd.openxmlformats-officedocument.presentationml.notesSlide+xml"/>
  <Override PartName="/ppt/notesSlides/notesSlide19.xml" ContentType="application/vnd.openxmlformats-officedocument.presentationml.notesSlide+xml"/>
  <Override PartName="/ppt/notesSlides/notesSlide20.xml" ContentType="application/vnd.openxmlformats-officedocument.presentationml.notesSlide+xml"/>
  <Override PartName="/ppt/notesSlides/notesSlide21.xml" ContentType="application/vnd.openxmlformats-officedocument.presentationml.notesSlide+xml"/>
  <Override PartName="/ppt/notesSlides/notesSlide22.xml" ContentType="application/vnd.openxmlformats-officedocument.presentationml.notesSlide+xml"/>
  <Override PartName="/ppt/notesSlides/notesSlide23.xml" ContentType="application/vnd.openxmlformats-officedocument.presentationml.notesSlide+xml"/>
  <Override PartName="/ppt/notesSlides/notesSlide24.xml" ContentType="application/vnd.openxmlformats-officedocument.presentationml.notesSlide+xml"/>
  <Override PartName="/ppt/notesSlides/notesSlide25.xml" ContentType="application/vnd.openxmlformats-officedocument.presentationml.notesSlide+xml"/>
  <Override PartName="/ppt/notesSlides/notesSlide26.xml" ContentType="application/vnd.openxmlformats-officedocument.presentationml.notesSlide+xml"/>
  <Override PartName="/ppt/notesSlides/notesSlide27.xml" ContentType="application/vnd.openxmlformats-officedocument.presentationml.notesSlide+xml"/>
  <Override PartName="/ppt/notesSlides/notesSlide28.xml" ContentType="application/vnd.openxmlformats-officedocument.presentationml.notesSlide+xml"/>
  <Override PartName="/ppt/notesSlides/notesSlide29.xml" ContentType="application/vnd.openxmlformats-officedocument.presentationml.notesSlide+xml"/>
  <Override PartName="/ppt/notesSlides/notesSlide30.xml" ContentType="application/vnd.openxmlformats-officedocument.presentationml.notesSlide+xml"/>
  <Override PartName="/ppt/notesSlides/notesSlide31.xml" ContentType="application/vnd.openxmlformats-officedocument.presentationml.notesSlide+xml"/>
  <Override PartName="/ppt/notesSlides/notesSlide32.xml" ContentType="application/vnd.openxmlformats-officedocument.presentationml.notesSlide+xml"/>
  <Override PartName="/ppt/notesSlides/notesSlide33.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72" r:id="rId2"/>
  </p:sldMasterIdLst>
  <p:notesMasterIdLst>
    <p:notesMasterId r:id="rId37"/>
  </p:notesMasterIdLst>
  <p:sldIdLst>
    <p:sldId id="462" r:id="rId3"/>
    <p:sldId id="500" r:id="rId4"/>
    <p:sldId id="504" r:id="rId5"/>
    <p:sldId id="506" r:id="rId6"/>
    <p:sldId id="471" r:id="rId7"/>
    <p:sldId id="473" r:id="rId8"/>
    <p:sldId id="474" r:id="rId9"/>
    <p:sldId id="475" r:id="rId10"/>
    <p:sldId id="476" r:id="rId11"/>
    <p:sldId id="477" r:id="rId12"/>
    <p:sldId id="478" r:id="rId13"/>
    <p:sldId id="508" r:id="rId14"/>
    <p:sldId id="509" r:id="rId15"/>
    <p:sldId id="510" r:id="rId16"/>
    <p:sldId id="511" r:id="rId17"/>
    <p:sldId id="481" r:id="rId18"/>
    <p:sldId id="482" r:id="rId19"/>
    <p:sldId id="483" r:id="rId20"/>
    <p:sldId id="480" r:id="rId21"/>
    <p:sldId id="507" r:id="rId22"/>
    <p:sldId id="484" r:id="rId23"/>
    <p:sldId id="485" r:id="rId24"/>
    <p:sldId id="486" r:id="rId25"/>
    <p:sldId id="487" r:id="rId26"/>
    <p:sldId id="488" r:id="rId27"/>
    <p:sldId id="490" r:id="rId28"/>
    <p:sldId id="489" r:id="rId29"/>
    <p:sldId id="491" r:id="rId30"/>
    <p:sldId id="512" r:id="rId31"/>
    <p:sldId id="514" r:id="rId32"/>
    <p:sldId id="495" r:id="rId33"/>
    <p:sldId id="496" r:id="rId34"/>
    <p:sldId id="498" r:id="rId35"/>
    <p:sldId id="515" r:id="rId36"/>
  </p:sldIdLst>
  <p:sldSz cx="9144000" cy="5143500" type="screen16x9"/>
  <p:notesSz cx="6858000" cy="9144000"/>
  <p:defaultTextStyle>
    <a:defPPr>
      <a:defRPr lang="zh-CN"/>
    </a:defPPr>
    <a:lvl1pPr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1pPr>
    <a:lvl2pPr marL="342809"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2pPr>
    <a:lvl3pPr marL="685617"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3pPr>
    <a:lvl4pPr marL="1028426"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4pPr>
    <a:lvl5pPr marL="1371234" algn="l" rtl="0" fontAlgn="base">
      <a:spcBef>
        <a:spcPct val="0"/>
      </a:spcBef>
      <a:spcAft>
        <a:spcPct val="0"/>
      </a:spcAft>
      <a:buFont typeface="Arial" pitchFamily="34" charset="0"/>
      <a:defRPr kern="1200">
        <a:solidFill>
          <a:schemeClr val="tx1"/>
        </a:solidFill>
        <a:latin typeface="Arial" pitchFamily="34" charset="0"/>
        <a:ea typeface="宋体" pitchFamily="2" charset="-122"/>
        <a:cs typeface="+mn-cs"/>
      </a:defRPr>
    </a:lvl5pPr>
    <a:lvl6pPr marL="1714043" algn="l" defTabSz="685617" rtl="0" eaLnBrk="1" latinLnBrk="0" hangingPunct="1">
      <a:defRPr kern="1200">
        <a:solidFill>
          <a:schemeClr val="tx1"/>
        </a:solidFill>
        <a:latin typeface="Arial" pitchFamily="34" charset="0"/>
        <a:ea typeface="宋体" pitchFamily="2" charset="-122"/>
        <a:cs typeface="+mn-cs"/>
      </a:defRPr>
    </a:lvl6pPr>
    <a:lvl7pPr marL="2056851" algn="l" defTabSz="685617" rtl="0" eaLnBrk="1" latinLnBrk="0" hangingPunct="1">
      <a:defRPr kern="1200">
        <a:solidFill>
          <a:schemeClr val="tx1"/>
        </a:solidFill>
        <a:latin typeface="Arial" pitchFamily="34" charset="0"/>
        <a:ea typeface="宋体" pitchFamily="2" charset="-122"/>
        <a:cs typeface="+mn-cs"/>
      </a:defRPr>
    </a:lvl7pPr>
    <a:lvl8pPr marL="2399660" algn="l" defTabSz="685617" rtl="0" eaLnBrk="1" latinLnBrk="0" hangingPunct="1">
      <a:defRPr kern="1200">
        <a:solidFill>
          <a:schemeClr val="tx1"/>
        </a:solidFill>
        <a:latin typeface="Arial" pitchFamily="34" charset="0"/>
        <a:ea typeface="宋体" pitchFamily="2" charset="-122"/>
        <a:cs typeface="+mn-cs"/>
      </a:defRPr>
    </a:lvl8pPr>
    <a:lvl9pPr marL="2742468" algn="l" defTabSz="685617" rtl="0" eaLnBrk="1" latinLnBrk="0" hangingPunct="1">
      <a:defRPr kern="1200">
        <a:solidFill>
          <a:schemeClr val="tx1"/>
        </a:solidFill>
        <a:latin typeface="Arial" pitchFamily="34" charset="0"/>
        <a:ea typeface="宋体" pitchFamily="2" charset="-122"/>
        <a:cs typeface="+mn-cs"/>
      </a:defRPr>
    </a:lvl9pPr>
  </p:defaultTextStyle>
  <p:extLst>
    <p:ext uri="{EFAFB233-063F-42B5-8137-9DF3F51BA10A}">
      <p15:sldGuideLst xmlns="" xmlns:p15="http://schemas.microsoft.com/office/powerpoint/2012/main">
        <p15:guide id="1" orient="horz" pos="2142">
          <p15:clr>
            <a:srgbClr val="A4A3A4"/>
          </p15:clr>
        </p15:guide>
        <p15:guide id="2" pos="384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clrMru>
    <a:srgbClr val="F8F8F8"/>
    <a:srgbClr val="C8690A"/>
    <a:srgbClr val="EA7B0C"/>
    <a:srgbClr val="BA241C"/>
    <a:srgbClr val="5E5352"/>
    <a:srgbClr val="5C5150"/>
    <a:srgbClr val="726564"/>
    <a:srgbClr val="837473"/>
    <a:srgbClr val="781E19"/>
    <a:srgbClr val="DDDDDD"/>
  </p:clrMru>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 xmlns:p15="http://schemas.microsoft.com/office/powerpoint/2012/main"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21347" autoAdjust="0"/>
    <p:restoredTop sz="49635" autoAdjust="0"/>
  </p:normalViewPr>
  <p:slideViewPr>
    <p:cSldViewPr snapToObjects="1">
      <p:cViewPr>
        <p:scale>
          <a:sx n="66" d="100"/>
          <a:sy n="66" d="100"/>
        </p:scale>
        <p:origin x="-276" y="-1728"/>
      </p:cViewPr>
      <p:guideLst>
        <p:guide orient="horz" pos="1607"/>
        <p:guide pos="2880"/>
      </p:guideLst>
    </p:cSldViewPr>
  </p:slideViewPr>
  <p:notesTextViewPr>
    <p:cViewPr>
      <p:scale>
        <a:sx n="1" d="1"/>
        <a:sy n="1" d="1"/>
      </p:scale>
      <p:origin x="0" y="0"/>
    </p:cViewPr>
  </p:notesTextViewPr>
  <p:sorterViewPr>
    <p:cViewPr>
      <p:scale>
        <a:sx n="186" d="100"/>
        <a:sy n="186" d="100"/>
      </p:scale>
      <p:origin x="0" y="0"/>
    </p:cViewPr>
  </p:sorter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6.xml"/><Relationship Id="rId13" Type="http://schemas.openxmlformats.org/officeDocument/2006/relationships/slide" Target="slides/slide11.xml"/><Relationship Id="rId18" Type="http://schemas.openxmlformats.org/officeDocument/2006/relationships/slide" Target="slides/slide16.xml"/><Relationship Id="rId26" Type="http://schemas.openxmlformats.org/officeDocument/2006/relationships/slide" Target="slides/slide24.xml"/><Relationship Id="rId39" Type="http://schemas.openxmlformats.org/officeDocument/2006/relationships/viewProps" Target="viewProps.xml"/><Relationship Id="rId3" Type="http://schemas.openxmlformats.org/officeDocument/2006/relationships/slide" Target="slides/slide1.xml"/><Relationship Id="rId21" Type="http://schemas.openxmlformats.org/officeDocument/2006/relationships/slide" Target="slides/slide19.xml"/><Relationship Id="rId34" Type="http://schemas.openxmlformats.org/officeDocument/2006/relationships/slide" Target="slides/slide32.xml"/><Relationship Id="rId7" Type="http://schemas.openxmlformats.org/officeDocument/2006/relationships/slide" Target="slides/slide5.xml"/><Relationship Id="rId12" Type="http://schemas.openxmlformats.org/officeDocument/2006/relationships/slide" Target="slides/slide10.xml"/><Relationship Id="rId17" Type="http://schemas.openxmlformats.org/officeDocument/2006/relationships/slide" Target="slides/slide15.xml"/><Relationship Id="rId25" Type="http://schemas.openxmlformats.org/officeDocument/2006/relationships/slide" Target="slides/slide23.xml"/><Relationship Id="rId33" Type="http://schemas.openxmlformats.org/officeDocument/2006/relationships/slide" Target="slides/slide31.xml"/><Relationship Id="rId38" Type="http://schemas.openxmlformats.org/officeDocument/2006/relationships/presProps" Target="presProps.xml"/><Relationship Id="rId2" Type="http://schemas.openxmlformats.org/officeDocument/2006/relationships/slideMaster" Target="slideMasters/slideMaster2.xml"/><Relationship Id="rId16" Type="http://schemas.openxmlformats.org/officeDocument/2006/relationships/slide" Target="slides/slide14.xml"/><Relationship Id="rId20" Type="http://schemas.openxmlformats.org/officeDocument/2006/relationships/slide" Target="slides/slide18.xml"/><Relationship Id="rId29" Type="http://schemas.openxmlformats.org/officeDocument/2006/relationships/slide" Target="slides/slide27.xml"/><Relationship Id="rId41"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4.xml"/><Relationship Id="rId11" Type="http://schemas.openxmlformats.org/officeDocument/2006/relationships/slide" Target="slides/slide9.xml"/><Relationship Id="rId24" Type="http://schemas.openxmlformats.org/officeDocument/2006/relationships/slide" Target="slides/slide22.xml"/><Relationship Id="rId32" Type="http://schemas.openxmlformats.org/officeDocument/2006/relationships/slide" Target="slides/slide30.xml"/><Relationship Id="rId37" Type="http://schemas.openxmlformats.org/officeDocument/2006/relationships/notesMaster" Target="notesMasters/notesMaster1.xml"/><Relationship Id="rId40" Type="http://schemas.openxmlformats.org/officeDocument/2006/relationships/theme" Target="theme/theme1.xml"/><Relationship Id="rId5" Type="http://schemas.openxmlformats.org/officeDocument/2006/relationships/slide" Target="slides/slide3.xml"/><Relationship Id="rId15" Type="http://schemas.openxmlformats.org/officeDocument/2006/relationships/slide" Target="slides/slide13.xml"/><Relationship Id="rId23" Type="http://schemas.openxmlformats.org/officeDocument/2006/relationships/slide" Target="slides/slide21.xml"/><Relationship Id="rId28" Type="http://schemas.openxmlformats.org/officeDocument/2006/relationships/slide" Target="slides/slide26.xml"/><Relationship Id="rId36" Type="http://schemas.openxmlformats.org/officeDocument/2006/relationships/slide" Target="slides/slide34.xml"/><Relationship Id="rId10" Type="http://schemas.openxmlformats.org/officeDocument/2006/relationships/slide" Target="slides/slide8.xml"/><Relationship Id="rId19" Type="http://schemas.openxmlformats.org/officeDocument/2006/relationships/slide" Target="slides/slide17.xml"/><Relationship Id="rId31" Type="http://schemas.openxmlformats.org/officeDocument/2006/relationships/slide" Target="slides/slide29.xml"/><Relationship Id="rId4" Type="http://schemas.openxmlformats.org/officeDocument/2006/relationships/slide" Target="slides/slide2.xml"/><Relationship Id="rId9" Type="http://schemas.openxmlformats.org/officeDocument/2006/relationships/slide" Target="slides/slide7.xml"/><Relationship Id="rId14" Type="http://schemas.openxmlformats.org/officeDocument/2006/relationships/slide" Target="slides/slide12.xml"/><Relationship Id="rId22" Type="http://schemas.openxmlformats.org/officeDocument/2006/relationships/slide" Target="slides/slide20.xml"/><Relationship Id="rId27" Type="http://schemas.openxmlformats.org/officeDocument/2006/relationships/slide" Target="slides/slide25.xml"/><Relationship Id="rId30" Type="http://schemas.openxmlformats.org/officeDocument/2006/relationships/slide" Target="slides/slide28.xml"/><Relationship Id="rId35" Type="http://schemas.openxmlformats.org/officeDocument/2006/relationships/slide" Target="slides/slide33.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3.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bwMode="auto">
      <p:bgPr>
        <a:solidFill>
          <a:schemeClr val="bg1"/>
        </a:solidFill>
        <a:effectLst/>
      </p:bgPr>
    </p:bg>
    <p:spTree>
      <p:nvGrpSpPr>
        <p:cNvPr id="1" name=""/>
        <p:cNvGrpSpPr/>
        <p:nvPr/>
      </p:nvGrpSpPr>
      <p:grpSpPr>
        <a:xfrm>
          <a:off x="0" y="0"/>
          <a:ext cx="0" cy="0"/>
          <a:chOff x="0" y="0"/>
          <a:chExt cx="0" cy="0"/>
        </a:xfrm>
      </p:grpSpPr>
      <p:sp>
        <p:nvSpPr>
          <p:cNvPr id="3074" name="Rectangle 2"/>
          <p:cNvSpPr>
            <a:spLocks noGrp="1" noChangeArrowheads="1"/>
          </p:cNvSpPr>
          <p:nvPr>
            <p:ph type="hdr" sz="quarter"/>
          </p:nvPr>
        </p:nvSpPr>
        <p:spPr bwMode="auto">
          <a:xfrm>
            <a:off x="0"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eaLnBrk="0" hangingPunct="0">
              <a:defRPr sz="1200"/>
            </a:lvl1pPr>
          </a:lstStyle>
          <a:p>
            <a:endParaRPr lang="zh-CN" altLang="en-US"/>
          </a:p>
        </p:txBody>
      </p:sp>
      <p:sp>
        <p:nvSpPr>
          <p:cNvPr id="3075" name="Rectangle 3"/>
          <p:cNvSpPr>
            <a:spLocks noGrp="1" noChangeArrowheads="1"/>
          </p:cNvSpPr>
          <p:nvPr>
            <p:ph type="dt" idx="1"/>
          </p:nvPr>
        </p:nvSpPr>
        <p:spPr bwMode="auto">
          <a:xfrm>
            <a:off x="3884613" y="0"/>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t" anchorCtr="0" compatLnSpc="1">
            <a:prstTxWarp prst="textNoShape">
              <a:avLst/>
            </a:prstTxWarp>
          </a:bodyPr>
          <a:lstStyle>
            <a:lvl1pPr algn="r" eaLnBrk="0" hangingPunct="0">
              <a:defRPr sz="1200"/>
            </a:lvl1pPr>
          </a:lstStyle>
          <a:p>
            <a:fld id="{B9EEDA17-7CE7-49CA-897E-A1888A19DA62}" type="datetimeFigureOut">
              <a:rPr lang="zh-CN" altLang="en-US"/>
              <a:pPr/>
              <a:t>2019/7/27</a:t>
            </a:fld>
            <a:endParaRPr lang="en-US"/>
          </a:p>
        </p:txBody>
      </p:sp>
      <p:sp>
        <p:nvSpPr>
          <p:cNvPr id="3076" name="Rectangle 4"/>
          <p:cNvSpPr>
            <a:spLocks noGrp="1" noRot="1" noChangeAspect="1" noChangeArrowheads="1"/>
          </p:cNvSpPr>
          <p:nvPr>
            <p:ph type="sldImg" idx="2"/>
          </p:nvPr>
        </p:nvSpPr>
        <p:spPr bwMode="auto">
          <a:xfrm>
            <a:off x="381000" y="685800"/>
            <a:ext cx="6096000" cy="34290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sp>
      <p:sp>
        <p:nvSpPr>
          <p:cNvPr id="3077" name="Rectangle 5"/>
          <p:cNvSpPr>
            <a:spLocks noGrp="1" noChangeArrowheads="1"/>
          </p:cNvSpPr>
          <p:nvPr>
            <p:ph type="body" sz="quarter" idx="3"/>
          </p:nvPr>
        </p:nvSpPr>
        <p:spPr bwMode="auto">
          <a:xfrm>
            <a:off x="685800" y="4343400"/>
            <a:ext cx="5486400" cy="41148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3078" name="Rectangle 6"/>
          <p:cNvSpPr>
            <a:spLocks noGrp="1" noChangeArrowheads="1"/>
          </p:cNvSpPr>
          <p:nvPr>
            <p:ph type="ftr" sz="quarter" idx="4"/>
          </p:nvPr>
        </p:nvSpPr>
        <p:spPr bwMode="auto">
          <a:xfrm>
            <a:off x="0"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eaLnBrk="0" hangingPunct="0">
              <a:defRPr sz="1200"/>
            </a:lvl1pPr>
          </a:lstStyle>
          <a:p>
            <a:endParaRPr lang="en-US"/>
          </a:p>
        </p:txBody>
      </p:sp>
      <p:sp>
        <p:nvSpPr>
          <p:cNvPr id="3079" name="Rectangle 7"/>
          <p:cNvSpPr>
            <a:spLocks noGrp="1" noChangeArrowheads="1"/>
          </p:cNvSpPr>
          <p:nvPr>
            <p:ph type="sldNum" sz="quarter" idx="5"/>
          </p:nvPr>
        </p:nvSpPr>
        <p:spPr bwMode="auto">
          <a:xfrm>
            <a:off x="3884613" y="8685213"/>
            <a:ext cx="2971800" cy="45720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b" anchorCtr="0" compatLnSpc="1">
            <a:prstTxWarp prst="textNoShape">
              <a:avLst/>
            </a:prstTxWarp>
          </a:bodyPr>
          <a:lstStyle>
            <a:lvl1pPr algn="r" eaLnBrk="0" hangingPunct="0">
              <a:defRPr sz="1200"/>
            </a:lvl1pPr>
          </a:lstStyle>
          <a:p>
            <a:fld id="{CE1689F0-D8FB-450F-A36F-553F26501FEE}" type="slidenum">
              <a:rPr lang="zh-CN" altLang="en-US"/>
              <a:pPr/>
              <a:t>‹#›</a:t>
            </a:fld>
            <a:endParaRPr lang="en-US"/>
          </a:p>
        </p:txBody>
      </p:sp>
    </p:spTree>
    <p:extLst>
      <p:ext uri="{BB962C8B-B14F-4D97-AF65-F5344CB8AC3E}">
        <p14:creationId xmlns:p14="http://schemas.microsoft.com/office/powerpoint/2010/main" val="2176161062"/>
      </p:ext>
    </p:extLst>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1pPr>
    <a:lvl2pPr marL="342809"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2pPr>
    <a:lvl3pPr marL="685617"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3pPr>
    <a:lvl4pPr marL="1028426"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4pPr>
    <a:lvl5pPr marL="1371234" algn="l" rtl="0" eaLnBrk="0" fontAlgn="base" hangingPunct="0">
      <a:spcBef>
        <a:spcPct val="30000"/>
      </a:spcBef>
      <a:spcAft>
        <a:spcPct val="0"/>
      </a:spcAft>
      <a:defRPr sz="900" kern="1200">
        <a:solidFill>
          <a:schemeClr val="tx1"/>
        </a:solidFill>
        <a:latin typeface="Calibri" pitchFamily="34" charset="0"/>
        <a:ea typeface="宋体" pitchFamily="2" charset="-122"/>
        <a:cs typeface="+mn-cs"/>
      </a:defRPr>
    </a:lvl5pPr>
    <a:lvl6pPr marL="1714043" algn="l" defTabSz="685617" rtl="0" eaLnBrk="1" latinLnBrk="0" hangingPunct="1">
      <a:defRPr sz="900" kern="1200">
        <a:solidFill>
          <a:schemeClr val="tx1"/>
        </a:solidFill>
        <a:latin typeface="+mn-lt"/>
        <a:ea typeface="+mn-ea"/>
        <a:cs typeface="+mn-cs"/>
      </a:defRPr>
    </a:lvl6pPr>
    <a:lvl7pPr marL="2056851" algn="l" defTabSz="685617" rtl="0" eaLnBrk="1" latinLnBrk="0" hangingPunct="1">
      <a:defRPr sz="900" kern="1200">
        <a:solidFill>
          <a:schemeClr val="tx1"/>
        </a:solidFill>
        <a:latin typeface="+mn-lt"/>
        <a:ea typeface="+mn-ea"/>
        <a:cs typeface="+mn-cs"/>
      </a:defRPr>
    </a:lvl7pPr>
    <a:lvl8pPr marL="2399660" algn="l" defTabSz="685617" rtl="0" eaLnBrk="1" latinLnBrk="0" hangingPunct="1">
      <a:defRPr sz="900" kern="1200">
        <a:solidFill>
          <a:schemeClr val="tx1"/>
        </a:solidFill>
        <a:latin typeface="+mn-lt"/>
        <a:ea typeface="+mn-ea"/>
        <a:cs typeface="+mn-cs"/>
      </a:defRPr>
    </a:lvl8pPr>
    <a:lvl9pPr marL="2742468" algn="l" defTabSz="685617" rtl="0" eaLnBrk="1" latinLnBrk="0" hangingPunct="1">
      <a:defRPr sz="9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13.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15.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16.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18.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19.xml.rels><?xml version="1.0" encoding="UTF-8" standalone="yes"?>
<Relationships xmlns="http://schemas.openxmlformats.org/package/2006/relationships"><Relationship Id="rId2" Type="http://schemas.openxmlformats.org/officeDocument/2006/relationships/slide" Target="../slides/slide19.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20.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21.xml.rels><?xml version="1.0" encoding="UTF-8" standalone="yes"?>
<Relationships xmlns="http://schemas.openxmlformats.org/package/2006/relationships"><Relationship Id="rId2" Type="http://schemas.openxmlformats.org/officeDocument/2006/relationships/slide" Target="../slides/slide21.xml"/><Relationship Id="rId1" Type="http://schemas.openxmlformats.org/officeDocument/2006/relationships/notesMaster" Target="../notesMasters/notesMaster1.xml"/></Relationships>
</file>

<file path=ppt/notesSlides/_rels/notesSlide22.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_rels/notesSlide23.xml.rels><?xml version="1.0" encoding="UTF-8" standalone="yes"?>
<Relationships xmlns="http://schemas.openxmlformats.org/package/2006/relationships"><Relationship Id="rId2" Type="http://schemas.openxmlformats.org/officeDocument/2006/relationships/slide" Target="../slides/slide23.xml"/><Relationship Id="rId1" Type="http://schemas.openxmlformats.org/officeDocument/2006/relationships/notesMaster" Target="../notesMasters/notesMaster1.xml"/></Relationships>
</file>

<file path=ppt/notesSlides/_rels/notesSlide24.xml.rels><?xml version="1.0" encoding="UTF-8" standalone="yes"?>
<Relationships xmlns="http://schemas.openxmlformats.org/package/2006/relationships"><Relationship Id="rId2" Type="http://schemas.openxmlformats.org/officeDocument/2006/relationships/slide" Target="../slides/slide24.xml"/><Relationship Id="rId1" Type="http://schemas.openxmlformats.org/officeDocument/2006/relationships/notesMaster" Target="../notesMasters/notesMaster1.xml"/></Relationships>
</file>

<file path=ppt/notesSlides/_rels/notesSlide25.xml.rels><?xml version="1.0" encoding="UTF-8" standalone="yes"?>
<Relationships xmlns="http://schemas.openxmlformats.org/package/2006/relationships"><Relationship Id="rId2" Type="http://schemas.openxmlformats.org/officeDocument/2006/relationships/slide" Target="../slides/slide25.xml"/><Relationship Id="rId1" Type="http://schemas.openxmlformats.org/officeDocument/2006/relationships/notesMaster" Target="../notesMasters/notesMaster1.xml"/></Relationships>
</file>

<file path=ppt/notesSlides/_rels/notesSlide26.xml.rels><?xml version="1.0" encoding="UTF-8" standalone="yes"?>
<Relationships xmlns="http://schemas.openxmlformats.org/package/2006/relationships"><Relationship Id="rId2" Type="http://schemas.openxmlformats.org/officeDocument/2006/relationships/slide" Target="../slides/slide26.xml"/><Relationship Id="rId1" Type="http://schemas.openxmlformats.org/officeDocument/2006/relationships/notesMaster" Target="../notesMasters/notesMaster1.xml"/></Relationships>
</file>

<file path=ppt/notesSlides/_rels/notesSlide27.xml.rels><?xml version="1.0" encoding="UTF-8" standalone="yes"?>
<Relationships xmlns="http://schemas.openxmlformats.org/package/2006/relationships"><Relationship Id="rId2" Type="http://schemas.openxmlformats.org/officeDocument/2006/relationships/slide" Target="../slides/slide27.xml"/><Relationship Id="rId1" Type="http://schemas.openxmlformats.org/officeDocument/2006/relationships/notesMaster" Target="../notesMasters/notesMaster1.xml"/></Relationships>
</file>

<file path=ppt/notesSlides/_rels/notesSlide28.xml.rels><?xml version="1.0" encoding="UTF-8" standalone="yes"?>
<Relationships xmlns="http://schemas.openxmlformats.org/package/2006/relationships"><Relationship Id="rId2" Type="http://schemas.openxmlformats.org/officeDocument/2006/relationships/slide" Target="../slides/slide28.xml"/><Relationship Id="rId1" Type="http://schemas.openxmlformats.org/officeDocument/2006/relationships/notesMaster" Target="../notesMasters/notesMaster1.xml"/></Relationships>
</file>

<file path=ppt/notesSlides/_rels/notesSlide29.xml.rels><?xml version="1.0" encoding="UTF-8" standalone="yes"?>
<Relationships xmlns="http://schemas.openxmlformats.org/package/2006/relationships"><Relationship Id="rId2" Type="http://schemas.openxmlformats.org/officeDocument/2006/relationships/slide" Target="../slides/slide29.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0.xml.rels><?xml version="1.0" encoding="UTF-8" standalone="yes"?>
<Relationships xmlns="http://schemas.openxmlformats.org/package/2006/relationships"><Relationship Id="rId2" Type="http://schemas.openxmlformats.org/officeDocument/2006/relationships/slide" Target="../slides/slide30.xml"/><Relationship Id="rId1" Type="http://schemas.openxmlformats.org/officeDocument/2006/relationships/notesMaster" Target="../notesMasters/notesMaster1.xml"/></Relationships>
</file>

<file path=ppt/notesSlides/_rels/notesSlide31.xml.rels><?xml version="1.0" encoding="UTF-8" standalone="yes"?>
<Relationships xmlns="http://schemas.openxmlformats.org/package/2006/relationships"><Relationship Id="rId2" Type="http://schemas.openxmlformats.org/officeDocument/2006/relationships/slide" Target="../slides/slide31.xml"/><Relationship Id="rId1" Type="http://schemas.openxmlformats.org/officeDocument/2006/relationships/notesMaster" Target="../notesMasters/notesMaster1.xml"/></Relationships>
</file>

<file path=ppt/notesSlides/_rels/notesSlide32.xml.rels><?xml version="1.0" encoding="UTF-8" standalone="yes"?>
<Relationships xmlns="http://schemas.openxmlformats.org/package/2006/relationships"><Relationship Id="rId2" Type="http://schemas.openxmlformats.org/officeDocument/2006/relationships/slide" Target="../slides/slide32.xml"/><Relationship Id="rId1" Type="http://schemas.openxmlformats.org/officeDocument/2006/relationships/notesMaster" Target="../notesMasters/notesMaster1.xml"/></Relationships>
</file>

<file path=ppt/notesSlides/_rels/notesSlide33.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4.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8.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9.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a:t>
            </a:fld>
            <a:endParaRPr lang="en-US"/>
          </a:p>
        </p:txBody>
      </p:sp>
    </p:spTree>
    <p:extLst>
      <p:ext uri="{BB962C8B-B14F-4D97-AF65-F5344CB8AC3E}">
        <p14:creationId xmlns:p14="http://schemas.microsoft.com/office/powerpoint/2010/main" val="3567791063"/>
      </p:ext>
    </p:extLst>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10</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11</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12</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13</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14</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15</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16</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17</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1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18</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1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19</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a:t>
            </a:fld>
            <a:endParaRPr lang="en-US"/>
          </a:p>
        </p:txBody>
      </p:sp>
    </p:spTree>
    <p:extLst>
      <p:ext uri="{BB962C8B-B14F-4D97-AF65-F5344CB8AC3E}">
        <p14:creationId xmlns:p14="http://schemas.microsoft.com/office/powerpoint/2010/main" val="1040763044"/>
      </p:ext>
    </p:extLst>
  </p:cSld>
  <p:clrMapOvr>
    <a:masterClrMapping/>
  </p:clrMapOvr>
</p:notes>
</file>

<file path=ppt/notesSlides/notesSlide2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20</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21</a:t>
            </a:fld>
            <a:endParaRPr lang="en-US">
              <a:solidFill>
                <a:prstClr val="black"/>
              </a:solidFill>
            </a:endParaRPr>
          </a:p>
        </p:txBody>
      </p:sp>
    </p:spTree>
    <p:extLst>
      <p:ext uri="{BB962C8B-B14F-4D97-AF65-F5344CB8AC3E}">
        <p14:creationId xmlns:p14="http://schemas.microsoft.com/office/powerpoint/2010/main" val="2035141727"/>
      </p:ext>
    </p:extLst>
  </p:cSld>
  <p:clrMapOvr>
    <a:masterClrMapping/>
  </p:clrMapOvr>
</p:notes>
</file>

<file path=ppt/notesSlides/notesSlide2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22</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23</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24</a:t>
            </a:fld>
            <a:endParaRPr lang="en-US">
              <a:solidFill>
                <a:prstClr val="black"/>
              </a:solidFill>
            </a:endParaRPr>
          </a:p>
        </p:txBody>
      </p:sp>
    </p:spTree>
    <p:extLst>
      <p:ext uri="{BB962C8B-B14F-4D97-AF65-F5344CB8AC3E}">
        <p14:creationId xmlns:p14="http://schemas.microsoft.com/office/powerpoint/2010/main" val="2035141727"/>
      </p:ext>
    </p:extLst>
  </p:cSld>
  <p:clrMapOvr>
    <a:masterClrMapping/>
  </p:clrMapOvr>
</p:notes>
</file>

<file path=ppt/notesSlides/notesSlide2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25</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2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26</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27</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2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28</a:t>
            </a:fld>
            <a:endParaRPr lang="en-US">
              <a:solidFill>
                <a:prstClr val="black"/>
              </a:solidFill>
            </a:endParaRPr>
          </a:p>
        </p:txBody>
      </p:sp>
    </p:spTree>
    <p:extLst>
      <p:ext uri="{BB962C8B-B14F-4D97-AF65-F5344CB8AC3E}">
        <p14:creationId xmlns:p14="http://schemas.microsoft.com/office/powerpoint/2010/main" val="2035141727"/>
      </p:ext>
    </p:extLst>
  </p:cSld>
  <p:clrMapOvr>
    <a:masterClrMapping/>
  </p:clrMapOvr>
</p:notes>
</file>

<file path=ppt/notesSlides/notesSlide2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29</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3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30</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3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31</a:t>
            </a:fld>
            <a:endParaRPr lang="en-US">
              <a:solidFill>
                <a:prstClr val="black"/>
              </a:solidFill>
            </a:endParaRPr>
          </a:p>
        </p:txBody>
      </p:sp>
    </p:spTree>
    <p:extLst>
      <p:ext uri="{BB962C8B-B14F-4D97-AF65-F5344CB8AC3E}">
        <p14:creationId xmlns:p14="http://schemas.microsoft.com/office/powerpoint/2010/main" val="2035141727"/>
      </p:ext>
    </p:extLst>
  </p:cSld>
  <p:clrMapOvr>
    <a:masterClrMapping/>
  </p:clrMapOvr>
</p:notes>
</file>

<file path=ppt/notesSlides/notesSlide3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32</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3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33</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solidFill>
                  <a:prstClr val="black"/>
                </a:solidFill>
              </a:rPr>
              <a:pPr/>
              <a:t>4</a:t>
            </a:fld>
            <a:endParaRPr lang="en-US">
              <a:solidFill>
                <a:prstClr val="black"/>
              </a:solidFill>
            </a:endParaRPr>
          </a:p>
        </p:txBody>
      </p:sp>
    </p:spTree>
    <p:extLst>
      <p:ext uri="{BB962C8B-B14F-4D97-AF65-F5344CB8AC3E}">
        <p14:creationId xmlns:p14="http://schemas.microsoft.com/office/powerpoint/2010/main" val="2549164761"/>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5</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6</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7</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8</a:t>
            </a:fld>
            <a:endParaRPr lang="en-US"/>
          </a:p>
        </p:txBody>
      </p:sp>
    </p:spTree>
    <p:extLst>
      <p:ext uri="{BB962C8B-B14F-4D97-AF65-F5344CB8AC3E}">
        <p14:creationId xmlns:p14="http://schemas.microsoft.com/office/powerpoint/2010/main" val="2549164761"/>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a:p>
        </p:txBody>
      </p:sp>
      <p:sp>
        <p:nvSpPr>
          <p:cNvPr id="4" name="灯片编号占位符 3"/>
          <p:cNvSpPr>
            <a:spLocks noGrp="1"/>
          </p:cNvSpPr>
          <p:nvPr>
            <p:ph type="sldNum" sz="quarter" idx="10"/>
          </p:nvPr>
        </p:nvSpPr>
        <p:spPr/>
        <p:txBody>
          <a:bodyPr/>
          <a:lstStyle/>
          <a:p>
            <a:fld id="{CE1689F0-D8FB-450F-A36F-553F26501FEE}" type="slidenum">
              <a:rPr lang="zh-CN" altLang="en-US" smtClean="0"/>
              <a:pPr/>
              <a:t>9</a:t>
            </a:fld>
            <a:endParaRPr lang="en-US"/>
          </a:p>
        </p:txBody>
      </p:sp>
    </p:spTree>
    <p:extLst>
      <p:ext uri="{BB962C8B-B14F-4D97-AF65-F5344CB8AC3E}">
        <p14:creationId xmlns:p14="http://schemas.microsoft.com/office/powerpoint/2010/main" val="2549164761"/>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标题和内容">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618976" y="681038"/>
            <a:ext cx="7947907" cy="476250"/>
          </a:xfrm>
        </p:spPr>
        <p:txBody>
          <a:bodyPr/>
          <a:lstStyle>
            <a:lvl1pPr>
              <a:defRPr>
                <a:solidFill>
                  <a:schemeClr val="bg1"/>
                </a:solidFill>
              </a:defRPr>
            </a:lvl1pPr>
          </a:lstStyle>
          <a:p>
            <a:r>
              <a:rPr lang="zh-CN" altLang="en-US"/>
              <a:t>单击此处编辑母版标题样式</a:t>
            </a:r>
          </a:p>
        </p:txBody>
      </p:sp>
      <p:sp>
        <p:nvSpPr>
          <p:cNvPr id="3" name="内容占位符 2"/>
          <p:cNvSpPr>
            <a:spLocks noGrp="1"/>
          </p:cNvSpPr>
          <p:nvPr>
            <p:ph idx="1"/>
          </p:nvPr>
        </p:nvSpPr>
        <p:spPr>
          <a:xfrm>
            <a:off x="618976" y="1200151"/>
            <a:ext cx="7947907" cy="3394472"/>
          </a:xfrm>
        </p:spPr>
        <p:txBody>
          <a:bodyPr/>
          <a:lstStyle>
            <a:lvl1pPr>
              <a:defRPr>
                <a:solidFill>
                  <a:schemeClr val="bg1"/>
                </a:solidFill>
              </a:defRPr>
            </a:lvl1pPr>
            <a:lvl2pPr>
              <a:defRPr>
                <a:solidFill>
                  <a:schemeClr val="bg1"/>
                </a:solidFill>
              </a:defRPr>
            </a:lvl2pPr>
            <a:lvl3pPr>
              <a:defRPr>
                <a:solidFill>
                  <a:schemeClr val="bg1"/>
                </a:solidFill>
              </a:defRPr>
            </a:lvl3pPr>
            <a:lvl4pPr>
              <a:defRPr>
                <a:solidFill>
                  <a:schemeClr val="bg1"/>
                </a:solidFill>
              </a:defRPr>
            </a:lvl4pPr>
            <a:lvl5pPr>
              <a:defRPr>
                <a:solidFill>
                  <a:schemeClr val="bg1"/>
                </a:solidFill>
              </a:defRPr>
            </a:lvl5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364612118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30382" y="681038"/>
            <a:ext cx="2056597" cy="391358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022" y="681038"/>
            <a:ext cx="6059105" cy="391358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1089430995"/>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1597819"/>
            <a:ext cx="7772400" cy="1102519"/>
          </a:xfrm>
        </p:spPr>
        <p:txBody>
          <a:bodyPr/>
          <a:lstStyle/>
          <a:p>
            <a:r>
              <a:rPr lang="zh-CN" altLang="en-US" smtClean="0"/>
              <a:t>单击此处编辑母版标题样式</a:t>
            </a:r>
            <a:endParaRPr lang="zh-CN" altLang="en-US"/>
          </a:p>
        </p:txBody>
      </p:sp>
      <p:sp>
        <p:nvSpPr>
          <p:cNvPr id="3" name="副标题 2"/>
          <p:cNvSpPr>
            <a:spLocks noGrp="1"/>
          </p:cNvSpPr>
          <p:nvPr>
            <p:ph type="subTitle" idx="1"/>
          </p:nvPr>
        </p:nvSpPr>
        <p:spPr>
          <a:xfrm>
            <a:off x="1371600" y="2914650"/>
            <a:ext cx="6400800" cy="131445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smtClean="0"/>
              <a:t>单击此处编辑母版副标题样式</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185138634"/>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idx="1"/>
          </p:nvPr>
        </p:nvSpPr>
        <p:spPr/>
        <p:txBody>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8182769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3305176"/>
            <a:ext cx="7772400" cy="1021556"/>
          </a:xfrm>
        </p:spPr>
        <p:txBody>
          <a:bodyPr anchor="t"/>
          <a:lstStyle>
            <a:lvl1pPr algn="l">
              <a:defRPr sz="4000" b="1" cap="all"/>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722313" y="2180035"/>
            <a:ext cx="7772400" cy="1125140"/>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smtClean="0"/>
              <a:t>单击此处编辑母版文本样式</a:t>
            </a:r>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46983404"/>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内容占位符 2"/>
          <p:cNvSpPr>
            <a:spLocks noGrp="1"/>
          </p:cNvSpPr>
          <p:nvPr>
            <p:ph sz="half" idx="1"/>
          </p:nvPr>
        </p:nvSpPr>
        <p:spPr>
          <a:xfrm>
            <a:off x="457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内容占位符 3"/>
          <p:cNvSpPr>
            <a:spLocks noGrp="1"/>
          </p:cNvSpPr>
          <p:nvPr>
            <p:ph sz="half" idx="2"/>
          </p:nvPr>
        </p:nvSpPr>
        <p:spPr>
          <a:xfrm>
            <a:off x="4648200" y="1200151"/>
            <a:ext cx="4038600" cy="339447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64379923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151335"/>
            <a:ext cx="4040188"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4" name="内容占位符 3"/>
          <p:cNvSpPr>
            <a:spLocks noGrp="1"/>
          </p:cNvSpPr>
          <p:nvPr>
            <p:ph sz="half" idx="2"/>
          </p:nvPr>
        </p:nvSpPr>
        <p:spPr>
          <a:xfrm>
            <a:off x="457200" y="1631156"/>
            <a:ext cx="4040188"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5" name="文本占位符 4"/>
          <p:cNvSpPr>
            <a:spLocks noGrp="1"/>
          </p:cNvSpPr>
          <p:nvPr>
            <p:ph type="body" sz="quarter" idx="3"/>
          </p:nvPr>
        </p:nvSpPr>
        <p:spPr>
          <a:xfrm>
            <a:off x="4645026" y="1151335"/>
            <a:ext cx="4041775" cy="47982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smtClean="0"/>
              <a:t>单击此处编辑母版文本样式</a:t>
            </a:r>
          </a:p>
        </p:txBody>
      </p:sp>
      <p:sp>
        <p:nvSpPr>
          <p:cNvPr id="6" name="内容占位符 5"/>
          <p:cNvSpPr>
            <a:spLocks noGrp="1"/>
          </p:cNvSpPr>
          <p:nvPr>
            <p:ph sz="quarter" idx="4"/>
          </p:nvPr>
        </p:nvSpPr>
        <p:spPr>
          <a:xfrm>
            <a:off x="4645026" y="1631156"/>
            <a:ext cx="4041775" cy="2963466"/>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7" name="日期占位符 6"/>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8" name="页脚占位符 7"/>
          <p:cNvSpPr>
            <a:spLocks noGrp="1"/>
          </p:cNvSpPr>
          <p:nvPr>
            <p:ph type="ftr" sz="quarter" idx="11"/>
          </p:nvPr>
        </p:nvSpPr>
        <p:spPr/>
        <p:txBody>
          <a:bodyPr/>
          <a:lstStyle/>
          <a:p>
            <a:endParaRPr lang="zh-CN" altLang="en-US">
              <a:solidFill>
                <a:prstClr val="black">
                  <a:tint val="75000"/>
                </a:prstClr>
              </a:solidFill>
            </a:endParaRPr>
          </a:p>
        </p:txBody>
      </p:sp>
      <p:sp>
        <p:nvSpPr>
          <p:cNvPr id="9" name="灯片编号占位符 8"/>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061934821"/>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日期占位符 2"/>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4" name="页脚占位符 3"/>
          <p:cNvSpPr>
            <a:spLocks noGrp="1"/>
          </p:cNvSpPr>
          <p:nvPr>
            <p:ph type="ftr" sz="quarter" idx="11"/>
          </p:nvPr>
        </p:nvSpPr>
        <p:spPr/>
        <p:txBody>
          <a:bodyPr/>
          <a:lstStyle/>
          <a:p>
            <a:endParaRPr lang="zh-CN" altLang="en-US">
              <a:solidFill>
                <a:prstClr val="black">
                  <a:tint val="75000"/>
                </a:prstClr>
              </a:solidFill>
            </a:endParaRPr>
          </a:p>
        </p:txBody>
      </p:sp>
      <p:sp>
        <p:nvSpPr>
          <p:cNvPr id="5" name="灯片编号占位符 4"/>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3591053787"/>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1"/>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3" name="页脚占位符 2"/>
          <p:cNvSpPr>
            <a:spLocks noGrp="1"/>
          </p:cNvSpPr>
          <p:nvPr>
            <p:ph type="ftr" sz="quarter" idx="11"/>
          </p:nvPr>
        </p:nvSpPr>
        <p:spPr/>
        <p:txBody>
          <a:bodyPr/>
          <a:lstStyle/>
          <a:p>
            <a:endParaRPr lang="zh-CN" altLang="en-US">
              <a:solidFill>
                <a:prstClr val="black">
                  <a:tint val="75000"/>
                </a:prstClr>
              </a:solidFill>
            </a:endParaRPr>
          </a:p>
        </p:txBody>
      </p:sp>
      <p:sp>
        <p:nvSpPr>
          <p:cNvPr id="4" name="灯片编号占位符 3"/>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16666526"/>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1" y="204787"/>
            <a:ext cx="3008313" cy="871538"/>
          </a:xfrm>
        </p:spPr>
        <p:txBody>
          <a:bodyPr anchor="b"/>
          <a:lstStyle>
            <a:lvl1pPr algn="l">
              <a:defRPr sz="2000" b="1"/>
            </a:lvl1pPr>
          </a:lstStyle>
          <a:p>
            <a:r>
              <a:rPr lang="zh-CN" altLang="en-US" smtClean="0"/>
              <a:t>单击此处编辑母版标题样式</a:t>
            </a:r>
            <a:endParaRPr lang="zh-CN" altLang="en-US"/>
          </a:p>
        </p:txBody>
      </p:sp>
      <p:sp>
        <p:nvSpPr>
          <p:cNvPr id="3" name="内容占位符 2"/>
          <p:cNvSpPr>
            <a:spLocks noGrp="1"/>
          </p:cNvSpPr>
          <p:nvPr>
            <p:ph idx="1"/>
          </p:nvPr>
        </p:nvSpPr>
        <p:spPr>
          <a:xfrm>
            <a:off x="3575050" y="204788"/>
            <a:ext cx="5111750" cy="438983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文本占位符 3"/>
          <p:cNvSpPr>
            <a:spLocks noGrp="1"/>
          </p:cNvSpPr>
          <p:nvPr>
            <p:ph type="body" sz="half" idx="2"/>
          </p:nvPr>
        </p:nvSpPr>
        <p:spPr>
          <a:xfrm>
            <a:off x="457201" y="1076326"/>
            <a:ext cx="3008313" cy="351829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2910183732"/>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3600450"/>
            <a:ext cx="5486400" cy="425054"/>
          </a:xfrm>
        </p:spPr>
        <p:txBody>
          <a:bodyPr anchor="b"/>
          <a:lstStyle>
            <a:lvl1pPr algn="l">
              <a:defRPr sz="2000" b="1"/>
            </a:lvl1pPr>
          </a:lstStyle>
          <a:p>
            <a:r>
              <a:rPr lang="zh-CN" altLang="en-US" smtClean="0"/>
              <a:t>单击此处编辑母版标题样式</a:t>
            </a:r>
            <a:endParaRPr lang="zh-CN" altLang="en-US"/>
          </a:p>
        </p:txBody>
      </p:sp>
      <p:sp>
        <p:nvSpPr>
          <p:cNvPr id="3" name="图片占位符 2"/>
          <p:cNvSpPr>
            <a:spLocks noGrp="1"/>
          </p:cNvSpPr>
          <p:nvPr>
            <p:ph type="pic" idx="1"/>
          </p:nvPr>
        </p:nvSpPr>
        <p:spPr>
          <a:xfrm>
            <a:off x="1792288" y="459581"/>
            <a:ext cx="5486400" cy="30861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zh-CN" altLang="en-US"/>
          </a:p>
        </p:txBody>
      </p:sp>
      <p:sp>
        <p:nvSpPr>
          <p:cNvPr id="4" name="文本占位符 3"/>
          <p:cNvSpPr>
            <a:spLocks noGrp="1"/>
          </p:cNvSpPr>
          <p:nvPr>
            <p:ph type="body" sz="half" idx="2"/>
          </p:nvPr>
        </p:nvSpPr>
        <p:spPr>
          <a:xfrm>
            <a:off x="1792288" y="4025503"/>
            <a:ext cx="5486400" cy="603647"/>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smtClean="0"/>
              <a:t>单击此处编辑母版文本样式</a:t>
            </a:r>
          </a:p>
        </p:txBody>
      </p:sp>
      <p:sp>
        <p:nvSpPr>
          <p:cNvPr id="5" name="日期占位符 4"/>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6" name="页脚占位符 5"/>
          <p:cNvSpPr>
            <a:spLocks noGrp="1"/>
          </p:cNvSpPr>
          <p:nvPr>
            <p:ph type="ftr" sz="quarter" idx="11"/>
          </p:nvPr>
        </p:nvSpPr>
        <p:spPr/>
        <p:txBody>
          <a:bodyPr/>
          <a:lstStyle/>
          <a:p>
            <a:endParaRPr lang="zh-CN" altLang="en-US">
              <a:solidFill>
                <a:prstClr val="black">
                  <a:tint val="75000"/>
                </a:prstClr>
              </a:solidFill>
            </a:endParaRPr>
          </a:p>
        </p:txBody>
      </p:sp>
      <p:sp>
        <p:nvSpPr>
          <p:cNvPr id="7" name="灯片编号占位符 6"/>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61488958"/>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节标题">
    <p:bg>
      <p:bgPr>
        <a:solidFill>
          <a:schemeClr val="bg2"/>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a:xfrm>
            <a:off x="722428" y="3305176"/>
            <a:ext cx="7771745" cy="1021556"/>
          </a:xfrm>
        </p:spPr>
        <p:txBody>
          <a:bodyPr anchor="t"/>
          <a:lstStyle>
            <a:lvl1pPr algn="l">
              <a:defRPr sz="3000" b="1" cap="all">
                <a:solidFill>
                  <a:srgbClr val="F8F8F8"/>
                </a:solidFill>
              </a:defRPr>
            </a:lvl1pPr>
          </a:lstStyle>
          <a:p>
            <a:r>
              <a:rPr lang="zh-CN" altLang="en-US"/>
              <a:t>单击此处编辑母版标题样式</a:t>
            </a:r>
          </a:p>
        </p:txBody>
      </p:sp>
      <p:sp>
        <p:nvSpPr>
          <p:cNvPr id="3" name="文本占位符 2"/>
          <p:cNvSpPr>
            <a:spLocks noGrp="1"/>
          </p:cNvSpPr>
          <p:nvPr>
            <p:ph type="body" idx="1"/>
          </p:nvPr>
        </p:nvSpPr>
        <p:spPr>
          <a:xfrm>
            <a:off x="722428" y="2180035"/>
            <a:ext cx="7771745" cy="1125140"/>
          </a:xfrm>
        </p:spPr>
        <p:txBody>
          <a:bodyPr anchor="b"/>
          <a:lstStyle>
            <a:lvl1pPr marL="0" indent="0">
              <a:buNone/>
              <a:defRPr sz="1500">
                <a:solidFill>
                  <a:srgbClr val="F8F8F8"/>
                </a:solidFill>
              </a:defRPr>
            </a:lvl1pPr>
            <a:lvl2pPr marL="342809" indent="0">
              <a:buNone/>
              <a:defRPr sz="1300"/>
            </a:lvl2pPr>
            <a:lvl3pPr marL="685617" indent="0">
              <a:buNone/>
              <a:defRPr sz="1200"/>
            </a:lvl3pPr>
            <a:lvl4pPr marL="1028426" indent="0">
              <a:buNone/>
              <a:defRPr sz="1000"/>
            </a:lvl4pPr>
            <a:lvl5pPr marL="1371234" indent="0">
              <a:buNone/>
              <a:defRPr sz="1000"/>
            </a:lvl5pPr>
            <a:lvl6pPr marL="1714043" indent="0">
              <a:buNone/>
              <a:defRPr sz="1000"/>
            </a:lvl6pPr>
            <a:lvl7pPr marL="2056851" indent="0">
              <a:buNone/>
              <a:defRPr sz="1000"/>
            </a:lvl7pPr>
            <a:lvl8pPr marL="2399660" indent="0">
              <a:buNone/>
              <a:defRPr sz="1000"/>
            </a:lvl8pPr>
            <a:lvl9pPr marL="2742468" indent="0">
              <a:buNone/>
              <a:defRPr sz="1000"/>
            </a:lvl9pPr>
          </a:lstStyle>
          <a:p>
            <a:pPr lvl="0"/>
            <a:r>
              <a:rPr lang="zh-CN" altLang="en-US"/>
              <a:t>单击此处编辑母版文本样式</a:t>
            </a:r>
          </a:p>
        </p:txBody>
      </p:sp>
    </p:spTree>
    <p:extLst>
      <p:ext uri="{BB962C8B-B14F-4D97-AF65-F5344CB8AC3E}">
        <p14:creationId xmlns:p14="http://schemas.microsoft.com/office/powerpoint/2010/main" val="238854233"/>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1812953401"/>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05979"/>
            <a:ext cx="2057400" cy="4388644"/>
          </a:xfrm>
        </p:spPr>
        <p:txBody>
          <a:bodyPr vert="eaVert"/>
          <a:lstStyle/>
          <a:p>
            <a:r>
              <a:rPr lang="zh-CN" altLang="en-US" smtClean="0"/>
              <a:t>单击此处编辑母版标题样式</a:t>
            </a:r>
            <a:endParaRPr lang="zh-CN" altLang="en-US"/>
          </a:p>
        </p:txBody>
      </p:sp>
      <p:sp>
        <p:nvSpPr>
          <p:cNvPr id="3" name="竖排文字占位符 2"/>
          <p:cNvSpPr>
            <a:spLocks noGrp="1"/>
          </p:cNvSpPr>
          <p:nvPr>
            <p:ph type="body" orient="vert" idx="1"/>
          </p:nvPr>
        </p:nvSpPr>
        <p:spPr>
          <a:xfrm>
            <a:off x="457200" y="205979"/>
            <a:ext cx="6019800" cy="4388644"/>
          </a:xfrm>
        </p:spPr>
        <p:txBody>
          <a:bodyPr vert="eaVert"/>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10"/>
          </p:nvPr>
        </p:nvSpPr>
        <p:spPr/>
        <p:txBody>
          <a:bodyPr/>
          <a:lstStyle/>
          <a:p>
            <a:fld id="{530820CF-B880-4189-942D-D702A7CBA730}" type="datetimeFigureOut">
              <a:rPr lang="zh-CN" altLang="en-US" smtClean="0">
                <a:solidFill>
                  <a:prstClr val="black">
                    <a:tint val="75000"/>
                  </a:prstClr>
                </a:solidFill>
              </a:rPr>
              <a:pPr/>
              <a:t>2019/7/27</a:t>
            </a:fld>
            <a:endParaRPr lang="zh-CN" altLang="en-US">
              <a:solidFill>
                <a:prstClr val="black">
                  <a:tint val="75000"/>
                </a:prstClr>
              </a:solidFill>
            </a:endParaRPr>
          </a:p>
        </p:txBody>
      </p:sp>
      <p:sp>
        <p:nvSpPr>
          <p:cNvPr id="5" name="页脚占位符 4"/>
          <p:cNvSpPr>
            <a:spLocks noGrp="1"/>
          </p:cNvSpPr>
          <p:nvPr>
            <p:ph type="ftr" sz="quarter" idx="11"/>
          </p:nvPr>
        </p:nvSpPr>
        <p:spPr/>
        <p:txBody>
          <a:bodyPr/>
          <a:lstStyle/>
          <a:p>
            <a:endParaRPr lang="zh-CN" altLang="en-US">
              <a:solidFill>
                <a:prstClr val="black">
                  <a:tint val="75000"/>
                </a:prstClr>
              </a:solidFill>
            </a:endParaRPr>
          </a:p>
        </p:txBody>
      </p:sp>
      <p:sp>
        <p:nvSpPr>
          <p:cNvPr id="6" name="灯片编号占位符 5"/>
          <p:cNvSpPr>
            <a:spLocks noGrp="1"/>
          </p:cNvSpPr>
          <p:nvPr>
            <p:ph type="sldNum" sz="quarter" idx="12"/>
          </p:nvPr>
        </p:nvSpPr>
        <p:spPr/>
        <p:txBody>
          <a:bodyPr/>
          <a:lstStyle/>
          <a:p>
            <a:fld id="{0C913308-F349-4B6D-A68A-DD1791B4A57B}" type="slidenum">
              <a:rPr lang="zh-CN" altLang="en-US" smtClean="0">
                <a:solidFill>
                  <a:prstClr val="black">
                    <a:tint val="75000"/>
                  </a:prstClr>
                </a:solidFill>
              </a:rPr>
              <a:pPr/>
              <a:t>‹#›</a:t>
            </a:fld>
            <a:endParaRPr lang="zh-CN" altLang="en-US">
              <a:solidFill>
                <a:prstClr val="black">
                  <a:tint val="75000"/>
                </a:prstClr>
              </a:solidFill>
            </a:endParaRPr>
          </a:p>
        </p:txBody>
      </p:sp>
    </p:spTree>
    <p:extLst>
      <p:ext uri="{BB962C8B-B14F-4D97-AF65-F5344CB8AC3E}">
        <p14:creationId xmlns:p14="http://schemas.microsoft.com/office/powerpoint/2010/main" val="426065803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两栏内容">
    <p:bg>
      <p:bgPr>
        <a:solidFill>
          <a:srgbClr val="F8F8F8"/>
        </a:solidFill>
        <a:effectLst/>
      </p:bgPr>
    </p:bg>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021" y="1200151"/>
            <a:ext cx="405725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28533" y="1200151"/>
            <a:ext cx="4058446" cy="3394472"/>
          </a:xfrm>
        </p:spPr>
        <p:txBody>
          <a:bodyPr/>
          <a:lstStyle>
            <a:lvl1pPr>
              <a:defRPr sz="2100"/>
            </a:lvl1pPr>
            <a:lvl2pPr>
              <a:defRPr sz="1800"/>
            </a:lvl2pPr>
            <a:lvl3pPr>
              <a:defRPr sz="1500"/>
            </a:lvl3pPr>
            <a:lvl4pPr>
              <a:defRPr sz="1300"/>
            </a:lvl4pPr>
            <a:lvl5pPr>
              <a:defRPr sz="1300"/>
            </a:lvl5pPr>
            <a:lvl6pPr>
              <a:defRPr sz="1300"/>
            </a:lvl6pPr>
            <a:lvl7pPr>
              <a:defRPr sz="1300"/>
            </a:lvl7pPr>
            <a:lvl8pPr>
              <a:defRPr sz="1300"/>
            </a:lvl8pPr>
            <a:lvl9pPr>
              <a:defRPr sz="13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278988802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a:xfrm>
            <a:off x="457022" y="205979"/>
            <a:ext cx="8229957" cy="857250"/>
          </a:xfrm>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022" y="1151335"/>
            <a:ext cx="404059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4" name="内容占位符 3"/>
          <p:cNvSpPr>
            <a:spLocks noGrp="1"/>
          </p:cNvSpPr>
          <p:nvPr>
            <p:ph sz="half" idx="2"/>
          </p:nvPr>
        </p:nvSpPr>
        <p:spPr>
          <a:xfrm>
            <a:off x="457022" y="1631156"/>
            <a:ext cx="404059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195" y="1151335"/>
            <a:ext cx="4041784" cy="479822"/>
          </a:xfrm>
        </p:spPr>
        <p:txBody>
          <a:bodyPr anchor="b"/>
          <a:lstStyle>
            <a:lvl1pPr marL="0" indent="0">
              <a:buNone/>
              <a:defRPr sz="1800" b="1"/>
            </a:lvl1pPr>
            <a:lvl2pPr marL="342809" indent="0">
              <a:buNone/>
              <a:defRPr sz="1500" b="1"/>
            </a:lvl2pPr>
            <a:lvl3pPr marL="685617" indent="0">
              <a:buNone/>
              <a:defRPr sz="1300" b="1"/>
            </a:lvl3pPr>
            <a:lvl4pPr marL="1028426" indent="0">
              <a:buNone/>
              <a:defRPr sz="1200" b="1"/>
            </a:lvl4pPr>
            <a:lvl5pPr marL="1371234" indent="0">
              <a:buNone/>
              <a:defRPr sz="1200" b="1"/>
            </a:lvl5pPr>
            <a:lvl6pPr marL="1714043" indent="0">
              <a:buNone/>
              <a:defRPr sz="1200" b="1"/>
            </a:lvl6pPr>
            <a:lvl7pPr marL="2056851" indent="0">
              <a:buNone/>
              <a:defRPr sz="1200" b="1"/>
            </a:lvl7pPr>
            <a:lvl8pPr marL="2399660" indent="0">
              <a:buNone/>
              <a:defRPr sz="1200" b="1"/>
            </a:lvl8pPr>
            <a:lvl9pPr marL="2742468" indent="0">
              <a:buNone/>
              <a:defRPr sz="1200" b="1"/>
            </a:lvl9pPr>
          </a:lstStyle>
          <a:p>
            <a:pPr lvl="0"/>
            <a:r>
              <a:rPr lang="zh-CN" altLang="en-US"/>
              <a:t>单击此处编辑母版文本样式</a:t>
            </a:r>
          </a:p>
        </p:txBody>
      </p:sp>
      <p:sp>
        <p:nvSpPr>
          <p:cNvPr id="6" name="内容占位符 5"/>
          <p:cNvSpPr>
            <a:spLocks noGrp="1"/>
          </p:cNvSpPr>
          <p:nvPr>
            <p:ph sz="quarter" idx="4"/>
          </p:nvPr>
        </p:nvSpPr>
        <p:spPr>
          <a:xfrm>
            <a:off x="4645195" y="1631156"/>
            <a:ext cx="4041784" cy="2963466"/>
          </a:xfrm>
        </p:spPr>
        <p:txBody>
          <a:bodyPr/>
          <a:lstStyle>
            <a:lvl1pPr>
              <a:defRPr sz="1800"/>
            </a:lvl1pPr>
            <a:lvl2pPr>
              <a:defRPr sz="1500"/>
            </a:lvl2pPr>
            <a:lvl3pPr>
              <a:defRPr sz="1300"/>
            </a:lvl3pPr>
            <a:lvl4pPr>
              <a:defRPr sz="1200"/>
            </a:lvl4pPr>
            <a:lvl5pPr>
              <a:defRPr sz="1200"/>
            </a:lvl5pPr>
            <a:lvl6pPr>
              <a:defRPr sz="1200"/>
            </a:lvl6pPr>
            <a:lvl7pPr>
              <a:defRPr sz="1200"/>
            </a:lvl7pPr>
            <a:lvl8pPr>
              <a:defRPr sz="1200"/>
            </a:lvl8pPr>
            <a:lvl9pPr>
              <a:defRPr sz="12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8" name="矩形 7"/>
          <p:cNvSpPr/>
          <p:nvPr userDrawn="1"/>
        </p:nvSpPr>
        <p:spPr>
          <a:xfrm>
            <a:off x="7092280" y="4867733"/>
            <a:ext cx="775136" cy="246221"/>
          </a:xfrm>
          <a:prstGeom prst="rect">
            <a:avLst/>
          </a:prstGeom>
        </p:spPr>
        <p:txBody>
          <a:bodyPr wrap="square">
            <a:spAutoFit/>
          </a:bodyPr>
          <a:lstStyle/>
          <a:p>
            <a:pPr fontAlgn="auto">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模板下载：</a:t>
            </a:r>
            <a:r>
              <a:rPr lang="en-US" altLang="zh-CN" sz="100" dirty="0">
                <a:solidFill>
                  <a:prstClr val="white"/>
                </a:solidFill>
                <a:latin typeface="Calibri"/>
                <a:ea typeface="宋体"/>
              </a:rPr>
              <a:t>www.1ppt.com/moban/     </a:t>
            </a:r>
            <a:r>
              <a:rPr lang="zh-CN" altLang="en-US" sz="100" dirty="0">
                <a:solidFill>
                  <a:prstClr val="white"/>
                </a:solidFill>
                <a:latin typeface="Calibri"/>
                <a:ea typeface="宋体"/>
              </a:rPr>
              <a:t>行业</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www.1ppt.com/hangye/ </a:t>
            </a:r>
          </a:p>
          <a:p>
            <a:pPr fontAlgn="auto">
              <a:spcBef>
                <a:spcPts val="0"/>
              </a:spcBef>
              <a:spcAft>
                <a:spcPts val="0"/>
              </a:spcAft>
              <a:buFontTx/>
              <a:buNone/>
            </a:pPr>
            <a:r>
              <a:rPr lang="zh-CN" altLang="en-US" sz="100" dirty="0">
                <a:solidFill>
                  <a:prstClr val="white"/>
                </a:solidFill>
                <a:latin typeface="Calibri"/>
                <a:ea typeface="宋体"/>
              </a:rPr>
              <a:t>节日</a:t>
            </a:r>
            <a:r>
              <a:rPr lang="en-US" altLang="zh-CN" sz="100" dirty="0">
                <a:solidFill>
                  <a:prstClr val="white"/>
                </a:solidFill>
                <a:latin typeface="Calibri"/>
                <a:ea typeface="宋体"/>
              </a:rPr>
              <a:t>PPT</a:t>
            </a:r>
            <a:r>
              <a:rPr lang="zh-CN" altLang="en-US" sz="100" dirty="0">
                <a:solidFill>
                  <a:prstClr val="white"/>
                </a:solidFill>
                <a:latin typeface="Calibri"/>
                <a:ea typeface="宋体"/>
              </a:rPr>
              <a:t>模板：</a:t>
            </a:r>
            <a:r>
              <a:rPr lang="en-US" altLang="zh-CN" sz="100" dirty="0">
                <a:solidFill>
                  <a:prstClr val="white"/>
                </a:solidFill>
                <a:latin typeface="Calibri"/>
                <a:ea typeface="宋体"/>
              </a:rPr>
              <a:t>www.1ppt.com/jieri/           PPT</a:t>
            </a:r>
            <a:r>
              <a:rPr lang="zh-CN" altLang="en-US" sz="100" dirty="0">
                <a:solidFill>
                  <a:prstClr val="white"/>
                </a:solidFill>
                <a:latin typeface="Calibri"/>
                <a:ea typeface="宋体"/>
              </a:rPr>
              <a:t>素材下载：</a:t>
            </a:r>
            <a:r>
              <a:rPr lang="en-US" altLang="zh-CN" sz="100" dirty="0">
                <a:solidFill>
                  <a:prstClr val="white"/>
                </a:solidFill>
                <a:latin typeface="Calibri"/>
                <a:ea typeface="宋体"/>
              </a:rPr>
              <a:t>www.1ppt.com/sucai/</a:t>
            </a:r>
          </a:p>
          <a:p>
            <a:pPr fontAlgn="auto">
              <a:spcBef>
                <a:spcPts val="0"/>
              </a:spcBef>
              <a:spcAft>
                <a:spcPts val="0"/>
              </a:spcAft>
              <a:buFontTx/>
              <a:buNone/>
            </a:pPr>
            <a:r>
              <a:rPr lang="en-US" altLang="zh-CN" sz="100" dirty="0">
                <a:solidFill>
                  <a:prstClr val="white"/>
                </a:solidFill>
                <a:latin typeface="Calibri"/>
                <a:ea typeface="宋体"/>
              </a:rPr>
              <a:t>PPT</a:t>
            </a:r>
            <a:r>
              <a:rPr lang="zh-CN" altLang="en-US" sz="100" dirty="0">
                <a:solidFill>
                  <a:prstClr val="white"/>
                </a:solidFill>
                <a:latin typeface="Calibri"/>
                <a:ea typeface="宋体"/>
              </a:rPr>
              <a:t>背景图片：</a:t>
            </a:r>
            <a:r>
              <a:rPr lang="en-US" altLang="zh-CN" sz="100" dirty="0">
                <a:solidFill>
                  <a:prstClr val="white"/>
                </a:solidFill>
                <a:latin typeface="Calibri"/>
                <a:ea typeface="宋体"/>
              </a:rPr>
              <a:t>www.1ppt.com/beijing/      PPT</a:t>
            </a:r>
            <a:r>
              <a:rPr lang="zh-CN" altLang="en-US" sz="100" dirty="0">
                <a:solidFill>
                  <a:prstClr val="white"/>
                </a:solidFill>
                <a:latin typeface="Calibri"/>
                <a:ea typeface="宋体"/>
              </a:rPr>
              <a:t>图表下载：</a:t>
            </a:r>
            <a:r>
              <a:rPr lang="en-US" altLang="zh-CN" sz="100" dirty="0">
                <a:solidFill>
                  <a:prstClr val="white"/>
                </a:solidFill>
                <a:latin typeface="Calibri"/>
                <a:ea typeface="宋体"/>
              </a:rPr>
              <a:t>www.1ppt.com/tubiao/      </a:t>
            </a:r>
          </a:p>
          <a:p>
            <a:pPr fontAlgn="auto">
              <a:spcBef>
                <a:spcPts val="0"/>
              </a:spcBef>
              <a:spcAft>
                <a:spcPts val="0"/>
              </a:spcAft>
              <a:buFontTx/>
              <a:buNone/>
            </a:pPr>
            <a:r>
              <a:rPr lang="zh-CN" altLang="en-US" sz="100" dirty="0">
                <a:solidFill>
                  <a:prstClr val="white"/>
                </a:solidFill>
                <a:latin typeface="Calibri"/>
                <a:ea typeface="宋体"/>
              </a:rPr>
              <a:t>优秀</a:t>
            </a:r>
            <a:r>
              <a:rPr lang="en-US" altLang="zh-CN" sz="100" dirty="0">
                <a:solidFill>
                  <a:prstClr val="white"/>
                </a:solidFill>
                <a:latin typeface="Calibri"/>
                <a:ea typeface="宋体"/>
              </a:rPr>
              <a:t>PPT</a:t>
            </a:r>
            <a:r>
              <a:rPr lang="zh-CN" altLang="en-US" sz="100" dirty="0">
                <a:solidFill>
                  <a:prstClr val="white"/>
                </a:solidFill>
                <a:latin typeface="Calibri"/>
                <a:ea typeface="宋体"/>
              </a:rPr>
              <a:t>下载：</a:t>
            </a:r>
            <a:r>
              <a:rPr lang="en-US" altLang="zh-CN" sz="100" dirty="0">
                <a:solidFill>
                  <a:prstClr val="white"/>
                </a:solidFill>
                <a:latin typeface="Calibri"/>
                <a:ea typeface="宋体"/>
              </a:rPr>
              <a:t>www.1ppt.com/xiazai/        PPT</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www.1ppt.com/powerpoint/      </a:t>
            </a:r>
          </a:p>
          <a:p>
            <a:pPr fontAlgn="auto">
              <a:spcBef>
                <a:spcPts val="0"/>
              </a:spcBef>
              <a:spcAft>
                <a:spcPts val="0"/>
              </a:spcAft>
              <a:buFontTx/>
              <a:buNone/>
            </a:pPr>
            <a:r>
              <a:rPr lang="en-US" altLang="zh-CN" sz="100" dirty="0">
                <a:solidFill>
                  <a:prstClr val="white"/>
                </a:solidFill>
                <a:latin typeface="Calibri"/>
                <a:ea typeface="宋体"/>
              </a:rPr>
              <a:t>Word</a:t>
            </a:r>
            <a:r>
              <a:rPr lang="zh-CN" altLang="en-US" sz="100" dirty="0">
                <a:solidFill>
                  <a:prstClr val="white"/>
                </a:solidFill>
                <a:latin typeface="Calibri"/>
                <a:ea typeface="宋体"/>
              </a:rPr>
              <a:t>教程： </a:t>
            </a:r>
            <a:r>
              <a:rPr lang="en-US" altLang="zh-CN" sz="100" dirty="0">
                <a:solidFill>
                  <a:prstClr val="white"/>
                </a:solidFill>
                <a:latin typeface="Calibri"/>
                <a:ea typeface="宋体"/>
              </a:rPr>
              <a:t>www.1ppt.com/word/              Excel</a:t>
            </a:r>
            <a:r>
              <a:rPr lang="zh-CN" altLang="en-US" sz="100" dirty="0">
                <a:solidFill>
                  <a:prstClr val="white"/>
                </a:solidFill>
                <a:latin typeface="Calibri"/>
                <a:ea typeface="宋体"/>
              </a:rPr>
              <a:t>教程：</a:t>
            </a:r>
            <a:r>
              <a:rPr lang="en-US" altLang="zh-CN" sz="100" dirty="0">
                <a:solidFill>
                  <a:prstClr val="white"/>
                </a:solidFill>
                <a:latin typeface="Calibri"/>
                <a:ea typeface="宋体"/>
              </a:rPr>
              <a:t>www.1ppt.com/excel/  </a:t>
            </a:r>
          </a:p>
          <a:p>
            <a:pPr fontAlgn="auto">
              <a:spcBef>
                <a:spcPts val="0"/>
              </a:spcBef>
              <a:spcAft>
                <a:spcPts val="0"/>
              </a:spcAft>
              <a:buFontTx/>
              <a:buNone/>
            </a:pPr>
            <a:r>
              <a:rPr lang="zh-CN" altLang="en-US" sz="100" dirty="0">
                <a:solidFill>
                  <a:prstClr val="white"/>
                </a:solidFill>
                <a:latin typeface="Calibri"/>
                <a:ea typeface="宋体"/>
              </a:rPr>
              <a:t>资料下载：</a:t>
            </a:r>
            <a:r>
              <a:rPr lang="en-US" altLang="zh-CN" sz="100" dirty="0">
                <a:solidFill>
                  <a:prstClr val="white"/>
                </a:solidFill>
                <a:latin typeface="Calibri"/>
                <a:ea typeface="宋体"/>
              </a:rPr>
              <a:t>www.1ppt.com/ziliao/                PPT</a:t>
            </a:r>
            <a:r>
              <a:rPr lang="zh-CN" altLang="en-US" sz="100" dirty="0">
                <a:solidFill>
                  <a:prstClr val="white"/>
                </a:solidFill>
                <a:latin typeface="Calibri"/>
                <a:ea typeface="宋体"/>
              </a:rPr>
              <a:t>课件下载：</a:t>
            </a:r>
            <a:r>
              <a:rPr lang="en-US" altLang="zh-CN" sz="100" dirty="0">
                <a:solidFill>
                  <a:prstClr val="white"/>
                </a:solidFill>
                <a:latin typeface="Calibri"/>
                <a:ea typeface="宋体"/>
              </a:rPr>
              <a:t>www.1ppt.com/kejian/ </a:t>
            </a:r>
          </a:p>
          <a:p>
            <a:pPr fontAlgn="auto">
              <a:spcBef>
                <a:spcPts val="0"/>
              </a:spcBef>
              <a:spcAft>
                <a:spcPts val="0"/>
              </a:spcAft>
              <a:buFontTx/>
              <a:buNone/>
            </a:pPr>
            <a:r>
              <a:rPr lang="zh-CN" altLang="en-US" sz="100" dirty="0">
                <a:solidFill>
                  <a:prstClr val="white"/>
                </a:solidFill>
                <a:latin typeface="Calibri"/>
                <a:ea typeface="宋体"/>
              </a:rPr>
              <a:t>范文下载：</a:t>
            </a:r>
            <a:r>
              <a:rPr lang="en-US" altLang="zh-CN" sz="100" dirty="0">
                <a:solidFill>
                  <a:prstClr val="white"/>
                </a:solidFill>
                <a:latin typeface="Calibri"/>
                <a:ea typeface="宋体"/>
              </a:rPr>
              <a:t>www.1ppt.com/fanwen/             </a:t>
            </a:r>
            <a:r>
              <a:rPr lang="zh-CN" altLang="en-US" sz="100" dirty="0">
                <a:solidFill>
                  <a:prstClr val="white"/>
                </a:solidFill>
                <a:latin typeface="Calibri"/>
                <a:ea typeface="宋体"/>
              </a:rPr>
              <a:t>试卷下载：</a:t>
            </a:r>
            <a:r>
              <a:rPr lang="en-US" altLang="zh-CN" sz="100" dirty="0">
                <a:solidFill>
                  <a:prstClr val="white"/>
                </a:solidFill>
                <a:latin typeface="Calibri"/>
                <a:ea typeface="宋体"/>
              </a:rPr>
              <a:t>www.1ppt.com/shiti/  </a:t>
            </a:r>
          </a:p>
          <a:p>
            <a:pPr fontAlgn="auto">
              <a:spcBef>
                <a:spcPts val="0"/>
              </a:spcBef>
              <a:spcAft>
                <a:spcPts val="0"/>
              </a:spcAft>
              <a:buFontTx/>
              <a:buNone/>
            </a:pPr>
            <a:r>
              <a:rPr lang="zh-CN" altLang="en-US" sz="100" dirty="0">
                <a:solidFill>
                  <a:prstClr val="white"/>
                </a:solidFill>
                <a:latin typeface="Calibri"/>
                <a:ea typeface="宋体"/>
              </a:rPr>
              <a:t>教案下载：</a:t>
            </a:r>
            <a:r>
              <a:rPr lang="en-US" altLang="zh-CN" sz="100" dirty="0">
                <a:solidFill>
                  <a:prstClr val="white"/>
                </a:solidFill>
                <a:latin typeface="Calibri"/>
                <a:ea typeface="宋体"/>
              </a:rPr>
              <a:t>www.1ppt.com/jiaoan/  </a:t>
            </a:r>
            <a:r>
              <a:rPr lang="en-US" altLang="zh-CN" sz="100" dirty="0" smtClean="0">
                <a:solidFill>
                  <a:prstClr val="white"/>
                </a:solidFill>
                <a:latin typeface="Calibri"/>
                <a:ea typeface="宋体"/>
              </a:rPr>
              <a:t>      </a:t>
            </a:r>
            <a:endParaRPr lang="en-US" altLang="zh-CN" sz="100" dirty="0">
              <a:solidFill>
                <a:prstClr val="white"/>
              </a:solidFill>
              <a:latin typeface="Calibri"/>
              <a:ea typeface="宋体"/>
            </a:endParaRPr>
          </a:p>
          <a:p>
            <a:pPr fontAlgn="auto">
              <a:spcBef>
                <a:spcPts val="0"/>
              </a:spcBef>
              <a:spcAft>
                <a:spcPts val="0"/>
              </a:spcAft>
              <a:buFontTx/>
              <a:buNone/>
            </a:pPr>
            <a:r>
              <a:rPr lang="zh-CN" altLang="en-US" sz="100" dirty="0" smtClean="0">
                <a:solidFill>
                  <a:prstClr val="white"/>
                </a:solidFill>
                <a:latin typeface="Calibri"/>
                <a:ea typeface="宋体"/>
              </a:rPr>
              <a:t>字体下载：</a:t>
            </a:r>
            <a:r>
              <a:rPr lang="en-US" altLang="zh-CN" sz="100" dirty="0" smtClean="0">
                <a:solidFill>
                  <a:prstClr val="white"/>
                </a:solidFill>
                <a:latin typeface="Calibri"/>
                <a:ea typeface="宋体"/>
              </a:rPr>
              <a:t>www.1ppt.com/ziti/</a:t>
            </a:r>
            <a:endParaRPr lang="en-US" altLang="zh-CN" sz="100" dirty="0">
              <a:solidFill>
                <a:prstClr val="white"/>
              </a:solidFill>
              <a:latin typeface="Calibri"/>
              <a:ea typeface="宋体"/>
            </a:endParaRPr>
          </a:p>
          <a:p>
            <a:pPr fontAlgn="auto">
              <a:spcBef>
                <a:spcPts val="0"/>
              </a:spcBef>
              <a:spcAft>
                <a:spcPts val="0"/>
              </a:spcAft>
              <a:buFontTx/>
              <a:buNone/>
            </a:pPr>
            <a:r>
              <a:rPr lang="en-US" altLang="zh-CN" sz="100" dirty="0">
                <a:solidFill>
                  <a:prstClr val="white"/>
                </a:solidFill>
                <a:latin typeface="Calibri"/>
                <a:ea typeface="宋体"/>
              </a:rPr>
              <a:t> </a:t>
            </a:r>
            <a:endParaRPr lang="zh-CN" altLang="en-US" sz="100" dirty="0">
              <a:solidFill>
                <a:prstClr val="white"/>
              </a:solidFill>
              <a:latin typeface="Calibri"/>
              <a:ea typeface="宋体"/>
            </a:endParaRPr>
          </a:p>
        </p:txBody>
      </p:sp>
    </p:spTree>
    <p:extLst>
      <p:ext uri="{BB962C8B-B14F-4D97-AF65-F5344CB8AC3E}">
        <p14:creationId xmlns:p14="http://schemas.microsoft.com/office/powerpoint/2010/main" val="1297472325"/>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Tree>
    <p:extLst>
      <p:ext uri="{BB962C8B-B14F-4D97-AF65-F5344CB8AC3E}">
        <p14:creationId xmlns:p14="http://schemas.microsoft.com/office/powerpoint/2010/main" val="420494099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Tree>
    <p:extLst>
      <p:ext uri="{BB962C8B-B14F-4D97-AF65-F5344CB8AC3E}">
        <p14:creationId xmlns:p14="http://schemas.microsoft.com/office/powerpoint/2010/main" val="376534120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021" y="204787"/>
            <a:ext cx="3008725" cy="871538"/>
          </a:xfrm>
        </p:spPr>
        <p:txBody>
          <a:bodyPr anchor="b"/>
          <a:lstStyle>
            <a:lvl1pPr algn="l">
              <a:defRPr sz="1500" b="1"/>
            </a:lvl1pPr>
          </a:lstStyle>
          <a:p>
            <a:r>
              <a:rPr lang="zh-CN" altLang="en-US"/>
              <a:t>单击此处编辑母版标题样式</a:t>
            </a:r>
          </a:p>
        </p:txBody>
      </p:sp>
      <p:sp>
        <p:nvSpPr>
          <p:cNvPr id="3" name="内容占位符 2"/>
          <p:cNvSpPr>
            <a:spLocks noGrp="1"/>
          </p:cNvSpPr>
          <p:nvPr>
            <p:ph idx="1"/>
          </p:nvPr>
        </p:nvSpPr>
        <p:spPr>
          <a:xfrm>
            <a:off x="3575241" y="204788"/>
            <a:ext cx="5111738" cy="438983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021" y="1076326"/>
            <a:ext cx="3008725" cy="351829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a:t>单击此处编辑母版文本样式</a:t>
            </a:r>
          </a:p>
        </p:txBody>
      </p:sp>
    </p:spTree>
    <p:extLst>
      <p:ext uri="{BB962C8B-B14F-4D97-AF65-F5344CB8AC3E}">
        <p14:creationId xmlns:p14="http://schemas.microsoft.com/office/powerpoint/2010/main" val="2204799047"/>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381" y="3600450"/>
            <a:ext cx="5486638" cy="425054"/>
          </a:xfrm>
        </p:spPr>
        <p:txBody>
          <a:bodyPr anchor="b"/>
          <a:lstStyle>
            <a:lvl1pPr algn="l">
              <a:defRPr sz="1500" b="1"/>
            </a:lvl1pPr>
          </a:lstStyle>
          <a:p>
            <a:r>
              <a:rPr lang="zh-CN" altLang="en-US"/>
              <a:t>单击此处编辑母版标题样式</a:t>
            </a:r>
          </a:p>
        </p:txBody>
      </p:sp>
      <p:sp>
        <p:nvSpPr>
          <p:cNvPr id="3" name="图片占位符 2"/>
          <p:cNvSpPr>
            <a:spLocks noGrp="1"/>
          </p:cNvSpPr>
          <p:nvPr>
            <p:ph type="pic" idx="1"/>
          </p:nvPr>
        </p:nvSpPr>
        <p:spPr>
          <a:xfrm>
            <a:off x="1792381" y="459581"/>
            <a:ext cx="5486638" cy="3086100"/>
          </a:xfrm>
        </p:spPr>
        <p:txBody>
          <a:bodyPr/>
          <a:lstStyle>
            <a:lvl1pPr marL="0" indent="0">
              <a:buNone/>
              <a:defRPr sz="2400"/>
            </a:lvl1pPr>
            <a:lvl2pPr marL="342809" indent="0">
              <a:buNone/>
              <a:defRPr sz="2100"/>
            </a:lvl2pPr>
            <a:lvl3pPr marL="685617" indent="0">
              <a:buNone/>
              <a:defRPr sz="1800"/>
            </a:lvl3pPr>
            <a:lvl4pPr marL="1028426" indent="0">
              <a:buNone/>
              <a:defRPr sz="1500"/>
            </a:lvl4pPr>
            <a:lvl5pPr marL="1371234" indent="0">
              <a:buNone/>
              <a:defRPr sz="1500"/>
            </a:lvl5pPr>
            <a:lvl6pPr marL="1714043" indent="0">
              <a:buNone/>
              <a:defRPr sz="1500"/>
            </a:lvl6pPr>
            <a:lvl7pPr marL="2056851" indent="0">
              <a:buNone/>
              <a:defRPr sz="1500"/>
            </a:lvl7pPr>
            <a:lvl8pPr marL="2399660" indent="0">
              <a:buNone/>
              <a:defRPr sz="1500"/>
            </a:lvl8pPr>
            <a:lvl9pPr marL="2742468" indent="0">
              <a:buNone/>
              <a:defRPr sz="1500"/>
            </a:lvl9pPr>
          </a:lstStyle>
          <a:p>
            <a:endParaRPr lang="zh-CN" altLang="en-US"/>
          </a:p>
        </p:txBody>
      </p:sp>
      <p:sp>
        <p:nvSpPr>
          <p:cNvPr id="4" name="文本占位符 3"/>
          <p:cNvSpPr>
            <a:spLocks noGrp="1"/>
          </p:cNvSpPr>
          <p:nvPr>
            <p:ph type="body" sz="half" idx="2"/>
          </p:nvPr>
        </p:nvSpPr>
        <p:spPr>
          <a:xfrm>
            <a:off x="1792381" y="4025503"/>
            <a:ext cx="5486638" cy="603647"/>
          </a:xfrm>
        </p:spPr>
        <p:txBody>
          <a:bodyPr/>
          <a:lstStyle>
            <a:lvl1pPr marL="0" indent="0">
              <a:buNone/>
              <a:defRPr sz="1000"/>
            </a:lvl1pPr>
            <a:lvl2pPr marL="342809" indent="0">
              <a:buNone/>
              <a:defRPr sz="900"/>
            </a:lvl2pPr>
            <a:lvl3pPr marL="685617" indent="0">
              <a:buNone/>
              <a:defRPr sz="700"/>
            </a:lvl3pPr>
            <a:lvl4pPr marL="1028426" indent="0">
              <a:buNone/>
              <a:defRPr sz="700"/>
            </a:lvl4pPr>
            <a:lvl5pPr marL="1371234" indent="0">
              <a:buNone/>
              <a:defRPr sz="700"/>
            </a:lvl5pPr>
            <a:lvl6pPr marL="1714043" indent="0">
              <a:buNone/>
              <a:defRPr sz="700"/>
            </a:lvl6pPr>
            <a:lvl7pPr marL="2056851" indent="0">
              <a:buNone/>
              <a:defRPr sz="700"/>
            </a:lvl7pPr>
            <a:lvl8pPr marL="2399660" indent="0">
              <a:buNone/>
              <a:defRPr sz="700"/>
            </a:lvl8pPr>
            <a:lvl9pPr marL="2742468" indent="0">
              <a:buNone/>
              <a:defRPr sz="700"/>
            </a:lvl9pPr>
          </a:lstStyle>
          <a:p>
            <a:pPr lvl="0"/>
            <a:r>
              <a:rPr lang="zh-CN" altLang="en-US"/>
              <a:t>单击此处编辑母版文本样式</a:t>
            </a:r>
          </a:p>
        </p:txBody>
      </p:sp>
    </p:spTree>
    <p:extLst>
      <p:ext uri="{BB962C8B-B14F-4D97-AF65-F5344CB8AC3E}">
        <p14:creationId xmlns:p14="http://schemas.microsoft.com/office/powerpoint/2010/main" val="2989314081"/>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Tree>
    <p:extLst>
      <p:ext uri="{BB962C8B-B14F-4D97-AF65-F5344CB8AC3E}">
        <p14:creationId xmlns:p14="http://schemas.microsoft.com/office/powerpoint/2010/main" val="97827400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theme" Target="../theme/theme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18.xml"/><Relationship Id="rId3" Type="http://schemas.openxmlformats.org/officeDocument/2006/relationships/slideLayout" Target="../slideLayouts/slideLayout13.xml"/><Relationship Id="rId7" Type="http://schemas.openxmlformats.org/officeDocument/2006/relationships/slideLayout" Target="../slideLayouts/slideLayout17.xml"/><Relationship Id="rId12" Type="http://schemas.openxmlformats.org/officeDocument/2006/relationships/theme" Target="../theme/theme2.xml"/><Relationship Id="rId2" Type="http://schemas.openxmlformats.org/officeDocument/2006/relationships/slideLayout" Target="../slideLayouts/slideLayout12.xml"/><Relationship Id="rId1" Type="http://schemas.openxmlformats.org/officeDocument/2006/relationships/slideLayout" Target="../slideLayouts/slideLayout11.xml"/><Relationship Id="rId6" Type="http://schemas.openxmlformats.org/officeDocument/2006/relationships/slideLayout" Target="../slideLayouts/slideLayout16.xml"/><Relationship Id="rId11" Type="http://schemas.openxmlformats.org/officeDocument/2006/relationships/slideLayout" Target="../slideLayouts/slideLayout21.xml"/><Relationship Id="rId5" Type="http://schemas.openxmlformats.org/officeDocument/2006/relationships/slideLayout" Target="../slideLayouts/slideLayout15.xml"/><Relationship Id="rId10" Type="http://schemas.openxmlformats.org/officeDocument/2006/relationships/slideLayout" Target="../slideLayouts/slideLayout20.xml"/><Relationship Id="rId4" Type="http://schemas.openxmlformats.org/officeDocument/2006/relationships/slideLayout" Target="../slideLayouts/slideLayout14.xml"/><Relationship Id="rId9" Type="http://schemas.openxmlformats.org/officeDocument/2006/relationships/slideLayout" Target="../slideLayouts/slideLayout1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bwMode="auto">
      <p:bgPr>
        <a:solidFill>
          <a:schemeClr val="bg2"/>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457022" y="681038"/>
            <a:ext cx="8229957" cy="476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ctr" anchorCtr="0" compatLnSpc="1">
            <a:prstTxWarp prst="textNoShape">
              <a:avLst/>
            </a:prstTxWarp>
          </a:bodyPr>
          <a:lstStyle/>
          <a:p>
            <a:pPr lvl="0"/>
            <a:r>
              <a:rPr lang="zh-CN" dirty="0"/>
              <a:t>单击此处编辑母版标题样式</a:t>
            </a:r>
          </a:p>
        </p:txBody>
      </p:sp>
      <p:sp>
        <p:nvSpPr>
          <p:cNvPr id="1027" name="Rectangle 3"/>
          <p:cNvSpPr>
            <a:spLocks noGrp="1" noChangeArrowheads="1"/>
          </p:cNvSpPr>
          <p:nvPr>
            <p:ph type="body" idx="1"/>
          </p:nvPr>
        </p:nvSpPr>
        <p:spPr bwMode="auto">
          <a:xfrm>
            <a:off x="457022" y="1200151"/>
            <a:ext cx="8229957" cy="339447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68562" tIns="34281" rIns="68562" bIns="34281" numCol="1" anchor="t" anchorCtr="0" compatLnSpc="1">
            <a:prstTxWarp prst="textNoShape">
              <a:avLst/>
            </a:prstTxWarp>
          </a:bodyPr>
          <a:lstStyle/>
          <a:p>
            <a:pPr lvl="0"/>
            <a:r>
              <a:rPr lang="zh-CN" dirty="0"/>
              <a:t>单击此处编辑母版文本样式</a:t>
            </a:r>
          </a:p>
          <a:p>
            <a:pPr lvl="1"/>
            <a:r>
              <a:rPr lang="zh-CN" dirty="0"/>
              <a:t>第二级</a:t>
            </a:r>
          </a:p>
        </p:txBody>
      </p:sp>
    </p:spTree>
    <p:extLst>
      <p:ext uri="{BB962C8B-B14F-4D97-AF65-F5344CB8AC3E}">
        <p14:creationId xmlns:p14="http://schemas.microsoft.com/office/powerpoint/2010/main" val="2568129653"/>
      </p:ext>
    </p:extLst>
  </p:cSld>
  <p:clrMap bg1="lt1" tx1="dk1" bg2="lt2" tx2="dk2" accent1="accent1" accent2="accent2" accent3="accent3" accent4="accent4" accent5="accent5" accent6="accent6" hlink="hlink" folHlink="folHlink"/>
  <p:sldLayoutIdLst>
    <p:sldLayoutId id="2147483662" r:id="rId1"/>
    <p:sldLayoutId id="2147483663" r:id="rId2"/>
    <p:sldLayoutId id="2147483664" r:id="rId3"/>
    <p:sldLayoutId id="2147483665" r:id="rId4"/>
    <p:sldLayoutId id="2147483666" r:id="rId5"/>
    <p:sldLayoutId id="2147483667" r:id="rId6"/>
    <p:sldLayoutId id="2147483668" r:id="rId7"/>
    <p:sldLayoutId id="2147483669" r:id="rId8"/>
    <p:sldLayoutId id="2147483670" r:id="rId9"/>
    <p:sldLayoutId id="2147483671" r:id="rId10"/>
  </p:sldLayoutIdLst>
  <p:txStyles>
    <p:titleStyle>
      <a:lvl1pPr algn="l" rtl="0" fontAlgn="base">
        <a:spcBef>
          <a:spcPct val="0"/>
        </a:spcBef>
        <a:spcAft>
          <a:spcPct val="0"/>
        </a:spcAft>
        <a:defRPr sz="1800">
          <a:solidFill>
            <a:schemeClr val="bg1"/>
          </a:solidFill>
          <a:latin typeface="+mj-lt"/>
          <a:ea typeface="+mj-ea"/>
          <a:cs typeface="+mj-cs"/>
        </a:defRPr>
      </a:lvl1pPr>
      <a:lvl2pPr algn="l" rtl="0" fontAlgn="base">
        <a:spcBef>
          <a:spcPct val="0"/>
        </a:spcBef>
        <a:spcAft>
          <a:spcPct val="0"/>
        </a:spcAft>
        <a:defRPr sz="1800">
          <a:solidFill>
            <a:schemeClr val="tx2"/>
          </a:solidFill>
          <a:latin typeface="Arial" pitchFamily="34" charset="0"/>
          <a:ea typeface="微软雅黑" pitchFamily="34" charset="-122"/>
        </a:defRPr>
      </a:lvl2pPr>
      <a:lvl3pPr algn="l" rtl="0" fontAlgn="base">
        <a:spcBef>
          <a:spcPct val="0"/>
        </a:spcBef>
        <a:spcAft>
          <a:spcPct val="0"/>
        </a:spcAft>
        <a:defRPr sz="1800">
          <a:solidFill>
            <a:schemeClr val="tx2"/>
          </a:solidFill>
          <a:latin typeface="Arial" pitchFamily="34" charset="0"/>
          <a:ea typeface="微软雅黑" pitchFamily="34" charset="-122"/>
        </a:defRPr>
      </a:lvl3pPr>
      <a:lvl4pPr algn="l" rtl="0" fontAlgn="base">
        <a:spcBef>
          <a:spcPct val="0"/>
        </a:spcBef>
        <a:spcAft>
          <a:spcPct val="0"/>
        </a:spcAft>
        <a:defRPr sz="1800">
          <a:solidFill>
            <a:schemeClr val="tx2"/>
          </a:solidFill>
          <a:latin typeface="Arial" pitchFamily="34" charset="0"/>
          <a:ea typeface="微软雅黑" pitchFamily="34" charset="-122"/>
        </a:defRPr>
      </a:lvl4pPr>
      <a:lvl5pPr algn="l" rtl="0" fontAlgn="base">
        <a:spcBef>
          <a:spcPct val="0"/>
        </a:spcBef>
        <a:spcAft>
          <a:spcPct val="0"/>
        </a:spcAft>
        <a:defRPr sz="1800">
          <a:solidFill>
            <a:schemeClr val="tx2"/>
          </a:solidFill>
          <a:latin typeface="Arial" pitchFamily="34" charset="0"/>
          <a:ea typeface="微软雅黑" pitchFamily="34" charset="-122"/>
        </a:defRPr>
      </a:lvl5pPr>
      <a:lvl6pPr marL="342809" algn="l" rtl="0" fontAlgn="base">
        <a:spcBef>
          <a:spcPct val="0"/>
        </a:spcBef>
        <a:spcAft>
          <a:spcPct val="0"/>
        </a:spcAft>
        <a:defRPr sz="1800">
          <a:solidFill>
            <a:schemeClr val="tx2"/>
          </a:solidFill>
          <a:latin typeface="Arial" pitchFamily="34" charset="0"/>
          <a:ea typeface="微软雅黑" pitchFamily="34" charset="-122"/>
        </a:defRPr>
      </a:lvl6pPr>
      <a:lvl7pPr marL="685617" algn="l" rtl="0" fontAlgn="base">
        <a:spcBef>
          <a:spcPct val="0"/>
        </a:spcBef>
        <a:spcAft>
          <a:spcPct val="0"/>
        </a:spcAft>
        <a:defRPr sz="1800">
          <a:solidFill>
            <a:schemeClr val="tx2"/>
          </a:solidFill>
          <a:latin typeface="Arial" pitchFamily="34" charset="0"/>
          <a:ea typeface="微软雅黑" pitchFamily="34" charset="-122"/>
        </a:defRPr>
      </a:lvl7pPr>
      <a:lvl8pPr marL="1028426" algn="l" rtl="0" fontAlgn="base">
        <a:spcBef>
          <a:spcPct val="0"/>
        </a:spcBef>
        <a:spcAft>
          <a:spcPct val="0"/>
        </a:spcAft>
        <a:defRPr sz="1800">
          <a:solidFill>
            <a:schemeClr val="tx2"/>
          </a:solidFill>
          <a:latin typeface="Arial" pitchFamily="34" charset="0"/>
          <a:ea typeface="微软雅黑" pitchFamily="34" charset="-122"/>
        </a:defRPr>
      </a:lvl8pPr>
      <a:lvl9pPr marL="1371234" algn="l" rtl="0" fontAlgn="base">
        <a:spcBef>
          <a:spcPct val="0"/>
        </a:spcBef>
        <a:spcAft>
          <a:spcPct val="0"/>
        </a:spcAft>
        <a:defRPr sz="1800">
          <a:solidFill>
            <a:schemeClr val="tx2"/>
          </a:solidFill>
          <a:latin typeface="Arial" pitchFamily="34" charset="0"/>
          <a:ea typeface="微软雅黑" pitchFamily="34" charset="-122"/>
        </a:defRPr>
      </a:lvl9pPr>
    </p:titleStyle>
    <p:bodyStyle>
      <a:lvl1pPr marL="257106" indent="-257106" algn="l" rtl="0" fontAlgn="base">
        <a:spcBef>
          <a:spcPct val="20000"/>
        </a:spcBef>
        <a:spcAft>
          <a:spcPct val="0"/>
        </a:spcAft>
        <a:buChar char="•"/>
        <a:defRPr sz="1500">
          <a:solidFill>
            <a:schemeClr val="bg1"/>
          </a:solidFill>
          <a:latin typeface="+mn-lt"/>
          <a:ea typeface="+mn-ea"/>
          <a:cs typeface="+mn-cs"/>
        </a:defRPr>
      </a:lvl1pPr>
      <a:lvl2pPr marL="557064" indent="-214255" algn="l" rtl="0" eaLnBrk="0" fontAlgn="base" hangingPunct="0">
        <a:spcBef>
          <a:spcPct val="20000"/>
        </a:spcBef>
        <a:spcAft>
          <a:spcPct val="0"/>
        </a:spcAft>
        <a:buChar char="–"/>
        <a:defRPr sz="1500">
          <a:solidFill>
            <a:schemeClr val="bg1"/>
          </a:solidFill>
          <a:latin typeface="+mn-lt"/>
          <a:ea typeface="仿宋_GB2312" pitchFamily="49" charset="-122"/>
        </a:defRPr>
      </a:lvl2pPr>
      <a:lvl3pPr marL="857021" indent="-171404" algn="l" rtl="0" eaLnBrk="0" fontAlgn="base" hangingPunct="0">
        <a:spcBef>
          <a:spcPct val="20000"/>
        </a:spcBef>
        <a:spcAft>
          <a:spcPct val="0"/>
        </a:spcAft>
        <a:buChar char="•"/>
        <a:defRPr sz="1800">
          <a:solidFill>
            <a:schemeClr val="tx1"/>
          </a:solidFill>
          <a:latin typeface="+mn-lt"/>
          <a:ea typeface="宋体" pitchFamily="2" charset="-122"/>
        </a:defRPr>
      </a:lvl3pPr>
      <a:lvl4pPr marL="1199830" indent="-171404" algn="l" rtl="0" eaLnBrk="0" fontAlgn="base" hangingPunct="0">
        <a:spcBef>
          <a:spcPct val="20000"/>
        </a:spcBef>
        <a:spcAft>
          <a:spcPct val="0"/>
        </a:spcAft>
        <a:buChar char="–"/>
        <a:defRPr sz="1500">
          <a:solidFill>
            <a:schemeClr val="tx1"/>
          </a:solidFill>
          <a:latin typeface="+mn-lt"/>
          <a:ea typeface="宋体" pitchFamily="2" charset="-122"/>
        </a:defRPr>
      </a:lvl4pPr>
      <a:lvl5pPr marL="1542639" indent="-171404" algn="l" rtl="0" eaLnBrk="0" fontAlgn="base" hangingPunct="0">
        <a:spcBef>
          <a:spcPct val="20000"/>
        </a:spcBef>
        <a:spcAft>
          <a:spcPct val="0"/>
        </a:spcAft>
        <a:buChar char="»"/>
        <a:defRPr sz="1500">
          <a:solidFill>
            <a:schemeClr val="tx1"/>
          </a:solidFill>
          <a:latin typeface="+mn-lt"/>
          <a:ea typeface="宋体" pitchFamily="2" charset="-122"/>
        </a:defRPr>
      </a:lvl5pPr>
      <a:lvl6pPr marL="1885447" indent="-171404" algn="l" rtl="0" eaLnBrk="0" fontAlgn="base" hangingPunct="0">
        <a:spcBef>
          <a:spcPct val="20000"/>
        </a:spcBef>
        <a:spcAft>
          <a:spcPct val="0"/>
        </a:spcAft>
        <a:buChar char="»"/>
        <a:defRPr sz="1500">
          <a:solidFill>
            <a:schemeClr val="tx1"/>
          </a:solidFill>
          <a:latin typeface="+mn-lt"/>
          <a:ea typeface="宋体" pitchFamily="2" charset="-122"/>
        </a:defRPr>
      </a:lvl6pPr>
      <a:lvl7pPr marL="2228256" indent="-171404" algn="l" rtl="0" eaLnBrk="0" fontAlgn="base" hangingPunct="0">
        <a:spcBef>
          <a:spcPct val="20000"/>
        </a:spcBef>
        <a:spcAft>
          <a:spcPct val="0"/>
        </a:spcAft>
        <a:buChar char="»"/>
        <a:defRPr sz="1500">
          <a:solidFill>
            <a:schemeClr val="tx1"/>
          </a:solidFill>
          <a:latin typeface="+mn-lt"/>
          <a:ea typeface="宋体" pitchFamily="2" charset="-122"/>
        </a:defRPr>
      </a:lvl7pPr>
      <a:lvl8pPr marL="2571064" indent="-171404" algn="l" rtl="0" eaLnBrk="0" fontAlgn="base" hangingPunct="0">
        <a:spcBef>
          <a:spcPct val="20000"/>
        </a:spcBef>
        <a:spcAft>
          <a:spcPct val="0"/>
        </a:spcAft>
        <a:buChar char="»"/>
        <a:defRPr sz="1500">
          <a:solidFill>
            <a:schemeClr val="tx1"/>
          </a:solidFill>
          <a:latin typeface="+mn-lt"/>
          <a:ea typeface="宋体" pitchFamily="2" charset="-122"/>
        </a:defRPr>
      </a:lvl8pPr>
      <a:lvl9pPr marL="2913873" indent="-171404" algn="l" rtl="0" eaLnBrk="0" fontAlgn="base" hangingPunct="0">
        <a:spcBef>
          <a:spcPct val="20000"/>
        </a:spcBef>
        <a:spcAft>
          <a:spcPct val="0"/>
        </a:spcAft>
        <a:buChar char="»"/>
        <a:defRPr sz="1500">
          <a:solidFill>
            <a:schemeClr val="tx1"/>
          </a:solidFill>
          <a:latin typeface="+mn-lt"/>
          <a:ea typeface="宋体" pitchFamily="2" charset="-122"/>
        </a:defRPr>
      </a:lvl9pPr>
    </p:bodyStyle>
    <p:otherStyle>
      <a:defPPr>
        <a:defRPr lang="zh-CN"/>
      </a:defPPr>
      <a:lvl1pPr marL="0" algn="l" defTabSz="685617" rtl="0" eaLnBrk="1" latinLnBrk="0" hangingPunct="1">
        <a:defRPr sz="1300" kern="1200">
          <a:solidFill>
            <a:schemeClr val="tx1"/>
          </a:solidFill>
          <a:latin typeface="+mn-lt"/>
          <a:ea typeface="+mn-ea"/>
          <a:cs typeface="+mn-cs"/>
        </a:defRPr>
      </a:lvl1pPr>
      <a:lvl2pPr marL="342809" algn="l" defTabSz="685617" rtl="0" eaLnBrk="1" latinLnBrk="0" hangingPunct="1">
        <a:defRPr sz="1300" kern="1200">
          <a:solidFill>
            <a:schemeClr val="tx1"/>
          </a:solidFill>
          <a:latin typeface="+mn-lt"/>
          <a:ea typeface="+mn-ea"/>
          <a:cs typeface="+mn-cs"/>
        </a:defRPr>
      </a:lvl2pPr>
      <a:lvl3pPr marL="685617" algn="l" defTabSz="685617" rtl="0" eaLnBrk="1" latinLnBrk="0" hangingPunct="1">
        <a:defRPr sz="1300" kern="1200">
          <a:solidFill>
            <a:schemeClr val="tx1"/>
          </a:solidFill>
          <a:latin typeface="+mn-lt"/>
          <a:ea typeface="+mn-ea"/>
          <a:cs typeface="+mn-cs"/>
        </a:defRPr>
      </a:lvl3pPr>
      <a:lvl4pPr marL="1028426" algn="l" defTabSz="685617" rtl="0" eaLnBrk="1" latinLnBrk="0" hangingPunct="1">
        <a:defRPr sz="1300" kern="1200">
          <a:solidFill>
            <a:schemeClr val="tx1"/>
          </a:solidFill>
          <a:latin typeface="+mn-lt"/>
          <a:ea typeface="+mn-ea"/>
          <a:cs typeface="+mn-cs"/>
        </a:defRPr>
      </a:lvl4pPr>
      <a:lvl5pPr marL="1371234" algn="l" defTabSz="685617" rtl="0" eaLnBrk="1" latinLnBrk="0" hangingPunct="1">
        <a:defRPr sz="1300" kern="1200">
          <a:solidFill>
            <a:schemeClr val="tx1"/>
          </a:solidFill>
          <a:latin typeface="+mn-lt"/>
          <a:ea typeface="+mn-ea"/>
          <a:cs typeface="+mn-cs"/>
        </a:defRPr>
      </a:lvl5pPr>
      <a:lvl6pPr marL="1714043" algn="l" defTabSz="685617" rtl="0" eaLnBrk="1" latinLnBrk="0" hangingPunct="1">
        <a:defRPr sz="1300" kern="1200">
          <a:solidFill>
            <a:schemeClr val="tx1"/>
          </a:solidFill>
          <a:latin typeface="+mn-lt"/>
          <a:ea typeface="+mn-ea"/>
          <a:cs typeface="+mn-cs"/>
        </a:defRPr>
      </a:lvl6pPr>
      <a:lvl7pPr marL="2056851" algn="l" defTabSz="685617" rtl="0" eaLnBrk="1" latinLnBrk="0" hangingPunct="1">
        <a:defRPr sz="1300" kern="1200">
          <a:solidFill>
            <a:schemeClr val="tx1"/>
          </a:solidFill>
          <a:latin typeface="+mn-lt"/>
          <a:ea typeface="+mn-ea"/>
          <a:cs typeface="+mn-cs"/>
        </a:defRPr>
      </a:lvl7pPr>
      <a:lvl8pPr marL="2399660" algn="l" defTabSz="685617" rtl="0" eaLnBrk="1" latinLnBrk="0" hangingPunct="1">
        <a:defRPr sz="1300" kern="1200">
          <a:solidFill>
            <a:schemeClr val="tx1"/>
          </a:solidFill>
          <a:latin typeface="+mn-lt"/>
          <a:ea typeface="+mn-ea"/>
          <a:cs typeface="+mn-cs"/>
        </a:defRPr>
      </a:lvl8pPr>
      <a:lvl9pPr marL="2742468" algn="l" defTabSz="685617" rtl="0" eaLnBrk="1" latinLnBrk="0" hangingPunct="1">
        <a:defRPr sz="13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标题占位符 1"/>
          <p:cNvSpPr>
            <a:spLocks noGrp="1"/>
          </p:cNvSpPr>
          <p:nvPr>
            <p:ph type="title"/>
          </p:nvPr>
        </p:nvSpPr>
        <p:spPr>
          <a:xfrm>
            <a:off x="457200" y="205979"/>
            <a:ext cx="8229600" cy="857250"/>
          </a:xfrm>
          <a:prstGeom prst="rect">
            <a:avLst/>
          </a:prstGeom>
        </p:spPr>
        <p:txBody>
          <a:bodyPr vert="horz" lIns="91440" tIns="45720" rIns="91440" bIns="45720" rtlCol="0" anchor="ctr">
            <a:normAutofit/>
          </a:bodyPr>
          <a:lstStyle/>
          <a:p>
            <a:r>
              <a:rPr lang="zh-CN" altLang="en-US" smtClean="0"/>
              <a:t>单击此处编辑母版标题样式</a:t>
            </a:r>
            <a:endParaRPr lang="zh-CN" altLang="en-US"/>
          </a:p>
        </p:txBody>
      </p:sp>
      <p:sp>
        <p:nvSpPr>
          <p:cNvPr id="3" name="文本占位符 2"/>
          <p:cNvSpPr>
            <a:spLocks noGrp="1"/>
          </p:cNvSpPr>
          <p:nvPr>
            <p:ph type="body" idx="1"/>
          </p:nvPr>
        </p:nvSpPr>
        <p:spPr>
          <a:xfrm>
            <a:off x="457200" y="1200151"/>
            <a:ext cx="8229600" cy="3394472"/>
          </a:xfrm>
          <a:prstGeom prst="rect">
            <a:avLst/>
          </a:prstGeom>
        </p:spPr>
        <p:txBody>
          <a:bodyPr vert="horz" lIns="91440" tIns="45720" rIns="91440" bIns="45720" rtlCol="0">
            <a:normAutofit/>
          </a:bodyPr>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4" name="日期占位符 3"/>
          <p:cNvSpPr>
            <a:spLocks noGrp="1"/>
          </p:cNvSpPr>
          <p:nvPr>
            <p:ph type="dt" sz="half" idx="2"/>
          </p:nvPr>
        </p:nvSpPr>
        <p:spPr>
          <a:xfrm>
            <a:off x="457200" y="4767263"/>
            <a:ext cx="2133600" cy="273844"/>
          </a:xfrm>
          <a:prstGeom prst="rect">
            <a:avLst/>
          </a:prstGeom>
        </p:spPr>
        <p:txBody>
          <a:bodyPr vert="horz" lIns="91440" tIns="45720" rIns="91440" bIns="45720" rtlCol="0" anchor="ctr"/>
          <a:lstStyle>
            <a:lvl1pPr algn="l">
              <a:defRPr sz="1200">
                <a:solidFill>
                  <a:schemeClr val="tx1">
                    <a:tint val="75000"/>
                  </a:schemeClr>
                </a:solidFill>
              </a:defRPr>
            </a:lvl1pPr>
          </a:lstStyle>
          <a:p>
            <a:pPr fontAlgn="auto">
              <a:spcBef>
                <a:spcPts val="0"/>
              </a:spcBef>
              <a:spcAft>
                <a:spcPts val="0"/>
              </a:spcAft>
              <a:buFontTx/>
              <a:buNone/>
            </a:pPr>
            <a:fld id="{530820CF-B880-4189-942D-D702A7CBA730}" type="datetimeFigureOut">
              <a:rPr lang="zh-CN" altLang="en-US" smtClean="0">
                <a:solidFill>
                  <a:prstClr val="black">
                    <a:tint val="75000"/>
                  </a:prstClr>
                </a:solidFill>
                <a:latin typeface="Calibri"/>
                <a:ea typeface="宋体"/>
              </a:rPr>
              <a:pPr fontAlgn="auto">
                <a:spcBef>
                  <a:spcPts val="0"/>
                </a:spcBef>
                <a:spcAft>
                  <a:spcPts val="0"/>
                </a:spcAft>
                <a:buFontTx/>
                <a:buNone/>
              </a:pPr>
              <a:t>2019/7/27</a:t>
            </a:fld>
            <a:endParaRPr lang="zh-CN" altLang="en-US">
              <a:solidFill>
                <a:prstClr val="black">
                  <a:tint val="75000"/>
                </a:prstClr>
              </a:solidFill>
              <a:latin typeface="Calibri"/>
              <a:ea typeface="宋体"/>
            </a:endParaRPr>
          </a:p>
        </p:txBody>
      </p:sp>
      <p:sp>
        <p:nvSpPr>
          <p:cNvPr id="5" name="页脚占位符 4"/>
          <p:cNvSpPr>
            <a:spLocks noGrp="1"/>
          </p:cNvSpPr>
          <p:nvPr>
            <p:ph type="ftr" sz="quarter" idx="3"/>
          </p:nvPr>
        </p:nvSpPr>
        <p:spPr>
          <a:xfrm>
            <a:off x="3124200" y="4767263"/>
            <a:ext cx="2895600" cy="273844"/>
          </a:xfrm>
          <a:prstGeom prst="rect">
            <a:avLst/>
          </a:prstGeom>
        </p:spPr>
        <p:txBody>
          <a:bodyPr vert="horz" lIns="91440" tIns="45720" rIns="91440" bIns="45720" rtlCol="0" anchor="ctr"/>
          <a:lstStyle>
            <a:lvl1pPr algn="ctr">
              <a:defRPr sz="1200">
                <a:solidFill>
                  <a:schemeClr val="tx1">
                    <a:tint val="75000"/>
                  </a:schemeClr>
                </a:solidFill>
              </a:defRPr>
            </a:lvl1pPr>
          </a:lstStyle>
          <a:p>
            <a:pPr fontAlgn="auto">
              <a:spcBef>
                <a:spcPts val="0"/>
              </a:spcBef>
              <a:spcAft>
                <a:spcPts val="0"/>
              </a:spcAft>
              <a:buFontTx/>
              <a:buNone/>
            </a:pPr>
            <a:endParaRPr lang="zh-CN" altLang="en-US">
              <a:solidFill>
                <a:prstClr val="black">
                  <a:tint val="75000"/>
                </a:prstClr>
              </a:solidFill>
              <a:latin typeface="Calibri"/>
              <a:ea typeface="宋体"/>
            </a:endParaRPr>
          </a:p>
        </p:txBody>
      </p:sp>
      <p:sp>
        <p:nvSpPr>
          <p:cNvPr id="6" name="灯片编号占位符 5"/>
          <p:cNvSpPr>
            <a:spLocks noGrp="1"/>
          </p:cNvSpPr>
          <p:nvPr>
            <p:ph type="sldNum" sz="quarter" idx="4"/>
          </p:nvPr>
        </p:nvSpPr>
        <p:spPr>
          <a:xfrm>
            <a:off x="6553200" y="4767263"/>
            <a:ext cx="2133600" cy="273844"/>
          </a:xfrm>
          <a:prstGeom prst="rect">
            <a:avLst/>
          </a:prstGeom>
        </p:spPr>
        <p:txBody>
          <a:bodyPr vert="horz" lIns="91440" tIns="45720" rIns="91440" bIns="45720" rtlCol="0" anchor="ctr"/>
          <a:lstStyle>
            <a:lvl1pPr algn="r">
              <a:defRPr sz="1200">
                <a:solidFill>
                  <a:schemeClr val="tx1">
                    <a:tint val="75000"/>
                  </a:schemeClr>
                </a:solidFill>
              </a:defRPr>
            </a:lvl1pPr>
          </a:lstStyle>
          <a:p>
            <a:pPr fontAlgn="auto">
              <a:spcBef>
                <a:spcPts val="0"/>
              </a:spcBef>
              <a:spcAft>
                <a:spcPts val="0"/>
              </a:spcAft>
              <a:buFontTx/>
              <a:buNone/>
            </a:pPr>
            <a:fld id="{0C913308-F349-4B6D-A68A-DD1791B4A57B}" type="slidenum">
              <a:rPr lang="zh-CN" altLang="en-US" smtClean="0">
                <a:solidFill>
                  <a:prstClr val="black">
                    <a:tint val="75000"/>
                  </a:prstClr>
                </a:solidFill>
                <a:latin typeface="Calibri"/>
                <a:ea typeface="宋体"/>
              </a:rPr>
              <a:pPr fontAlgn="auto">
                <a:spcBef>
                  <a:spcPts val="0"/>
                </a:spcBef>
                <a:spcAft>
                  <a:spcPts val="0"/>
                </a:spcAft>
                <a:buFontTx/>
                <a:buNone/>
              </a:pPr>
              <a:t>‹#›</a:t>
            </a:fld>
            <a:endParaRPr lang="zh-CN" altLang="en-US">
              <a:solidFill>
                <a:prstClr val="black">
                  <a:tint val="75000"/>
                </a:prstClr>
              </a:solidFill>
              <a:latin typeface="Calibri"/>
              <a:ea typeface="宋体"/>
            </a:endParaRPr>
          </a:p>
        </p:txBody>
      </p:sp>
    </p:spTree>
    <p:extLst>
      <p:ext uri="{BB962C8B-B14F-4D97-AF65-F5344CB8AC3E}">
        <p14:creationId xmlns:p14="http://schemas.microsoft.com/office/powerpoint/2010/main" val="3520202403"/>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8" Type="http://schemas.openxmlformats.org/officeDocument/2006/relationships/image" Target="../media/image6.png"/><Relationship Id="rId3" Type="http://schemas.openxmlformats.org/officeDocument/2006/relationships/image" Target="../media/image1.jpeg"/><Relationship Id="rId7" Type="http://schemas.openxmlformats.org/officeDocument/2006/relationships/image" Target="../media/image5.png"/><Relationship Id="rId2" Type="http://schemas.openxmlformats.org/officeDocument/2006/relationships/notesSlide" Target="../notesSlides/notesSlide1.xml"/><Relationship Id="rId1" Type="http://schemas.openxmlformats.org/officeDocument/2006/relationships/slideLayout" Target="../slideLayouts/slideLayout6.xml"/><Relationship Id="rId6" Type="http://schemas.openxmlformats.org/officeDocument/2006/relationships/image" Target="../media/image4.png"/><Relationship Id="rId5" Type="http://schemas.openxmlformats.org/officeDocument/2006/relationships/image" Target="../media/image3.png"/><Relationship Id="rId4" Type="http://schemas.openxmlformats.org/officeDocument/2006/relationships/image" Target="../media/image2.png"/></Relationships>
</file>

<file path=ppt/slides/_rels/slide10.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notesSlide" Target="../notesSlides/notesSlide10.xml"/><Relationship Id="rId1" Type="http://schemas.openxmlformats.org/officeDocument/2006/relationships/slideLayout" Target="../slideLayouts/slideLayout1.xml"/><Relationship Id="rId5" Type="http://schemas.openxmlformats.org/officeDocument/2006/relationships/image" Target="../media/image26.png"/><Relationship Id="rId4" Type="http://schemas.openxmlformats.org/officeDocument/2006/relationships/image" Target="../media/image25.png"/></Relationships>
</file>

<file path=ppt/slides/_rels/slide11.xml.rels><?xml version="1.0" encoding="UTF-8" standalone="yes"?>
<Relationships xmlns="http://schemas.openxmlformats.org/package/2006/relationships"><Relationship Id="rId3" Type="http://schemas.openxmlformats.org/officeDocument/2006/relationships/image" Target="../media/image27.jpeg"/><Relationship Id="rId2" Type="http://schemas.openxmlformats.org/officeDocument/2006/relationships/notesSlide" Target="../notesSlides/notesSlide11.xml"/><Relationship Id="rId1" Type="http://schemas.openxmlformats.org/officeDocument/2006/relationships/slideLayout" Target="../slideLayouts/slideLayout1.xml"/><Relationship Id="rId4" Type="http://schemas.openxmlformats.org/officeDocument/2006/relationships/image" Target="../media/image28.png"/></Relationships>
</file>

<file path=ppt/slides/_rels/slide12.xml.rels><?xml version="1.0" encoding="UTF-8" standalone="yes"?>
<Relationships xmlns="http://schemas.openxmlformats.org/package/2006/relationships"><Relationship Id="rId3" Type="http://schemas.openxmlformats.org/officeDocument/2006/relationships/image" Target="../media/image29.jpeg"/><Relationship Id="rId7" Type="http://schemas.openxmlformats.org/officeDocument/2006/relationships/image" Target="../media/image33.jpeg"/><Relationship Id="rId2" Type="http://schemas.openxmlformats.org/officeDocument/2006/relationships/notesSlide" Target="../notesSlides/notesSlide12.xml"/><Relationship Id="rId1" Type="http://schemas.openxmlformats.org/officeDocument/2006/relationships/slideLayout" Target="../slideLayouts/slideLayout1.xml"/><Relationship Id="rId6" Type="http://schemas.openxmlformats.org/officeDocument/2006/relationships/image" Target="../media/image32.jpeg"/><Relationship Id="rId5" Type="http://schemas.openxmlformats.org/officeDocument/2006/relationships/image" Target="../media/image31.jpeg"/><Relationship Id="rId4" Type="http://schemas.openxmlformats.org/officeDocument/2006/relationships/image" Target="../media/image30.jpeg"/></Relationships>
</file>

<file path=ppt/slides/_rels/slide1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13.xml"/><Relationship Id="rId1" Type="http://schemas.openxmlformats.org/officeDocument/2006/relationships/slideLayout" Target="../slideLayouts/slideLayout1.xml"/><Relationship Id="rId6" Type="http://schemas.openxmlformats.org/officeDocument/2006/relationships/image" Target="../media/image36.png"/><Relationship Id="rId5" Type="http://schemas.openxmlformats.org/officeDocument/2006/relationships/image" Target="../media/image35.jpeg"/><Relationship Id="rId4" Type="http://schemas.openxmlformats.org/officeDocument/2006/relationships/image" Target="../media/image34.jpeg"/></Relationships>
</file>

<file path=ppt/slides/_rels/slide14.xml.rels><?xml version="1.0" encoding="UTF-8" standalone="yes"?>
<Relationships xmlns="http://schemas.openxmlformats.org/package/2006/relationships"><Relationship Id="rId8" Type="http://schemas.openxmlformats.org/officeDocument/2006/relationships/image" Target="../media/image42.png"/><Relationship Id="rId3" Type="http://schemas.openxmlformats.org/officeDocument/2006/relationships/image" Target="../media/image37.jpeg"/><Relationship Id="rId7" Type="http://schemas.openxmlformats.org/officeDocument/2006/relationships/image" Target="../media/image41.jpeg"/><Relationship Id="rId2" Type="http://schemas.openxmlformats.org/officeDocument/2006/relationships/notesSlide" Target="../notesSlides/notesSlide14.xml"/><Relationship Id="rId1" Type="http://schemas.openxmlformats.org/officeDocument/2006/relationships/slideLayout" Target="../slideLayouts/slideLayout1.xml"/><Relationship Id="rId6" Type="http://schemas.openxmlformats.org/officeDocument/2006/relationships/image" Target="../media/image40.png"/><Relationship Id="rId5" Type="http://schemas.openxmlformats.org/officeDocument/2006/relationships/image" Target="../media/image39.png"/><Relationship Id="rId10" Type="http://schemas.openxmlformats.org/officeDocument/2006/relationships/image" Target="../media/image44.png"/><Relationship Id="rId4" Type="http://schemas.openxmlformats.org/officeDocument/2006/relationships/image" Target="../media/image38.png"/><Relationship Id="rId9" Type="http://schemas.openxmlformats.org/officeDocument/2006/relationships/image" Target="../media/image43.png"/></Relationships>
</file>

<file path=ppt/slides/_rels/slide15.xml.rels><?xml version="1.0" encoding="UTF-8" standalone="yes"?>
<Relationships xmlns="http://schemas.openxmlformats.org/package/2006/relationships"><Relationship Id="rId3" Type="http://schemas.openxmlformats.org/officeDocument/2006/relationships/image" Target="../media/image45.jpeg"/><Relationship Id="rId2" Type="http://schemas.openxmlformats.org/officeDocument/2006/relationships/notesSlide" Target="../notesSlides/notesSlide15.xml"/><Relationship Id="rId1" Type="http://schemas.openxmlformats.org/officeDocument/2006/relationships/slideLayout" Target="../slideLayouts/slideLayout1.xml"/><Relationship Id="rId6" Type="http://schemas.openxmlformats.org/officeDocument/2006/relationships/image" Target="../media/image48.png"/><Relationship Id="rId5" Type="http://schemas.openxmlformats.org/officeDocument/2006/relationships/image" Target="../media/image47.png"/><Relationship Id="rId4" Type="http://schemas.openxmlformats.org/officeDocument/2006/relationships/image" Target="../media/image46.png"/></Relationships>
</file>

<file path=ppt/slides/_rels/slide16.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6.xml"/><Relationship Id="rId1" Type="http://schemas.openxmlformats.org/officeDocument/2006/relationships/slideLayout" Target="../slideLayouts/slideLayout1.xml"/></Relationships>
</file>

<file path=ppt/slides/_rels/slide17.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7.xml"/><Relationship Id="rId1" Type="http://schemas.openxmlformats.org/officeDocument/2006/relationships/slideLayout" Target="../slideLayouts/slideLayout1.xml"/></Relationships>
</file>

<file path=ppt/slides/_rels/slide18.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8.xml"/><Relationship Id="rId1" Type="http://schemas.openxmlformats.org/officeDocument/2006/relationships/slideLayout" Target="../slideLayouts/slideLayout1.xml"/></Relationships>
</file>

<file path=ppt/slides/_rels/slide19.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19.xml"/><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3" Type="http://schemas.openxmlformats.org/officeDocument/2006/relationships/image" Target="../media/image7.jpeg"/><Relationship Id="rId2" Type="http://schemas.openxmlformats.org/officeDocument/2006/relationships/notesSlide" Target="../notesSlides/notesSlide2.xml"/><Relationship Id="rId1" Type="http://schemas.openxmlformats.org/officeDocument/2006/relationships/slideLayout" Target="../slideLayouts/slideLayout6.xml"/></Relationships>
</file>

<file path=ppt/slides/_rels/slide20.xml.rels><?xml version="1.0" encoding="UTF-8" standalone="yes"?>
<Relationships xmlns="http://schemas.openxmlformats.org/package/2006/relationships"><Relationship Id="rId3" Type="http://schemas.openxmlformats.org/officeDocument/2006/relationships/image" Target="../media/image49.png"/><Relationship Id="rId2" Type="http://schemas.openxmlformats.org/officeDocument/2006/relationships/notesSlide" Target="../notesSlides/notesSlide20.xml"/><Relationship Id="rId1" Type="http://schemas.openxmlformats.org/officeDocument/2006/relationships/slideLayout" Target="../slideLayouts/slideLayout1.xml"/></Relationships>
</file>

<file path=ppt/slides/_rels/slide2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22.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2.xml"/><Relationship Id="rId1" Type="http://schemas.openxmlformats.org/officeDocument/2006/relationships/slideLayout" Target="../slideLayouts/slideLayout1.xml"/><Relationship Id="rId4" Type="http://schemas.openxmlformats.org/officeDocument/2006/relationships/image" Target="../media/image50.png"/></Relationships>
</file>

<file path=ppt/slides/_rels/slide23.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notesSlide" Target="../notesSlides/notesSlide23.xml"/><Relationship Id="rId1" Type="http://schemas.openxmlformats.org/officeDocument/2006/relationships/slideLayout" Target="../slideLayouts/slideLayout1.xml"/><Relationship Id="rId5" Type="http://schemas.openxmlformats.org/officeDocument/2006/relationships/image" Target="../media/image52.png"/><Relationship Id="rId4" Type="http://schemas.openxmlformats.org/officeDocument/2006/relationships/image" Target="../media/image51.png"/></Relationships>
</file>

<file path=ppt/slides/_rels/slide2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4.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25.xml.rels><?xml version="1.0" encoding="UTF-8" standalone="yes"?>
<Relationships xmlns="http://schemas.openxmlformats.org/package/2006/relationships"><Relationship Id="rId3" Type="http://schemas.openxmlformats.org/officeDocument/2006/relationships/image" Target="../media/image53.jpeg"/><Relationship Id="rId2" Type="http://schemas.openxmlformats.org/officeDocument/2006/relationships/notesSlide" Target="../notesSlides/notesSlide25.xml"/><Relationship Id="rId1" Type="http://schemas.openxmlformats.org/officeDocument/2006/relationships/slideLayout" Target="../slideLayouts/slideLayout1.xml"/><Relationship Id="rId5" Type="http://schemas.openxmlformats.org/officeDocument/2006/relationships/image" Target="../media/image55.png"/><Relationship Id="rId4" Type="http://schemas.openxmlformats.org/officeDocument/2006/relationships/image" Target="../media/image54.png"/></Relationships>
</file>

<file path=ppt/slides/_rels/slide26.xml.rels><?xml version="1.0" encoding="UTF-8" standalone="yes"?>
<Relationships xmlns="http://schemas.openxmlformats.org/package/2006/relationships"><Relationship Id="rId3" Type="http://schemas.openxmlformats.org/officeDocument/2006/relationships/image" Target="../media/image56.jpeg"/><Relationship Id="rId2" Type="http://schemas.openxmlformats.org/officeDocument/2006/relationships/notesSlide" Target="../notesSlides/notesSlide26.xml"/><Relationship Id="rId1" Type="http://schemas.openxmlformats.org/officeDocument/2006/relationships/slideLayout" Target="../slideLayouts/slideLayout1.xml"/><Relationship Id="rId6" Type="http://schemas.openxmlformats.org/officeDocument/2006/relationships/image" Target="../media/image59.jpeg"/><Relationship Id="rId5" Type="http://schemas.openxmlformats.org/officeDocument/2006/relationships/image" Target="../media/image58.jpeg"/><Relationship Id="rId4" Type="http://schemas.openxmlformats.org/officeDocument/2006/relationships/image" Target="../media/image57.jpeg"/></Relationships>
</file>

<file path=ppt/slides/_rels/slide27.xml.rels><?xml version="1.0" encoding="UTF-8" standalone="yes"?>
<Relationships xmlns="http://schemas.openxmlformats.org/package/2006/relationships"><Relationship Id="rId8" Type="http://schemas.openxmlformats.org/officeDocument/2006/relationships/image" Target="../media/image65.png"/><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notesSlide" Target="../notesSlides/notesSlide27.xml"/><Relationship Id="rId1" Type="http://schemas.openxmlformats.org/officeDocument/2006/relationships/slideLayout" Target="../slideLayouts/slideLayout1.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28.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28.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29.xml.rels><?xml version="1.0" encoding="UTF-8" standalone="yes"?>
<Relationships xmlns="http://schemas.openxmlformats.org/package/2006/relationships"><Relationship Id="rId3" Type="http://schemas.openxmlformats.org/officeDocument/2006/relationships/image" Target="../media/image66.png"/><Relationship Id="rId2" Type="http://schemas.openxmlformats.org/officeDocument/2006/relationships/notesSlide" Target="../notesSlides/notesSlide29.xml"/><Relationship Id="rId1" Type="http://schemas.openxmlformats.org/officeDocument/2006/relationships/slideLayout" Target="../slideLayouts/slideLayout1.xml"/><Relationship Id="rId4" Type="http://schemas.openxmlformats.org/officeDocument/2006/relationships/image" Target="../media/image67.png"/></Relationships>
</file>

<file path=ppt/slides/_rels/slide3.xml.rels><?xml version="1.0" encoding="UTF-8" standalone="yes"?>
<Relationships xmlns="http://schemas.openxmlformats.org/package/2006/relationships"><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s>
</file>

<file path=ppt/slides/_rels/slide30.xml.rels><?xml version="1.0" encoding="UTF-8" standalone="yes"?>
<Relationships xmlns="http://schemas.openxmlformats.org/package/2006/relationships"><Relationship Id="rId3" Type="http://schemas.openxmlformats.org/officeDocument/2006/relationships/image" Target="../media/image68.png"/><Relationship Id="rId2" Type="http://schemas.openxmlformats.org/officeDocument/2006/relationships/notesSlide" Target="../notesSlides/notesSlide30.xml"/><Relationship Id="rId1" Type="http://schemas.openxmlformats.org/officeDocument/2006/relationships/slideLayout" Target="../slideLayouts/slideLayout1.xml"/></Relationships>
</file>

<file path=ppt/slides/_rels/slide31.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31.xml"/><Relationship Id="rId1" Type="http://schemas.openxmlformats.org/officeDocument/2006/relationships/slideLayout" Target="../slideLayouts/slideLayout2.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32.xml.rels><?xml version="1.0" encoding="UTF-8" standalone="yes"?>
<Relationships xmlns="http://schemas.openxmlformats.org/package/2006/relationships"><Relationship Id="rId8" Type="http://schemas.openxmlformats.org/officeDocument/2006/relationships/image" Target="../media/image74.png"/><Relationship Id="rId13" Type="http://schemas.openxmlformats.org/officeDocument/2006/relationships/image" Target="../media/image79.png"/><Relationship Id="rId18" Type="http://schemas.openxmlformats.org/officeDocument/2006/relationships/image" Target="../media/image84.png"/><Relationship Id="rId26" Type="http://schemas.openxmlformats.org/officeDocument/2006/relationships/image" Target="../media/image92.png"/><Relationship Id="rId3" Type="http://schemas.openxmlformats.org/officeDocument/2006/relationships/image" Target="../media/image69.jpeg"/><Relationship Id="rId21" Type="http://schemas.openxmlformats.org/officeDocument/2006/relationships/image" Target="../media/image87.png"/><Relationship Id="rId7" Type="http://schemas.openxmlformats.org/officeDocument/2006/relationships/image" Target="../media/image73.png"/><Relationship Id="rId12" Type="http://schemas.openxmlformats.org/officeDocument/2006/relationships/image" Target="../media/image78.png"/><Relationship Id="rId17" Type="http://schemas.openxmlformats.org/officeDocument/2006/relationships/image" Target="../media/image83.png"/><Relationship Id="rId25" Type="http://schemas.openxmlformats.org/officeDocument/2006/relationships/image" Target="../media/image91.png"/><Relationship Id="rId2" Type="http://schemas.openxmlformats.org/officeDocument/2006/relationships/notesSlide" Target="../notesSlides/notesSlide32.xml"/><Relationship Id="rId16" Type="http://schemas.openxmlformats.org/officeDocument/2006/relationships/image" Target="../media/image82.png"/><Relationship Id="rId20" Type="http://schemas.openxmlformats.org/officeDocument/2006/relationships/image" Target="../media/image86.png"/><Relationship Id="rId29" Type="http://schemas.openxmlformats.org/officeDocument/2006/relationships/image" Target="../media/image95.png"/><Relationship Id="rId1" Type="http://schemas.openxmlformats.org/officeDocument/2006/relationships/slideLayout" Target="../slideLayouts/slideLayout1.xml"/><Relationship Id="rId6" Type="http://schemas.openxmlformats.org/officeDocument/2006/relationships/image" Target="../media/image72.jpeg"/><Relationship Id="rId11" Type="http://schemas.openxmlformats.org/officeDocument/2006/relationships/image" Target="../media/image77.png"/><Relationship Id="rId24" Type="http://schemas.openxmlformats.org/officeDocument/2006/relationships/image" Target="../media/image90.png"/><Relationship Id="rId5" Type="http://schemas.openxmlformats.org/officeDocument/2006/relationships/image" Target="../media/image71.png"/><Relationship Id="rId15" Type="http://schemas.openxmlformats.org/officeDocument/2006/relationships/image" Target="../media/image81.png"/><Relationship Id="rId23" Type="http://schemas.openxmlformats.org/officeDocument/2006/relationships/image" Target="../media/image89.png"/><Relationship Id="rId28" Type="http://schemas.openxmlformats.org/officeDocument/2006/relationships/image" Target="../media/image94.png"/><Relationship Id="rId10" Type="http://schemas.openxmlformats.org/officeDocument/2006/relationships/image" Target="../media/image76.png"/><Relationship Id="rId19" Type="http://schemas.openxmlformats.org/officeDocument/2006/relationships/image" Target="../media/image85.png"/><Relationship Id="rId4" Type="http://schemas.openxmlformats.org/officeDocument/2006/relationships/image" Target="../media/image70.png"/><Relationship Id="rId9" Type="http://schemas.openxmlformats.org/officeDocument/2006/relationships/image" Target="../media/image75.png"/><Relationship Id="rId14" Type="http://schemas.openxmlformats.org/officeDocument/2006/relationships/image" Target="../media/image80.png"/><Relationship Id="rId22" Type="http://schemas.openxmlformats.org/officeDocument/2006/relationships/image" Target="../media/image88.png"/><Relationship Id="rId27" Type="http://schemas.openxmlformats.org/officeDocument/2006/relationships/image" Target="../media/image93.png"/><Relationship Id="rId30" Type="http://schemas.openxmlformats.org/officeDocument/2006/relationships/image" Target="../media/image96.png"/></Relationships>
</file>

<file path=ppt/slides/_rels/slide33.xml.rels><?xml version="1.0" encoding="UTF-8" standalone="yes"?>
<Relationships xmlns="http://schemas.openxmlformats.org/package/2006/relationships"><Relationship Id="rId3" Type="http://schemas.openxmlformats.org/officeDocument/2006/relationships/image" Target="../media/image97.jpeg"/><Relationship Id="rId2" Type="http://schemas.openxmlformats.org/officeDocument/2006/relationships/notesSlide" Target="../notesSlides/notesSlide33.xml"/><Relationship Id="rId1" Type="http://schemas.openxmlformats.org/officeDocument/2006/relationships/slideLayout" Target="../slideLayouts/slideLayout1.xml"/><Relationship Id="rId5" Type="http://schemas.openxmlformats.org/officeDocument/2006/relationships/image" Target="../media/image99.png"/><Relationship Id="rId4" Type="http://schemas.openxmlformats.org/officeDocument/2006/relationships/image" Target="../media/image98.png"/></Relationships>
</file>

<file path=ppt/slides/_rels/slide34.xml.rels><?xml version="1.0" encoding="UTF-8" standalone="yes"?>
<Relationships xmlns="http://schemas.openxmlformats.org/package/2006/relationships"><Relationship Id="rId8" Type="http://schemas.openxmlformats.org/officeDocument/2006/relationships/hyperlink" Target="http://www.1ppt.com/xiazai/" TargetMode="External"/><Relationship Id="rId13" Type="http://schemas.openxmlformats.org/officeDocument/2006/relationships/hyperlink" Target="http://www.1ppt.com/kejian/" TargetMode="External"/><Relationship Id="rId18" Type="http://schemas.openxmlformats.org/officeDocument/2006/relationships/image" Target="../media/image100.png"/><Relationship Id="rId3" Type="http://schemas.openxmlformats.org/officeDocument/2006/relationships/hyperlink" Target="http://www.1ppt.com/hangye/" TargetMode="External"/><Relationship Id="rId7" Type="http://schemas.openxmlformats.org/officeDocument/2006/relationships/hyperlink" Target="http://www.1ppt.com/tubiao/" TargetMode="External"/><Relationship Id="rId12" Type="http://schemas.openxmlformats.org/officeDocument/2006/relationships/hyperlink" Target="http://www.1ppt.com/ziliao/" TargetMode="External"/><Relationship Id="rId17" Type="http://schemas.openxmlformats.org/officeDocument/2006/relationships/hyperlink" Target="http://www.1ppt.com/ziti/" TargetMode="External"/><Relationship Id="rId2" Type="http://schemas.openxmlformats.org/officeDocument/2006/relationships/hyperlink" Target="http://www.1ppt.com/moban/" TargetMode="External"/><Relationship Id="rId16" Type="http://schemas.openxmlformats.org/officeDocument/2006/relationships/hyperlink" Target="http://www.1ppt.com/jiaoan/" TargetMode="External"/><Relationship Id="rId20" Type="http://schemas.openxmlformats.org/officeDocument/2006/relationships/image" Target="../media/image102.png"/><Relationship Id="rId1" Type="http://schemas.openxmlformats.org/officeDocument/2006/relationships/slideLayout" Target="../slideLayouts/slideLayout12.xml"/><Relationship Id="rId6" Type="http://schemas.openxmlformats.org/officeDocument/2006/relationships/hyperlink" Target="http://www.1ppt.com/beijing/" TargetMode="External"/><Relationship Id="rId11" Type="http://schemas.openxmlformats.org/officeDocument/2006/relationships/hyperlink" Target="http://www.1ppt.com/excel/" TargetMode="External"/><Relationship Id="rId5" Type="http://schemas.openxmlformats.org/officeDocument/2006/relationships/hyperlink" Target="http://www.1ppt.com/sucai/" TargetMode="External"/><Relationship Id="rId15" Type="http://schemas.openxmlformats.org/officeDocument/2006/relationships/hyperlink" Target="http://www.1ppt.com/shiti/" TargetMode="External"/><Relationship Id="rId10" Type="http://schemas.openxmlformats.org/officeDocument/2006/relationships/hyperlink" Target="http://www.1ppt.com/word/" TargetMode="External"/><Relationship Id="rId19" Type="http://schemas.openxmlformats.org/officeDocument/2006/relationships/image" Target="../media/image101.png"/><Relationship Id="rId4" Type="http://schemas.openxmlformats.org/officeDocument/2006/relationships/hyperlink" Target="http://www.1ppt.com/jieri/" TargetMode="External"/><Relationship Id="rId9" Type="http://schemas.openxmlformats.org/officeDocument/2006/relationships/hyperlink" Target="http://www.1ppt.com/powerpoint/" TargetMode="External"/><Relationship Id="rId14" Type="http://schemas.openxmlformats.org/officeDocument/2006/relationships/hyperlink" Target="http://www.1ppt.com/fanwen/" TargetMode="External"/></Relationships>
</file>

<file path=ppt/slides/_rels/slide4.xml.rels><?xml version="1.0" encoding="UTF-8" standalone="yes"?>
<Relationships xmlns="http://schemas.openxmlformats.org/package/2006/relationships"><Relationship Id="rId8" Type="http://schemas.openxmlformats.org/officeDocument/2006/relationships/image" Target="../media/image13.png"/><Relationship Id="rId3" Type="http://schemas.openxmlformats.org/officeDocument/2006/relationships/image" Target="../media/image8.jpeg"/><Relationship Id="rId7" Type="http://schemas.openxmlformats.org/officeDocument/2006/relationships/image" Target="../media/image12.jpeg"/><Relationship Id="rId2" Type="http://schemas.openxmlformats.org/officeDocument/2006/relationships/notesSlide" Target="../notesSlides/notesSlide4.xml"/><Relationship Id="rId1" Type="http://schemas.openxmlformats.org/officeDocument/2006/relationships/slideLayout" Target="../slideLayouts/slideLayout1.xml"/><Relationship Id="rId6" Type="http://schemas.openxmlformats.org/officeDocument/2006/relationships/image" Target="../media/image11.jpeg"/><Relationship Id="rId5" Type="http://schemas.openxmlformats.org/officeDocument/2006/relationships/image" Target="../media/image10.jpeg"/><Relationship Id="rId4" Type="http://schemas.openxmlformats.org/officeDocument/2006/relationships/image" Target="../media/image9.jpeg"/><Relationship Id="rId9" Type="http://schemas.openxmlformats.org/officeDocument/2006/relationships/image" Target="../media/image14.png"/></Relationships>
</file>

<file path=ppt/slides/_rels/slide5.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notesSlide" Target="../notesSlides/notesSlide5.xml"/><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notesSlide" Target="../notesSlides/notesSlide6.xml"/><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3" Type="http://schemas.openxmlformats.org/officeDocument/2006/relationships/image" Target="../media/image17.jpeg"/><Relationship Id="rId2" Type="http://schemas.openxmlformats.org/officeDocument/2006/relationships/notesSlide" Target="../notesSlides/notesSlide7.xml"/><Relationship Id="rId1" Type="http://schemas.openxmlformats.org/officeDocument/2006/relationships/slideLayout" Target="../slideLayouts/slideLayout1.xml"/><Relationship Id="rId4" Type="http://schemas.openxmlformats.org/officeDocument/2006/relationships/image" Target="../media/image18.png"/></Relationships>
</file>

<file path=ppt/slides/_rels/slide8.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notesSlide" Target="../notesSlides/notesSlide8.xml"/><Relationship Id="rId1" Type="http://schemas.openxmlformats.org/officeDocument/2006/relationships/slideLayout" Target="../slideLayouts/slideLayout1.xml"/><Relationship Id="rId4" Type="http://schemas.openxmlformats.org/officeDocument/2006/relationships/image" Target="../media/image20.jpeg"/></Relationships>
</file>

<file path=ppt/slides/_rels/slide9.xml.rels><?xml version="1.0" encoding="UTF-8" standalone="yes"?>
<Relationships xmlns="http://schemas.openxmlformats.org/package/2006/relationships"><Relationship Id="rId3" Type="http://schemas.openxmlformats.org/officeDocument/2006/relationships/image" Target="../media/image21.jpeg"/><Relationship Id="rId2" Type="http://schemas.openxmlformats.org/officeDocument/2006/relationships/notesSlide" Target="../notesSlides/notesSlide9.xml"/><Relationship Id="rId1" Type="http://schemas.openxmlformats.org/officeDocument/2006/relationships/slideLayout" Target="../slideLayouts/slideLayout1.xml"/><Relationship Id="rId6" Type="http://schemas.openxmlformats.org/officeDocument/2006/relationships/image" Target="../media/image18.png"/><Relationship Id="rId5" Type="http://schemas.openxmlformats.org/officeDocument/2006/relationships/image" Target="../media/image23.png"/><Relationship Id="rId4" Type="http://schemas.openxmlformats.org/officeDocument/2006/relationships/image" Target="../media/image22.png"/></Relationships>
</file>

<file path=ppt/slides/slide1.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pic>
        <p:nvPicPr>
          <p:cNvPr id="6" name="图片 5"/>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3659891" y="2628943"/>
            <a:ext cx="12803891" cy="2521976"/>
          </a:xfrm>
          <a:prstGeom prst="rect">
            <a:avLst/>
          </a:prstGeom>
        </p:spPr>
      </p:pic>
      <p:pic>
        <p:nvPicPr>
          <p:cNvPr id="15" name="图片 1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9090" y="877747"/>
            <a:ext cx="5416512" cy="4273172"/>
          </a:xfrm>
          <a:prstGeom prst="rect">
            <a:avLst/>
          </a:prstGeom>
        </p:spPr>
      </p:pic>
      <p:pic>
        <p:nvPicPr>
          <p:cNvPr id="2" name="图片 1"/>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608601">
            <a:off x="2662761" y="3117971"/>
            <a:ext cx="737873" cy="309786"/>
          </a:xfrm>
          <a:prstGeom prst="rect">
            <a:avLst/>
          </a:prstGeom>
        </p:spPr>
      </p:pic>
      <p:pic>
        <p:nvPicPr>
          <p:cNvPr id="7" name="图片 6"/>
          <p:cNvPicPr>
            <a:picLocks noChangeAspect="1"/>
          </p:cNvPicPr>
          <p:nvPr/>
        </p:nvPicPr>
        <p:blipFill rotWithShape="1">
          <a:blip r:embed="rId7" cstate="email">
            <a:extLst>
              <a:ext uri="{28A0092B-C50C-407E-A947-70E740481C1C}">
                <a14:useLocalDpi xmlns:a14="http://schemas.microsoft.com/office/drawing/2010/main"/>
              </a:ext>
            </a:extLst>
          </a:blip>
          <a:srcRect/>
          <a:stretch/>
        </p:blipFill>
        <p:spPr>
          <a:xfrm>
            <a:off x="5212717" y="0"/>
            <a:ext cx="3931283" cy="4351387"/>
          </a:xfrm>
          <a:prstGeom prst="rect">
            <a:avLst/>
          </a:prstGeom>
        </p:spPr>
      </p:pic>
      <p:pic>
        <p:nvPicPr>
          <p:cNvPr id="10" name="图片 9"/>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5657237" y="1689300"/>
            <a:ext cx="3464882" cy="3454200"/>
          </a:xfrm>
          <a:prstGeom prst="rect">
            <a:avLst/>
          </a:prstGeom>
        </p:spPr>
      </p:pic>
      <p:sp>
        <p:nvSpPr>
          <p:cNvPr id="11" name="TextBox 10"/>
          <p:cNvSpPr txBox="1"/>
          <p:nvPr/>
        </p:nvSpPr>
        <p:spPr>
          <a:xfrm>
            <a:off x="435101" y="1689300"/>
            <a:ext cx="4514792" cy="646331"/>
          </a:xfrm>
          <a:prstGeom prst="rect">
            <a:avLst/>
          </a:prstGeom>
          <a:noFill/>
        </p:spPr>
        <p:txBody>
          <a:bodyPr wrap="square" lIns="68562" tIns="34281" rIns="68562" bIns="34281" rtlCol="0">
            <a:spAutoFit/>
          </a:bodyPr>
          <a:lstStyle/>
          <a:p>
            <a:r>
              <a:rPr lang="zh-CN" altLang="en-US" sz="3700" b="1" dirty="0">
                <a:solidFill>
                  <a:srgbClr val="F8F8F8"/>
                </a:solidFill>
                <a:effectLst>
                  <a:outerShdw blurRad="38100" dist="38100" dir="2700000" algn="tl">
                    <a:srgbClr val="000000">
                      <a:alpha val="43137"/>
                    </a:srgbClr>
                  </a:outerShdw>
                </a:effectLst>
                <a:latin typeface="+mn-ea"/>
                <a:ea typeface="+mn-ea"/>
              </a:rPr>
              <a:t>请单击输入您的标题</a:t>
            </a:r>
          </a:p>
        </p:txBody>
      </p:sp>
      <p:sp>
        <p:nvSpPr>
          <p:cNvPr id="12" name="TextBox 11"/>
          <p:cNvSpPr txBox="1"/>
          <p:nvPr/>
        </p:nvSpPr>
        <p:spPr>
          <a:xfrm>
            <a:off x="469147" y="2282694"/>
            <a:ext cx="4291806" cy="346249"/>
          </a:xfrm>
          <a:prstGeom prst="rect">
            <a:avLst/>
          </a:prstGeom>
          <a:noFill/>
        </p:spPr>
        <p:txBody>
          <a:bodyPr wrap="none" lIns="68562" tIns="34281" rIns="68562" bIns="34281" rtlCol="0">
            <a:spAutoFit/>
          </a:bodyPr>
          <a:lstStyle/>
          <a:p>
            <a:r>
              <a:rPr lang="zh-CN" altLang="en-US" dirty="0">
                <a:latin typeface="+mn-ea"/>
                <a:ea typeface="+mn-ea"/>
              </a:rPr>
              <a:t>企业介绍、形象宣传及产品展示动态模板</a:t>
            </a:r>
          </a:p>
        </p:txBody>
      </p:sp>
      <p:sp>
        <p:nvSpPr>
          <p:cNvPr id="20" name="TextBox 19"/>
          <p:cNvSpPr txBox="1"/>
          <p:nvPr/>
        </p:nvSpPr>
        <p:spPr>
          <a:xfrm>
            <a:off x="469146" y="1461577"/>
            <a:ext cx="4245082" cy="300083"/>
          </a:xfrm>
          <a:prstGeom prst="rect">
            <a:avLst/>
          </a:prstGeom>
          <a:noFill/>
        </p:spPr>
        <p:txBody>
          <a:bodyPr wrap="square" lIns="68562" tIns="34281" rIns="68562" bIns="34281" rtlCol="0">
            <a:spAutoFit/>
          </a:bodyPr>
          <a:lstStyle/>
          <a:p>
            <a:pPr algn="dist"/>
            <a:r>
              <a:rPr lang="en-US" altLang="zh-CN" sz="1500" dirty="0">
                <a:solidFill>
                  <a:srgbClr val="F8F8F8"/>
                </a:solidFill>
                <a:latin typeface="+mn-ea"/>
                <a:ea typeface="+mn-ea"/>
              </a:rPr>
              <a:t>●</a:t>
            </a:r>
            <a:r>
              <a:rPr lang="zh-CN" altLang="en-US" sz="1500" dirty="0">
                <a:solidFill>
                  <a:srgbClr val="F8F8F8"/>
                </a:solidFill>
                <a:latin typeface="+mn-ea"/>
                <a:ea typeface="+mn-ea"/>
              </a:rPr>
              <a:t>内容实用</a:t>
            </a:r>
            <a:r>
              <a:rPr lang="en-US" altLang="zh-CN" sz="1500" dirty="0">
                <a:solidFill>
                  <a:srgbClr val="F8F8F8"/>
                </a:solidFill>
                <a:latin typeface="+mn-ea"/>
                <a:ea typeface="+mn-ea"/>
              </a:rPr>
              <a:t>●</a:t>
            </a:r>
            <a:r>
              <a:rPr lang="zh-CN" altLang="en-US" sz="1500" dirty="0">
                <a:solidFill>
                  <a:srgbClr val="F8F8F8"/>
                </a:solidFill>
                <a:latin typeface="+mn-ea"/>
                <a:ea typeface="+mn-ea"/>
              </a:rPr>
              <a:t>超强动画</a:t>
            </a:r>
            <a:r>
              <a:rPr lang="en-US" altLang="zh-CN" sz="1500" dirty="0">
                <a:solidFill>
                  <a:srgbClr val="F8F8F8"/>
                </a:solidFill>
                <a:latin typeface="+mn-ea"/>
                <a:ea typeface="+mn-ea"/>
              </a:rPr>
              <a:t>●</a:t>
            </a:r>
            <a:r>
              <a:rPr lang="zh-CN" altLang="en-US" sz="1500" dirty="0">
                <a:solidFill>
                  <a:srgbClr val="F8F8F8"/>
                </a:solidFill>
                <a:latin typeface="+mn-ea"/>
                <a:ea typeface="+mn-ea"/>
              </a:rPr>
              <a:t>适用面广</a:t>
            </a:r>
            <a:r>
              <a:rPr lang="en-US" altLang="zh-CN" sz="1500" dirty="0">
                <a:solidFill>
                  <a:srgbClr val="F8F8F8"/>
                </a:solidFill>
                <a:latin typeface="+mn-ea"/>
                <a:ea typeface="+mn-ea"/>
              </a:rPr>
              <a:t>●</a:t>
            </a:r>
            <a:r>
              <a:rPr lang="zh-CN" altLang="en-US" sz="1500" dirty="0">
                <a:solidFill>
                  <a:srgbClr val="F8F8F8"/>
                </a:solidFill>
                <a:latin typeface="+mn-ea"/>
                <a:ea typeface="+mn-ea"/>
              </a:rPr>
              <a:t>简约大气</a:t>
            </a:r>
            <a:r>
              <a:rPr lang="en-US" altLang="zh-CN" sz="1500" dirty="0">
                <a:solidFill>
                  <a:srgbClr val="F8F8F8"/>
                </a:solidFill>
                <a:latin typeface="+mn-ea"/>
                <a:ea typeface="+mn-ea"/>
              </a:rPr>
              <a:t>●</a:t>
            </a:r>
            <a:endParaRPr lang="zh-CN" altLang="en-US" sz="1500" dirty="0">
              <a:solidFill>
                <a:srgbClr val="F8F8F8"/>
              </a:solidFill>
              <a:latin typeface="+mn-ea"/>
              <a:ea typeface="+mn-ea"/>
            </a:endParaRPr>
          </a:p>
        </p:txBody>
      </p:sp>
      <p:sp>
        <p:nvSpPr>
          <p:cNvPr id="13" name="TextBox 12"/>
          <p:cNvSpPr txBox="1"/>
          <p:nvPr/>
        </p:nvSpPr>
        <p:spPr>
          <a:xfrm>
            <a:off x="651561" y="4623978"/>
            <a:ext cx="2446787" cy="346230"/>
          </a:xfrm>
          <a:prstGeom prst="rect">
            <a:avLst/>
          </a:prstGeom>
          <a:noFill/>
        </p:spPr>
        <p:txBody>
          <a:bodyPr wrap="none" lIns="68562" tIns="34281" rIns="68562" bIns="34281" rtlCol="0">
            <a:spAutoFit/>
          </a:bodyPr>
          <a:lstStyle/>
          <a:p>
            <a:r>
              <a:rPr lang="zh-CN" altLang="en-US" dirty="0">
                <a:solidFill>
                  <a:srgbClr val="F8F8F8"/>
                </a:solidFill>
                <a:effectLst>
                  <a:outerShdw blurRad="38100" dist="38100" dir="2700000" algn="tl">
                    <a:srgbClr val="000000">
                      <a:alpha val="43137"/>
                    </a:srgbClr>
                  </a:outerShdw>
                </a:effectLst>
                <a:latin typeface="+mj-ea"/>
                <a:ea typeface="+mj-ea"/>
              </a:rPr>
              <a:t>这里可以输入公司名称</a:t>
            </a:r>
          </a:p>
        </p:txBody>
      </p:sp>
    </p:spTree>
    <p:extLst>
      <p:ext uri="{BB962C8B-B14F-4D97-AF65-F5344CB8AC3E}">
        <p14:creationId xmlns:p14="http://schemas.microsoft.com/office/powerpoint/2010/main" val="1928441495"/>
      </p:ext>
    </p:extLst>
  </p:cSld>
  <p:clrMapOvr>
    <a:masterClrMapping/>
  </p:clrMapOvr>
  <mc:AlternateContent xmlns:mc="http://schemas.openxmlformats.org/markup-compatibility/2006" xmlns:p14="http://schemas.microsoft.com/office/powerpoint/2010/main">
    <mc:Choice Requires="p14">
      <p:transition spd="slow" p14:dur="3000" advTm="20027">
        <p14:flash/>
      </p:transition>
    </mc:Choice>
    <mc:Fallback xmlns="">
      <p:transition spd="slow" advTm="20027">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10"/>
                                        </p:tgtEl>
                                        <p:attrNameLst>
                                          <p:attrName>style.visibility</p:attrName>
                                        </p:attrNameLst>
                                      </p:cBhvr>
                                      <p:to>
                                        <p:strVal val="visible"/>
                                      </p:to>
                                    </p:set>
                                    <p:animEffect transition="in" filter="fade">
                                      <p:cBhvr>
                                        <p:cTn id="7" dur="2000"/>
                                        <p:tgtEl>
                                          <p:spTgt spid="10"/>
                                        </p:tgtEl>
                                      </p:cBhvr>
                                    </p:animEffect>
                                    <p:anim calcmode="lin" valueType="num">
                                      <p:cBhvr>
                                        <p:cTn id="8" dur="2000" fill="hold"/>
                                        <p:tgtEl>
                                          <p:spTgt spid="10"/>
                                        </p:tgtEl>
                                        <p:attrNameLst>
                                          <p:attrName>ppt_x</p:attrName>
                                        </p:attrNameLst>
                                      </p:cBhvr>
                                      <p:tavLst>
                                        <p:tav tm="0">
                                          <p:val>
                                            <p:strVal val="#ppt_x"/>
                                          </p:val>
                                        </p:tav>
                                        <p:tav tm="100000">
                                          <p:val>
                                            <p:strVal val="#ppt_x"/>
                                          </p:val>
                                        </p:tav>
                                      </p:tavLst>
                                    </p:anim>
                                    <p:anim calcmode="lin" valueType="num">
                                      <p:cBhvr>
                                        <p:cTn id="9" dur="2000" fill="hold"/>
                                        <p:tgtEl>
                                          <p:spTgt spid="10"/>
                                        </p:tgtEl>
                                        <p:attrNameLst>
                                          <p:attrName>ppt_y</p:attrName>
                                        </p:attrNameLst>
                                      </p:cBhvr>
                                      <p:tavLst>
                                        <p:tav tm="0">
                                          <p:val>
                                            <p:strVal val="#ppt_y+.1"/>
                                          </p:val>
                                        </p:tav>
                                        <p:tav tm="100000">
                                          <p:val>
                                            <p:strVal val="#ppt_y"/>
                                          </p:val>
                                        </p:tav>
                                      </p:tavLst>
                                    </p:anim>
                                  </p:childTnLst>
                                </p:cTn>
                              </p:par>
                            </p:childTnLst>
                          </p:cTn>
                        </p:par>
                        <p:par>
                          <p:cTn id="10" fill="hold">
                            <p:stCondLst>
                              <p:cond delay="2000"/>
                            </p:stCondLst>
                            <p:childTnLst>
                              <p:par>
                                <p:cTn id="11" presetID="10" presetClass="entr" presetSubtype="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fade">
                                      <p:cBhvr>
                                        <p:cTn id="13" dur="30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15"/>
                                        </p:tgtEl>
                                        <p:attrNameLst>
                                          <p:attrName>style.visibility</p:attrName>
                                        </p:attrNameLst>
                                      </p:cBhvr>
                                      <p:to>
                                        <p:strVal val="visible"/>
                                      </p:to>
                                    </p:set>
                                    <p:anim calcmode="lin" valueType="num">
                                      <p:cBhvr>
                                        <p:cTn id="16" dur="3000" fill="hold"/>
                                        <p:tgtEl>
                                          <p:spTgt spid="15"/>
                                        </p:tgtEl>
                                        <p:attrNameLst>
                                          <p:attrName>ppt_w</p:attrName>
                                        </p:attrNameLst>
                                      </p:cBhvr>
                                      <p:tavLst>
                                        <p:tav tm="0">
                                          <p:val>
                                            <p:fltVal val="0"/>
                                          </p:val>
                                        </p:tav>
                                        <p:tav tm="100000">
                                          <p:val>
                                            <p:strVal val="#ppt_w"/>
                                          </p:val>
                                        </p:tav>
                                      </p:tavLst>
                                    </p:anim>
                                    <p:anim calcmode="lin" valueType="num">
                                      <p:cBhvr>
                                        <p:cTn id="17" dur="3000" fill="hold"/>
                                        <p:tgtEl>
                                          <p:spTgt spid="15"/>
                                        </p:tgtEl>
                                        <p:attrNameLst>
                                          <p:attrName>ppt_h</p:attrName>
                                        </p:attrNameLst>
                                      </p:cBhvr>
                                      <p:tavLst>
                                        <p:tav tm="0">
                                          <p:val>
                                            <p:fltVal val="0"/>
                                          </p:val>
                                        </p:tav>
                                        <p:tav tm="100000">
                                          <p:val>
                                            <p:strVal val="#ppt_h"/>
                                          </p:val>
                                        </p:tav>
                                      </p:tavLst>
                                    </p:anim>
                                    <p:animEffect transition="in" filter="fade">
                                      <p:cBhvr>
                                        <p:cTn id="18" dur="3000"/>
                                        <p:tgtEl>
                                          <p:spTgt spid="15"/>
                                        </p:tgtEl>
                                      </p:cBhvr>
                                    </p:animEffect>
                                  </p:childTnLst>
                                </p:cTn>
                              </p:par>
                            </p:childTnLst>
                          </p:cTn>
                        </p:par>
                        <p:par>
                          <p:cTn id="19" fill="hold">
                            <p:stCondLst>
                              <p:cond delay="5000"/>
                            </p:stCondLst>
                            <p:childTnLst>
                              <p:par>
                                <p:cTn id="20" presetID="56" presetClass="entr" presetSubtype="0" fill="hold" grpId="0" nodeType="afterEffect">
                                  <p:stCondLst>
                                    <p:cond delay="0"/>
                                  </p:stCondLst>
                                  <p:iterate type="lt">
                                    <p:tmPct val="10000"/>
                                  </p:iterate>
                                  <p:childTnLst>
                                    <p:set>
                                      <p:cBhvr>
                                        <p:cTn id="21" dur="1" fill="hold">
                                          <p:stCondLst>
                                            <p:cond delay="0"/>
                                          </p:stCondLst>
                                        </p:cTn>
                                        <p:tgtEl>
                                          <p:spTgt spid="11"/>
                                        </p:tgtEl>
                                        <p:attrNameLst>
                                          <p:attrName>style.visibility</p:attrName>
                                        </p:attrNameLst>
                                      </p:cBhvr>
                                      <p:to>
                                        <p:strVal val="visible"/>
                                      </p:to>
                                    </p:set>
                                    <p:anim by="(-#ppt_w*2)" calcmode="lin" valueType="num">
                                      <p:cBhvr rctx="PPT">
                                        <p:cTn id="22" dur="500" autoRev="1" fill="hold">
                                          <p:stCondLst>
                                            <p:cond delay="0"/>
                                          </p:stCondLst>
                                        </p:cTn>
                                        <p:tgtEl>
                                          <p:spTgt spid="11"/>
                                        </p:tgtEl>
                                        <p:attrNameLst>
                                          <p:attrName>ppt_w</p:attrName>
                                        </p:attrNameLst>
                                      </p:cBhvr>
                                    </p:anim>
                                    <p:anim by="(#ppt_w*0.50)" calcmode="lin" valueType="num">
                                      <p:cBhvr>
                                        <p:cTn id="23" dur="500" decel="50000" autoRev="1" fill="hold">
                                          <p:stCondLst>
                                            <p:cond delay="0"/>
                                          </p:stCondLst>
                                        </p:cTn>
                                        <p:tgtEl>
                                          <p:spTgt spid="11"/>
                                        </p:tgtEl>
                                        <p:attrNameLst>
                                          <p:attrName>ppt_x</p:attrName>
                                        </p:attrNameLst>
                                      </p:cBhvr>
                                    </p:anim>
                                    <p:anim from="(-#ppt_h/2)" to="(#ppt_y)" calcmode="lin" valueType="num">
                                      <p:cBhvr>
                                        <p:cTn id="24" dur="1000" fill="hold">
                                          <p:stCondLst>
                                            <p:cond delay="0"/>
                                          </p:stCondLst>
                                        </p:cTn>
                                        <p:tgtEl>
                                          <p:spTgt spid="11"/>
                                        </p:tgtEl>
                                        <p:attrNameLst>
                                          <p:attrName>ppt_y</p:attrName>
                                        </p:attrNameLst>
                                      </p:cBhvr>
                                    </p:anim>
                                    <p:animRot by="21600000">
                                      <p:cBhvr>
                                        <p:cTn id="25" dur="1000" fill="hold">
                                          <p:stCondLst>
                                            <p:cond delay="0"/>
                                          </p:stCondLst>
                                        </p:cTn>
                                        <p:tgtEl>
                                          <p:spTgt spid="11"/>
                                        </p:tgtEl>
                                        <p:attrNameLst>
                                          <p:attrName>r</p:attrName>
                                        </p:attrNameLst>
                                      </p:cBhvr>
                                    </p:animRot>
                                  </p:childTnLst>
                                </p:cTn>
                              </p:par>
                            </p:childTnLst>
                          </p:cTn>
                        </p:par>
                        <p:par>
                          <p:cTn id="26" fill="hold">
                            <p:stCondLst>
                              <p:cond delay="6800"/>
                            </p:stCondLst>
                            <p:childTnLst>
                              <p:par>
                                <p:cTn id="27" presetID="22" presetClass="entr" presetSubtype="8" fill="hold" grpId="0" nodeType="afterEffect">
                                  <p:stCondLst>
                                    <p:cond delay="0"/>
                                  </p:stCondLst>
                                  <p:childTnLst>
                                    <p:set>
                                      <p:cBhvr>
                                        <p:cTn id="28" dur="1" fill="hold">
                                          <p:stCondLst>
                                            <p:cond delay="0"/>
                                          </p:stCondLst>
                                        </p:cTn>
                                        <p:tgtEl>
                                          <p:spTgt spid="20"/>
                                        </p:tgtEl>
                                        <p:attrNameLst>
                                          <p:attrName>style.visibility</p:attrName>
                                        </p:attrNameLst>
                                      </p:cBhvr>
                                      <p:to>
                                        <p:strVal val="visible"/>
                                      </p:to>
                                    </p:set>
                                    <p:animEffect transition="in" filter="wipe(left)">
                                      <p:cBhvr>
                                        <p:cTn id="29" dur="500"/>
                                        <p:tgtEl>
                                          <p:spTgt spid="20"/>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left)">
                                      <p:cBhvr>
                                        <p:cTn id="32" dur="500"/>
                                        <p:tgtEl>
                                          <p:spTgt spid="12"/>
                                        </p:tgtEl>
                                      </p:cBhvr>
                                    </p:animEffect>
                                  </p:childTnLst>
                                </p:cTn>
                              </p:par>
                            </p:childTnLst>
                          </p:cTn>
                        </p:par>
                        <p:par>
                          <p:cTn id="33" fill="hold">
                            <p:stCondLst>
                              <p:cond delay="7300"/>
                            </p:stCondLst>
                            <p:childTnLst>
                              <p:par>
                                <p:cTn id="34" presetID="31" presetClass="entr" presetSubtype="0" fill="hold" grpId="0" nodeType="afterEffect">
                                  <p:stCondLst>
                                    <p:cond delay="0"/>
                                  </p:stCondLst>
                                  <p:childTnLst>
                                    <p:set>
                                      <p:cBhvr>
                                        <p:cTn id="35" dur="1" fill="hold">
                                          <p:stCondLst>
                                            <p:cond delay="0"/>
                                          </p:stCondLst>
                                        </p:cTn>
                                        <p:tgtEl>
                                          <p:spTgt spid="13"/>
                                        </p:tgtEl>
                                        <p:attrNameLst>
                                          <p:attrName>style.visibility</p:attrName>
                                        </p:attrNameLst>
                                      </p:cBhvr>
                                      <p:to>
                                        <p:strVal val="visible"/>
                                      </p:to>
                                    </p:set>
                                    <p:anim calcmode="lin" valueType="num">
                                      <p:cBhvr>
                                        <p:cTn id="36" dur="500" fill="hold"/>
                                        <p:tgtEl>
                                          <p:spTgt spid="13"/>
                                        </p:tgtEl>
                                        <p:attrNameLst>
                                          <p:attrName>ppt_w</p:attrName>
                                        </p:attrNameLst>
                                      </p:cBhvr>
                                      <p:tavLst>
                                        <p:tav tm="0">
                                          <p:val>
                                            <p:fltVal val="0"/>
                                          </p:val>
                                        </p:tav>
                                        <p:tav tm="100000">
                                          <p:val>
                                            <p:strVal val="#ppt_w"/>
                                          </p:val>
                                        </p:tav>
                                      </p:tavLst>
                                    </p:anim>
                                    <p:anim calcmode="lin" valueType="num">
                                      <p:cBhvr>
                                        <p:cTn id="37" dur="500" fill="hold"/>
                                        <p:tgtEl>
                                          <p:spTgt spid="13"/>
                                        </p:tgtEl>
                                        <p:attrNameLst>
                                          <p:attrName>ppt_h</p:attrName>
                                        </p:attrNameLst>
                                      </p:cBhvr>
                                      <p:tavLst>
                                        <p:tav tm="0">
                                          <p:val>
                                            <p:fltVal val="0"/>
                                          </p:val>
                                        </p:tav>
                                        <p:tav tm="100000">
                                          <p:val>
                                            <p:strVal val="#ppt_h"/>
                                          </p:val>
                                        </p:tav>
                                      </p:tavLst>
                                    </p:anim>
                                    <p:anim calcmode="lin" valueType="num">
                                      <p:cBhvr>
                                        <p:cTn id="38" dur="500" fill="hold"/>
                                        <p:tgtEl>
                                          <p:spTgt spid="13"/>
                                        </p:tgtEl>
                                        <p:attrNameLst>
                                          <p:attrName>style.rotation</p:attrName>
                                        </p:attrNameLst>
                                      </p:cBhvr>
                                      <p:tavLst>
                                        <p:tav tm="0">
                                          <p:val>
                                            <p:fltVal val="90"/>
                                          </p:val>
                                        </p:tav>
                                        <p:tav tm="100000">
                                          <p:val>
                                            <p:fltVal val="0"/>
                                          </p:val>
                                        </p:tav>
                                      </p:tavLst>
                                    </p:anim>
                                    <p:animEffect transition="in" filter="fade">
                                      <p:cBhvr>
                                        <p:cTn id="39" dur="500"/>
                                        <p:tgtEl>
                                          <p:spTgt spid="13"/>
                                        </p:tgtEl>
                                      </p:cBhvr>
                                    </p:animEffect>
                                  </p:childTnLst>
                                </p:cTn>
                              </p:par>
                            </p:childTnLst>
                          </p:cTn>
                        </p:par>
                        <p:par>
                          <p:cTn id="40" fill="hold">
                            <p:stCondLst>
                              <p:cond delay="7800"/>
                            </p:stCondLst>
                            <p:childTnLst>
                              <p:par>
                                <p:cTn id="41" presetID="63" presetClass="path" presetSubtype="0" accel="50000" decel="50000" fill="hold" nodeType="afterEffect">
                                  <p:stCondLst>
                                    <p:cond delay="0"/>
                                  </p:stCondLst>
                                  <p:childTnLst>
                                    <p:animMotion origin="layout" path="M 5.55112E-17 1.11022E-16 L 0.28294 1.11022E-16 " pathEditMode="relative" rAng="0" ptsTypes="AA">
                                      <p:cBhvr>
                                        <p:cTn id="42" dur="6000" fill="hold"/>
                                        <p:tgtEl>
                                          <p:spTgt spid="6"/>
                                        </p:tgtEl>
                                        <p:attrNameLst>
                                          <p:attrName>ppt_x</p:attrName>
                                          <p:attrName>ppt_y</p:attrName>
                                        </p:attrNameLst>
                                      </p:cBhvr>
                                      <p:rCtr x="14141" y="0"/>
                                    </p:animMotion>
                                  </p:childTnLst>
                                </p:cTn>
                              </p:par>
                              <p:par>
                                <p:cTn id="43" presetID="1" presetClass="entr" presetSubtype="0" fill="hold" nodeType="withEffect">
                                  <p:stCondLst>
                                    <p:cond delay="0"/>
                                  </p:stCondLst>
                                  <p:childTnLst>
                                    <p:set>
                                      <p:cBhvr>
                                        <p:cTn id="44" dur="1" fill="hold">
                                          <p:stCondLst>
                                            <p:cond delay="0"/>
                                          </p:stCondLst>
                                        </p:cTn>
                                        <p:tgtEl>
                                          <p:spTgt spid="2"/>
                                        </p:tgtEl>
                                        <p:attrNameLst>
                                          <p:attrName>style.visibility</p:attrName>
                                        </p:attrNameLst>
                                      </p:cBhvr>
                                      <p:to>
                                        <p:strVal val="visible"/>
                                      </p:to>
                                    </p:set>
                                  </p:childTnLst>
                                </p:cTn>
                              </p:par>
                              <p:par>
                                <p:cTn id="45" presetID="44" presetClass="path" presetSubtype="0" accel="50000" decel="50000" fill="hold" nodeType="withEffect">
                                  <p:stCondLst>
                                    <p:cond delay="0"/>
                                  </p:stCondLst>
                                  <p:childTnLst>
                                    <p:animMotion origin="layout" path="M 3.6204E-6 -1.48148E-6 L 0.16716 0.03403 C 0.20333 0.04097 0.25432 0.0581 0.30805 0.08056 C 0.36893 0.10602 0.41719 0.13079 0.45063 0.15278 L 0.6096 0.25556 " pathEditMode="relative" rAng="797448" ptsTypes="FffFF">
                                      <p:cBhvr>
                                        <p:cTn id="46" dur="4000" spd="-100000" fill="hold"/>
                                        <p:tgtEl>
                                          <p:spTgt spid="2"/>
                                        </p:tgtEl>
                                        <p:attrNameLst>
                                          <p:attrName>ppt_x</p:attrName>
                                          <p:attrName>ppt_y</p:attrName>
                                        </p:attrNameLst>
                                      </p:cBhvr>
                                      <p:rCtr x="30779" y="1046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1" grpId="0"/>
      <p:bldP spid="12" grpId="0"/>
      <p:bldP spid="20" grpId="0"/>
      <p:bldP spid="13" grpId="0"/>
    </p:bldLst>
  </p:timing>
  <p:extLst mod="1">
    <p:ext uri="{E180D4A7-C9FB-4DFB-919C-405C955672EB}">
      <p14:showEvtLst xmlns:p14="http://schemas.microsoft.com/office/powerpoint/2010/main">
        <p14:playEvt time="0" objId="14"/>
      </p14:showEvtLst>
    </p:ext>
  </p:extLst>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企业文化</a:t>
            </a:r>
          </a:p>
        </p:txBody>
      </p:sp>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2596" y="970450"/>
            <a:ext cx="9169191" cy="3923558"/>
          </a:xfrm>
          <a:prstGeom prst="rect">
            <a:avLst/>
          </a:prstGeom>
        </p:spPr>
      </p:pic>
      <p:pic>
        <p:nvPicPr>
          <p:cNvPr id="10" name="图片 9"/>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091581" y="970451"/>
            <a:ext cx="6048074" cy="3758458"/>
          </a:xfrm>
          <a:prstGeom prst="rect">
            <a:avLst/>
          </a:prstGeom>
        </p:spPr>
      </p:pic>
      <p:sp>
        <p:nvSpPr>
          <p:cNvPr id="11" name="椭圆 10"/>
          <p:cNvSpPr/>
          <p:nvPr/>
        </p:nvSpPr>
        <p:spPr bwMode="auto">
          <a:xfrm>
            <a:off x="6206516" y="2069224"/>
            <a:ext cx="2561338" cy="2562339"/>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5" name="椭圆 14"/>
          <p:cNvSpPr/>
          <p:nvPr/>
        </p:nvSpPr>
        <p:spPr bwMode="auto">
          <a:xfrm>
            <a:off x="6276194" y="2138930"/>
            <a:ext cx="2421981" cy="2422928"/>
          </a:xfrm>
          <a:prstGeom prst="ellipse">
            <a:avLst/>
          </a:prstGeom>
          <a:noFill/>
          <a:ln w="9525" cap="flat" cmpd="sng" algn="ctr">
            <a:solidFill>
              <a:srgbClr val="F8F8F8"/>
            </a:solidFill>
            <a:prstDash val="dash"/>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8" name="TextBox 47"/>
          <p:cNvSpPr txBox="1"/>
          <p:nvPr/>
        </p:nvSpPr>
        <p:spPr>
          <a:xfrm>
            <a:off x="6401583" y="2947070"/>
            <a:ext cx="2171203" cy="992579"/>
          </a:xfrm>
          <a:prstGeom prst="rect">
            <a:avLst/>
          </a:prstGeom>
          <a:noFill/>
        </p:spPr>
        <p:txBody>
          <a:bodyPr wrap="square" lIns="68562" tIns="34281" rIns="68562" bIns="34281" rtlCol="0">
            <a:spAutoFit/>
          </a:bodyPr>
          <a:lstStyle/>
          <a:p>
            <a:pPr algn="ctr"/>
            <a:r>
              <a:rPr lang="zh-CN" altLang="en-US" sz="1500" dirty="0">
                <a:solidFill>
                  <a:srgbClr val="F8F8F8"/>
                </a:solidFill>
                <a:latin typeface="+mn-ea"/>
                <a:ea typeface="+mn-ea"/>
              </a:rPr>
              <a:t>●谦虚谨慎的服务态度</a:t>
            </a:r>
          </a:p>
          <a:p>
            <a:pPr algn="ctr"/>
            <a:r>
              <a:rPr lang="zh-CN" altLang="en-US" sz="1500" dirty="0">
                <a:solidFill>
                  <a:srgbClr val="F8F8F8"/>
                </a:solidFill>
                <a:latin typeface="+mn-ea"/>
                <a:ea typeface="+mn-ea"/>
              </a:rPr>
              <a:t>●务实创新的服务精神</a:t>
            </a:r>
          </a:p>
          <a:p>
            <a:pPr algn="ctr"/>
            <a:r>
              <a:rPr lang="zh-CN" altLang="en-US" sz="1500" dirty="0">
                <a:solidFill>
                  <a:srgbClr val="F8F8F8"/>
                </a:solidFill>
                <a:latin typeface="+mn-ea"/>
                <a:ea typeface="+mn-ea"/>
              </a:rPr>
              <a:t>●专业优质的服务团队</a:t>
            </a:r>
          </a:p>
          <a:p>
            <a:pPr algn="ctr"/>
            <a:r>
              <a:rPr lang="zh-CN" altLang="en-US" sz="1500" dirty="0">
                <a:solidFill>
                  <a:srgbClr val="F8F8F8"/>
                </a:solidFill>
                <a:latin typeface="+mn-ea"/>
                <a:ea typeface="+mn-ea"/>
              </a:rPr>
              <a:t>●洞察敏锐的服务意识</a:t>
            </a:r>
          </a:p>
        </p:txBody>
      </p:sp>
      <p:sp>
        <p:nvSpPr>
          <p:cNvPr id="49" name="Freeform 5"/>
          <p:cNvSpPr>
            <a:spLocks/>
          </p:cNvSpPr>
          <p:nvPr/>
        </p:nvSpPr>
        <p:spPr bwMode="auto">
          <a:xfrm>
            <a:off x="7109291" y="2557035"/>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rgbClr val="F8F8F8"/>
          </a:solidFill>
          <a:ln>
            <a:noFill/>
          </a:ln>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50" name="TextBox 49"/>
          <p:cNvSpPr txBox="1"/>
          <p:nvPr/>
        </p:nvSpPr>
        <p:spPr>
          <a:xfrm>
            <a:off x="7301482" y="2518603"/>
            <a:ext cx="599930" cy="346249"/>
          </a:xfrm>
          <a:prstGeom prst="rect">
            <a:avLst/>
          </a:prstGeom>
          <a:noFill/>
        </p:spPr>
        <p:txBody>
          <a:bodyPr wrap="none" lIns="68562" tIns="34281" rIns="68562" bIns="34281" rtlCol="0">
            <a:spAutoFit/>
          </a:bodyPr>
          <a:lstStyle/>
          <a:p>
            <a:r>
              <a:rPr lang="zh-CN" altLang="en-US" dirty="0">
                <a:solidFill>
                  <a:srgbClr val="F8F8F8"/>
                </a:solidFill>
                <a:latin typeface="+mj-ea"/>
                <a:ea typeface="+mj-ea"/>
              </a:rPr>
              <a:t>服务</a:t>
            </a:r>
          </a:p>
        </p:txBody>
      </p:sp>
    </p:spTree>
    <p:extLst>
      <p:ext uri="{BB962C8B-B14F-4D97-AF65-F5344CB8AC3E}">
        <p14:creationId xmlns:p14="http://schemas.microsoft.com/office/powerpoint/2010/main" val="2366606765"/>
      </p:ext>
    </p:extLst>
  </p:cSld>
  <p:clrMapOvr>
    <a:masterClrMapping/>
  </p:clrMapOvr>
  <p:transition spd="slow" advTm="10319">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1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3000"/>
                                            <p:tgtEl>
                                              <p:spTgt spid="10"/>
                                            </p:tgtEl>
                                          </p:cBhvr>
                                        </p:animEffect>
                                      </p:childTnLst>
                                    </p:cTn>
                                  </p:par>
                                </p:childTnLst>
                              </p:cTn>
                            </p:par>
                            <p:par>
                              <p:cTn id="30" fill="hold">
                                <p:stCondLst>
                                  <p:cond delay="5450"/>
                                </p:stCondLst>
                                <p:childTnLst>
                                  <p:par>
                                    <p:cTn id="31" presetID="21"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1)">
                                          <p:cBhvr>
                                            <p:cTn id="33" dur="1000"/>
                                            <p:tgtEl>
                                              <p:spTgt spid="11"/>
                                            </p:tgtEl>
                                          </p:cBhvr>
                                        </p:animEffect>
                                      </p:childTnLst>
                                    </p:cTn>
                                  </p:par>
                                </p:childTnLst>
                              </p:cTn>
                            </p:par>
                            <p:par>
                              <p:cTn id="34" fill="hold">
                                <p:stCondLst>
                                  <p:cond delay="6450"/>
                                </p:stCondLst>
                                <p:childTnLst>
                                  <p:par>
                                    <p:cTn id="35" presetID="21" presetClass="entr" presetSubtype="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1)">
                                          <p:cBhvr>
                                            <p:cTn id="37" dur="500"/>
                                            <p:tgtEl>
                                              <p:spTgt spid="15"/>
                                            </p:tgtEl>
                                          </p:cBhvr>
                                        </p:animEffect>
                                      </p:childTnLst>
                                    </p:cTn>
                                  </p:par>
                                </p:childTnLst>
                              </p:cTn>
                            </p:par>
                            <p:par>
                              <p:cTn id="38" fill="hold">
                                <p:stCondLst>
                                  <p:cond delay="6950"/>
                                </p:stCondLst>
                                <p:childTnLst>
                                  <p:par>
                                    <p:cTn id="39" presetID="2" presetClass="entr" presetSubtype="1" fill="hold" grpId="0" nodeType="afterEffect" p14:presetBounceEnd="33333">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14:bounceEnd="33333">
                                          <p:cBhvr additive="base">
                                            <p:cTn id="41" dur="300" fill="hold"/>
                                            <p:tgtEl>
                                              <p:spTgt spid="49"/>
                                            </p:tgtEl>
                                            <p:attrNameLst>
                                              <p:attrName>ppt_x</p:attrName>
                                            </p:attrNameLst>
                                          </p:cBhvr>
                                          <p:tavLst>
                                            <p:tav tm="0">
                                              <p:val>
                                                <p:strVal val="#ppt_x"/>
                                              </p:val>
                                            </p:tav>
                                            <p:tav tm="100000">
                                              <p:val>
                                                <p:strVal val="#ppt_x"/>
                                              </p:val>
                                            </p:tav>
                                          </p:tavLst>
                                        </p:anim>
                                        <p:anim calcmode="lin" valueType="num" p14:bounceEnd="33333">
                                          <p:cBhvr additive="base">
                                            <p:cTn id="42" dur="300" fill="hold"/>
                                            <p:tgtEl>
                                              <p:spTgt spid="49"/>
                                            </p:tgtEl>
                                            <p:attrNameLst>
                                              <p:attrName>ppt_y</p:attrName>
                                            </p:attrNameLst>
                                          </p:cBhvr>
                                          <p:tavLst>
                                            <p:tav tm="0">
                                              <p:val>
                                                <p:strVal val="0-#ppt_h/2"/>
                                              </p:val>
                                            </p:tav>
                                            <p:tav tm="100000">
                                              <p:val>
                                                <p:strVal val="#ppt_y"/>
                                              </p:val>
                                            </p:tav>
                                          </p:tavLst>
                                        </p:anim>
                                      </p:childTnLst>
                                    </p:cTn>
                                  </p:par>
                                </p:childTnLst>
                              </p:cTn>
                            </p:par>
                            <p:par>
                              <p:cTn id="43" fill="hold">
                                <p:stCondLst>
                                  <p:cond delay="72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0"/>
                                            </p:tgtEl>
                                            <p:attrNameLst>
                                              <p:attrName>ppt_y</p:attrName>
                                            </p:attrNameLst>
                                          </p:cBhvr>
                                          <p:tavLst>
                                            <p:tav tm="0">
                                              <p:val>
                                                <p:strVal val="#ppt_y"/>
                                              </p:val>
                                            </p:tav>
                                            <p:tav tm="100000">
                                              <p:val>
                                                <p:strVal val="#ppt_y"/>
                                              </p:val>
                                            </p:tav>
                                          </p:tavLst>
                                        </p:anim>
                                        <p:anim calcmode="lin" valueType="num">
                                          <p:cBhvr>
                                            <p:cTn id="4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0"/>
                                            </p:tgtEl>
                                          </p:cBhvr>
                                        </p:animEffect>
                                      </p:childTnLst>
                                    </p:cTn>
                                  </p:par>
                                </p:childTnLst>
                              </p:cTn>
                            </p:par>
                            <p:par>
                              <p:cTn id="51" fill="hold">
                                <p:stCondLst>
                                  <p:cond delay="7800"/>
                                </p:stCondLst>
                                <p:childTnLst>
                                  <p:par>
                                    <p:cTn id="52" presetID="31"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1000" fill="hold"/>
                                            <p:tgtEl>
                                              <p:spTgt spid="48"/>
                                            </p:tgtEl>
                                            <p:attrNameLst>
                                              <p:attrName>ppt_w</p:attrName>
                                            </p:attrNameLst>
                                          </p:cBhvr>
                                          <p:tavLst>
                                            <p:tav tm="0">
                                              <p:val>
                                                <p:fltVal val="0"/>
                                              </p:val>
                                            </p:tav>
                                            <p:tav tm="100000">
                                              <p:val>
                                                <p:strVal val="#ppt_w"/>
                                              </p:val>
                                            </p:tav>
                                          </p:tavLst>
                                        </p:anim>
                                        <p:anim calcmode="lin" valueType="num">
                                          <p:cBhvr>
                                            <p:cTn id="55" dur="1000" fill="hold"/>
                                            <p:tgtEl>
                                              <p:spTgt spid="48"/>
                                            </p:tgtEl>
                                            <p:attrNameLst>
                                              <p:attrName>ppt_h</p:attrName>
                                            </p:attrNameLst>
                                          </p:cBhvr>
                                          <p:tavLst>
                                            <p:tav tm="0">
                                              <p:val>
                                                <p:fltVal val="0"/>
                                              </p:val>
                                            </p:tav>
                                            <p:tav tm="100000">
                                              <p:val>
                                                <p:strVal val="#ppt_h"/>
                                              </p:val>
                                            </p:tav>
                                          </p:tavLst>
                                        </p:anim>
                                        <p:anim calcmode="lin" valueType="num">
                                          <p:cBhvr>
                                            <p:cTn id="56" dur="1000" fill="hold"/>
                                            <p:tgtEl>
                                              <p:spTgt spid="48"/>
                                            </p:tgtEl>
                                            <p:attrNameLst>
                                              <p:attrName>style.rotation</p:attrName>
                                            </p:attrNameLst>
                                          </p:cBhvr>
                                          <p:tavLst>
                                            <p:tav tm="0">
                                              <p:val>
                                                <p:fltVal val="90"/>
                                              </p:val>
                                            </p:tav>
                                            <p:tav tm="100000">
                                              <p:val>
                                                <p:fltVal val="0"/>
                                              </p:val>
                                            </p:tav>
                                          </p:tavLst>
                                        </p:anim>
                                        <p:animEffect transition="in" filter="fade">
                                          <p:cBhvr>
                                            <p:cTn id="57"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11" grpId="0" animBg="1"/>
          <p:bldP spid="15" grpId="0" animBg="1"/>
          <p:bldP spid="48" grpId="0"/>
          <p:bldP spid="49"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inVertical)">
                                          <p:cBhvr>
                                            <p:cTn id="19" dur="500"/>
                                            <p:tgtEl>
                                              <p:spTgt spid="4"/>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fade">
                                          <p:cBhvr>
                                            <p:cTn id="23" dur="1000"/>
                                            <p:tgtEl>
                                              <p:spTgt spid="7"/>
                                            </p:tgtEl>
                                          </p:cBhvr>
                                        </p:animEffect>
                                        <p:anim calcmode="lin" valueType="num">
                                          <p:cBhvr>
                                            <p:cTn id="24" dur="1000" fill="hold"/>
                                            <p:tgtEl>
                                              <p:spTgt spid="7"/>
                                            </p:tgtEl>
                                            <p:attrNameLst>
                                              <p:attrName>ppt_x</p:attrName>
                                            </p:attrNameLst>
                                          </p:cBhvr>
                                          <p:tavLst>
                                            <p:tav tm="0">
                                              <p:val>
                                                <p:strVal val="#ppt_x"/>
                                              </p:val>
                                            </p:tav>
                                            <p:tav tm="100000">
                                              <p:val>
                                                <p:strVal val="#ppt_x"/>
                                              </p:val>
                                            </p:tav>
                                          </p:tavLst>
                                        </p:anim>
                                        <p:anim calcmode="lin" valueType="num">
                                          <p:cBhvr>
                                            <p:cTn id="25" dur="1000" fill="hold"/>
                                            <p:tgtEl>
                                              <p:spTgt spid="7"/>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10" presetClass="entr" presetSubtype="0" fill="hold" nodeType="afterEffect">
                                      <p:stCondLst>
                                        <p:cond delay="0"/>
                                      </p:stCondLst>
                                      <p:childTnLst>
                                        <p:set>
                                          <p:cBhvr>
                                            <p:cTn id="28" dur="1" fill="hold">
                                              <p:stCondLst>
                                                <p:cond delay="0"/>
                                              </p:stCondLst>
                                            </p:cTn>
                                            <p:tgtEl>
                                              <p:spTgt spid="10"/>
                                            </p:tgtEl>
                                            <p:attrNameLst>
                                              <p:attrName>style.visibility</p:attrName>
                                            </p:attrNameLst>
                                          </p:cBhvr>
                                          <p:to>
                                            <p:strVal val="visible"/>
                                          </p:to>
                                        </p:set>
                                        <p:animEffect transition="in" filter="fade">
                                          <p:cBhvr>
                                            <p:cTn id="29" dur="3000"/>
                                            <p:tgtEl>
                                              <p:spTgt spid="10"/>
                                            </p:tgtEl>
                                          </p:cBhvr>
                                        </p:animEffect>
                                      </p:childTnLst>
                                    </p:cTn>
                                  </p:par>
                                </p:childTnLst>
                              </p:cTn>
                            </p:par>
                            <p:par>
                              <p:cTn id="30" fill="hold">
                                <p:stCondLst>
                                  <p:cond delay="5450"/>
                                </p:stCondLst>
                                <p:childTnLst>
                                  <p:par>
                                    <p:cTn id="31" presetID="21" presetClass="entr" presetSubtype="1" fill="hold" grpId="0" nodeType="afterEffect">
                                      <p:stCondLst>
                                        <p:cond delay="0"/>
                                      </p:stCondLst>
                                      <p:childTnLst>
                                        <p:set>
                                          <p:cBhvr>
                                            <p:cTn id="32" dur="1" fill="hold">
                                              <p:stCondLst>
                                                <p:cond delay="0"/>
                                              </p:stCondLst>
                                            </p:cTn>
                                            <p:tgtEl>
                                              <p:spTgt spid="11"/>
                                            </p:tgtEl>
                                            <p:attrNameLst>
                                              <p:attrName>style.visibility</p:attrName>
                                            </p:attrNameLst>
                                          </p:cBhvr>
                                          <p:to>
                                            <p:strVal val="visible"/>
                                          </p:to>
                                        </p:set>
                                        <p:animEffect transition="in" filter="wheel(1)">
                                          <p:cBhvr>
                                            <p:cTn id="33" dur="1000"/>
                                            <p:tgtEl>
                                              <p:spTgt spid="11"/>
                                            </p:tgtEl>
                                          </p:cBhvr>
                                        </p:animEffect>
                                      </p:childTnLst>
                                    </p:cTn>
                                  </p:par>
                                </p:childTnLst>
                              </p:cTn>
                            </p:par>
                            <p:par>
                              <p:cTn id="34" fill="hold">
                                <p:stCondLst>
                                  <p:cond delay="6450"/>
                                </p:stCondLst>
                                <p:childTnLst>
                                  <p:par>
                                    <p:cTn id="35" presetID="21" presetClass="entr" presetSubtype="1" fill="hold" grpId="0" nodeType="afterEffect">
                                      <p:stCondLst>
                                        <p:cond delay="0"/>
                                      </p:stCondLst>
                                      <p:childTnLst>
                                        <p:set>
                                          <p:cBhvr>
                                            <p:cTn id="36" dur="1" fill="hold">
                                              <p:stCondLst>
                                                <p:cond delay="0"/>
                                              </p:stCondLst>
                                            </p:cTn>
                                            <p:tgtEl>
                                              <p:spTgt spid="15"/>
                                            </p:tgtEl>
                                            <p:attrNameLst>
                                              <p:attrName>style.visibility</p:attrName>
                                            </p:attrNameLst>
                                          </p:cBhvr>
                                          <p:to>
                                            <p:strVal val="visible"/>
                                          </p:to>
                                        </p:set>
                                        <p:animEffect transition="in" filter="wheel(1)">
                                          <p:cBhvr>
                                            <p:cTn id="37" dur="500"/>
                                            <p:tgtEl>
                                              <p:spTgt spid="15"/>
                                            </p:tgtEl>
                                          </p:cBhvr>
                                        </p:animEffect>
                                      </p:childTnLst>
                                    </p:cTn>
                                  </p:par>
                                </p:childTnLst>
                              </p:cTn>
                            </p:par>
                            <p:par>
                              <p:cTn id="38" fill="hold">
                                <p:stCondLst>
                                  <p:cond delay="6950"/>
                                </p:stCondLst>
                                <p:childTnLst>
                                  <p:par>
                                    <p:cTn id="39" presetID="2" presetClass="entr" presetSubtype="1" fill="hold" grpId="0" nodeType="afterEffect">
                                      <p:stCondLst>
                                        <p:cond delay="0"/>
                                      </p:stCondLst>
                                      <p:childTnLst>
                                        <p:set>
                                          <p:cBhvr>
                                            <p:cTn id="40" dur="1" fill="hold">
                                              <p:stCondLst>
                                                <p:cond delay="0"/>
                                              </p:stCondLst>
                                            </p:cTn>
                                            <p:tgtEl>
                                              <p:spTgt spid="49"/>
                                            </p:tgtEl>
                                            <p:attrNameLst>
                                              <p:attrName>style.visibility</p:attrName>
                                            </p:attrNameLst>
                                          </p:cBhvr>
                                          <p:to>
                                            <p:strVal val="visible"/>
                                          </p:to>
                                        </p:set>
                                        <p:anim calcmode="lin" valueType="num">
                                          <p:cBhvr additive="base">
                                            <p:cTn id="41" dur="300" fill="hold"/>
                                            <p:tgtEl>
                                              <p:spTgt spid="49"/>
                                            </p:tgtEl>
                                            <p:attrNameLst>
                                              <p:attrName>ppt_x</p:attrName>
                                            </p:attrNameLst>
                                          </p:cBhvr>
                                          <p:tavLst>
                                            <p:tav tm="0">
                                              <p:val>
                                                <p:strVal val="#ppt_x"/>
                                              </p:val>
                                            </p:tav>
                                            <p:tav tm="100000">
                                              <p:val>
                                                <p:strVal val="#ppt_x"/>
                                              </p:val>
                                            </p:tav>
                                          </p:tavLst>
                                        </p:anim>
                                        <p:anim calcmode="lin" valueType="num">
                                          <p:cBhvr additive="base">
                                            <p:cTn id="42" dur="300" fill="hold"/>
                                            <p:tgtEl>
                                              <p:spTgt spid="49"/>
                                            </p:tgtEl>
                                            <p:attrNameLst>
                                              <p:attrName>ppt_y</p:attrName>
                                            </p:attrNameLst>
                                          </p:cBhvr>
                                          <p:tavLst>
                                            <p:tav tm="0">
                                              <p:val>
                                                <p:strVal val="0-#ppt_h/2"/>
                                              </p:val>
                                            </p:tav>
                                            <p:tav tm="100000">
                                              <p:val>
                                                <p:strVal val="#ppt_y"/>
                                              </p:val>
                                            </p:tav>
                                          </p:tavLst>
                                        </p:anim>
                                      </p:childTnLst>
                                    </p:cTn>
                                  </p:par>
                                </p:childTnLst>
                              </p:cTn>
                            </p:par>
                            <p:par>
                              <p:cTn id="43" fill="hold">
                                <p:stCondLst>
                                  <p:cond delay="72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50"/>
                                            </p:tgtEl>
                                            <p:attrNameLst>
                                              <p:attrName>style.visibility</p:attrName>
                                            </p:attrNameLst>
                                          </p:cBhvr>
                                          <p:to>
                                            <p:strVal val="visible"/>
                                          </p:to>
                                        </p:set>
                                        <p:anim calcmode="lin" valueType="num">
                                          <p:cBhvr>
                                            <p:cTn id="46"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50"/>
                                            </p:tgtEl>
                                            <p:attrNameLst>
                                              <p:attrName>ppt_y</p:attrName>
                                            </p:attrNameLst>
                                          </p:cBhvr>
                                          <p:tavLst>
                                            <p:tav tm="0">
                                              <p:val>
                                                <p:strVal val="#ppt_y"/>
                                              </p:val>
                                            </p:tav>
                                            <p:tav tm="100000">
                                              <p:val>
                                                <p:strVal val="#ppt_y"/>
                                              </p:val>
                                            </p:tav>
                                          </p:tavLst>
                                        </p:anim>
                                        <p:anim calcmode="lin" valueType="num">
                                          <p:cBhvr>
                                            <p:cTn id="48"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50"/>
                                            </p:tgtEl>
                                          </p:cBhvr>
                                        </p:animEffect>
                                      </p:childTnLst>
                                    </p:cTn>
                                  </p:par>
                                </p:childTnLst>
                              </p:cTn>
                            </p:par>
                            <p:par>
                              <p:cTn id="51" fill="hold">
                                <p:stCondLst>
                                  <p:cond delay="7800"/>
                                </p:stCondLst>
                                <p:childTnLst>
                                  <p:par>
                                    <p:cTn id="52" presetID="31" presetClass="entr" presetSubtype="0" fill="hold" grpId="0" nodeType="afterEffect">
                                      <p:stCondLst>
                                        <p:cond delay="0"/>
                                      </p:stCondLst>
                                      <p:childTnLst>
                                        <p:set>
                                          <p:cBhvr>
                                            <p:cTn id="53" dur="1" fill="hold">
                                              <p:stCondLst>
                                                <p:cond delay="0"/>
                                              </p:stCondLst>
                                            </p:cTn>
                                            <p:tgtEl>
                                              <p:spTgt spid="48"/>
                                            </p:tgtEl>
                                            <p:attrNameLst>
                                              <p:attrName>style.visibility</p:attrName>
                                            </p:attrNameLst>
                                          </p:cBhvr>
                                          <p:to>
                                            <p:strVal val="visible"/>
                                          </p:to>
                                        </p:set>
                                        <p:anim calcmode="lin" valueType="num">
                                          <p:cBhvr>
                                            <p:cTn id="54" dur="1000" fill="hold"/>
                                            <p:tgtEl>
                                              <p:spTgt spid="48"/>
                                            </p:tgtEl>
                                            <p:attrNameLst>
                                              <p:attrName>ppt_w</p:attrName>
                                            </p:attrNameLst>
                                          </p:cBhvr>
                                          <p:tavLst>
                                            <p:tav tm="0">
                                              <p:val>
                                                <p:fltVal val="0"/>
                                              </p:val>
                                            </p:tav>
                                            <p:tav tm="100000">
                                              <p:val>
                                                <p:strVal val="#ppt_w"/>
                                              </p:val>
                                            </p:tav>
                                          </p:tavLst>
                                        </p:anim>
                                        <p:anim calcmode="lin" valueType="num">
                                          <p:cBhvr>
                                            <p:cTn id="55" dur="1000" fill="hold"/>
                                            <p:tgtEl>
                                              <p:spTgt spid="48"/>
                                            </p:tgtEl>
                                            <p:attrNameLst>
                                              <p:attrName>ppt_h</p:attrName>
                                            </p:attrNameLst>
                                          </p:cBhvr>
                                          <p:tavLst>
                                            <p:tav tm="0">
                                              <p:val>
                                                <p:fltVal val="0"/>
                                              </p:val>
                                            </p:tav>
                                            <p:tav tm="100000">
                                              <p:val>
                                                <p:strVal val="#ppt_h"/>
                                              </p:val>
                                            </p:tav>
                                          </p:tavLst>
                                        </p:anim>
                                        <p:anim calcmode="lin" valueType="num">
                                          <p:cBhvr>
                                            <p:cTn id="56" dur="1000" fill="hold"/>
                                            <p:tgtEl>
                                              <p:spTgt spid="48"/>
                                            </p:tgtEl>
                                            <p:attrNameLst>
                                              <p:attrName>style.rotation</p:attrName>
                                            </p:attrNameLst>
                                          </p:cBhvr>
                                          <p:tavLst>
                                            <p:tav tm="0">
                                              <p:val>
                                                <p:fltVal val="90"/>
                                              </p:val>
                                            </p:tav>
                                            <p:tav tm="100000">
                                              <p:val>
                                                <p:fltVal val="0"/>
                                              </p:val>
                                            </p:tav>
                                          </p:tavLst>
                                        </p:anim>
                                        <p:animEffect transition="in" filter="fade">
                                          <p:cBhvr>
                                            <p:cTn id="57" dur="10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11" grpId="0" animBg="1"/>
          <p:bldP spid="15" grpId="0" animBg="1"/>
          <p:bldP spid="48" grpId="0"/>
          <p:bldP spid="49" grpId="0" animBg="1"/>
          <p:bldP spid="50" grpId="0"/>
        </p:bldLst>
      </p:timing>
    </mc:Fallback>
  </mc:AlternateContent>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企业文化</a:t>
            </a:r>
          </a:p>
        </p:txBody>
      </p:sp>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 y="681541"/>
            <a:ext cx="7493577" cy="4068842"/>
          </a:xfrm>
          <a:prstGeom prst="rect">
            <a:avLst/>
          </a:prstGeom>
        </p:spPr>
      </p:pic>
      <p:sp>
        <p:nvSpPr>
          <p:cNvPr id="13" name="矩形 12"/>
          <p:cNvSpPr/>
          <p:nvPr/>
        </p:nvSpPr>
        <p:spPr bwMode="auto">
          <a:xfrm>
            <a:off x="6066860" y="1141961"/>
            <a:ext cx="3077140" cy="1056813"/>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4" name="TextBox 13"/>
          <p:cNvSpPr txBox="1"/>
          <p:nvPr/>
        </p:nvSpPr>
        <p:spPr>
          <a:xfrm>
            <a:off x="6257414" y="1206196"/>
            <a:ext cx="2670646" cy="992579"/>
          </a:xfrm>
          <a:prstGeom prst="rect">
            <a:avLst/>
          </a:prstGeom>
          <a:noFill/>
        </p:spPr>
        <p:txBody>
          <a:bodyPr wrap="square" lIns="68562" tIns="34281" rIns="68562" bIns="34281" rtlCol="0">
            <a:spAutoFit/>
          </a:bodyPr>
          <a:lstStyle/>
          <a:p>
            <a:r>
              <a:rPr lang="zh-CN" altLang="en-US" sz="1500" dirty="0">
                <a:solidFill>
                  <a:srgbClr val="F8F8F8"/>
                </a:solidFill>
                <a:latin typeface="+mn-ea"/>
                <a:ea typeface="+mn-ea"/>
              </a:rPr>
              <a:t>●追求客户利益最大化</a:t>
            </a:r>
          </a:p>
          <a:p>
            <a:r>
              <a:rPr lang="zh-CN" altLang="en-US" sz="1500" dirty="0">
                <a:solidFill>
                  <a:srgbClr val="F8F8F8"/>
                </a:solidFill>
                <a:latin typeface="+mn-ea"/>
                <a:ea typeface="+mn-ea"/>
              </a:rPr>
              <a:t>●追求优质满意的服务</a:t>
            </a:r>
          </a:p>
          <a:p>
            <a:r>
              <a:rPr lang="zh-CN" altLang="en-US" sz="1500" dirty="0">
                <a:solidFill>
                  <a:srgbClr val="F8F8F8"/>
                </a:solidFill>
                <a:latin typeface="+mn-ea"/>
                <a:ea typeface="+mn-ea"/>
              </a:rPr>
              <a:t>●追求可持续发展的战略方针</a:t>
            </a:r>
          </a:p>
          <a:p>
            <a:r>
              <a:rPr lang="zh-CN" altLang="en-US" sz="1500" dirty="0">
                <a:solidFill>
                  <a:srgbClr val="F8F8F8"/>
                </a:solidFill>
                <a:latin typeface="+mn-ea"/>
                <a:ea typeface="+mn-ea"/>
              </a:rPr>
              <a:t>●追求以人为本的生存之道</a:t>
            </a:r>
          </a:p>
        </p:txBody>
      </p:sp>
      <p:sp>
        <p:nvSpPr>
          <p:cNvPr id="16" name="Freeform 5"/>
          <p:cNvSpPr>
            <a:spLocks/>
          </p:cNvSpPr>
          <p:nvPr/>
        </p:nvSpPr>
        <p:spPr bwMode="auto">
          <a:xfrm>
            <a:off x="6066860" y="792293"/>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17" name="TextBox 16"/>
          <p:cNvSpPr txBox="1"/>
          <p:nvPr/>
        </p:nvSpPr>
        <p:spPr>
          <a:xfrm>
            <a:off x="6259051" y="753861"/>
            <a:ext cx="599930" cy="346249"/>
          </a:xfrm>
          <a:prstGeom prst="rect">
            <a:avLst/>
          </a:prstGeom>
          <a:noFill/>
        </p:spPr>
        <p:txBody>
          <a:bodyPr wrap="none" lIns="68562" tIns="34281" rIns="68562" bIns="34281" rtlCol="0">
            <a:spAutoFit/>
          </a:bodyPr>
          <a:lstStyle/>
          <a:p>
            <a:r>
              <a:rPr lang="zh-CN" altLang="en-US" dirty="0">
                <a:solidFill>
                  <a:schemeClr val="bg2"/>
                </a:solidFill>
                <a:latin typeface="+mj-ea"/>
                <a:ea typeface="+mj-ea"/>
              </a:rPr>
              <a:t>追求</a:t>
            </a:r>
          </a:p>
        </p:txBody>
      </p:sp>
      <p:cxnSp>
        <p:nvCxnSpPr>
          <p:cNvPr id="10" name="直接连接符 9"/>
          <p:cNvCxnSpPr/>
          <p:nvPr/>
        </p:nvCxnSpPr>
        <p:spPr bwMode="auto">
          <a:xfrm>
            <a:off x="6066859" y="1136300"/>
            <a:ext cx="0" cy="106247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 name="直接连接符 10"/>
          <p:cNvCxnSpPr/>
          <p:nvPr/>
        </p:nvCxnSpPr>
        <p:spPr bwMode="auto">
          <a:xfrm flipV="1">
            <a:off x="6066860" y="1136300"/>
            <a:ext cx="3077141" cy="5661"/>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auto">
          <a:xfrm>
            <a:off x="6066860" y="2198774"/>
            <a:ext cx="3077141"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Tree>
    <p:extLst>
      <p:ext uri="{BB962C8B-B14F-4D97-AF65-F5344CB8AC3E}">
        <p14:creationId xmlns:p14="http://schemas.microsoft.com/office/powerpoint/2010/main" val="258033721"/>
      </p:ext>
    </p:extLst>
  </p:cSld>
  <p:clrMapOvr>
    <a:masterClrMapping/>
  </p:clrMapOvr>
  <p:transition spd="slow" advTm="12885">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2000"/>
                                            <p:tgtEl>
                                              <p:spTgt spid="4"/>
                                            </p:tgtEl>
                                          </p:cBhvr>
                                        </p:animEffect>
                                      </p:childTnLst>
                                    </p:cTn>
                                  </p:par>
                                </p:childTnLst>
                              </p:cTn>
                            </p:par>
                            <p:par>
                              <p:cTn id="20" fill="hold">
                                <p:stCondLst>
                                  <p:cond delay="29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000"/>
                                            <p:tgtEl>
                                              <p:spTgt spid="5"/>
                                            </p:tgtEl>
                                          </p:cBhvr>
                                        </p:animEffect>
                                      </p:childTnLst>
                                    </p:cTn>
                                  </p:par>
                                </p:childTnLst>
                              </p:cTn>
                            </p:par>
                            <p:par>
                              <p:cTn id="24" fill="hold">
                                <p:stCondLst>
                                  <p:cond delay="4950"/>
                                </p:stCondLst>
                                <p:childTnLst>
                                  <p:par>
                                    <p:cTn id="25" presetID="2" presetClass="entr" presetSubtype="1" fill="hold" grpId="0" nodeType="afterEffect" p14:presetBounceEnd="33333">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14:bounceEnd="33333">
                                          <p:cBhvr additive="base">
                                            <p:cTn id="27" dur="300" fill="hold"/>
                                            <p:tgtEl>
                                              <p:spTgt spid="16"/>
                                            </p:tgtEl>
                                            <p:attrNameLst>
                                              <p:attrName>ppt_x</p:attrName>
                                            </p:attrNameLst>
                                          </p:cBhvr>
                                          <p:tavLst>
                                            <p:tav tm="0">
                                              <p:val>
                                                <p:strVal val="#ppt_x"/>
                                              </p:val>
                                            </p:tav>
                                            <p:tav tm="100000">
                                              <p:val>
                                                <p:strVal val="#ppt_x"/>
                                              </p:val>
                                            </p:tav>
                                          </p:tavLst>
                                        </p:anim>
                                        <p:anim calcmode="lin" valueType="num" p14:bounceEnd="33333">
                                          <p:cBhvr additive="base">
                                            <p:cTn id="28" dur="30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5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childTnLst>
                              </p:cTn>
                            </p:par>
                            <p:par>
                              <p:cTn id="37" fill="hold">
                                <p:stCondLst>
                                  <p:cond delay="5800"/>
                                </p:stCondLst>
                                <p:childTnLst>
                                  <p:par>
                                    <p:cTn id="38" presetID="2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6300"/>
                                </p:stCondLst>
                                <p:childTnLst>
                                  <p:par>
                                    <p:cTn id="42" presetID="22" presetClass="entr" presetSubtype="1"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6800"/>
                                </p:stCondLst>
                                <p:childTnLst>
                                  <p:par>
                                    <p:cTn id="46" presetID="22" presetClass="exit" presetSubtype="2" fill="hold" nodeType="afterEffect">
                                      <p:stCondLst>
                                        <p:cond delay="0"/>
                                      </p:stCondLst>
                                      <p:childTnLst>
                                        <p:animEffect transition="out" filter="wipe(right)">
                                          <p:cBhvr>
                                            <p:cTn id="47" dur="300"/>
                                            <p:tgtEl>
                                              <p:spTgt spid="11"/>
                                            </p:tgtEl>
                                          </p:cBhvr>
                                        </p:animEffect>
                                        <p:set>
                                          <p:cBhvr>
                                            <p:cTn id="48" dur="1" fill="hold">
                                              <p:stCondLst>
                                                <p:cond delay="299"/>
                                              </p:stCondLst>
                                            </p:cTn>
                                            <p:tgtEl>
                                              <p:spTgt spid="11"/>
                                            </p:tgtEl>
                                            <p:attrNameLst>
                                              <p:attrName>style.visibility</p:attrName>
                                            </p:attrNameLst>
                                          </p:cBhvr>
                                          <p:to>
                                            <p:strVal val="hidden"/>
                                          </p:to>
                                        </p:set>
                                      </p:childTnLst>
                                    </p:cTn>
                                  </p:par>
                                </p:childTnLst>
                              </p:cTn>
                            </p:par>
                            <p:par>
                              <p:cTn id="49" fill="hold">
                                <p:stCondLst>
                                  <p:cond delay="710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xit" presetSubtype="1" fill="hold" nodeType="withEffect">
                                      <p:stCondLst>
                                        <p:cond delay="0"/>
                                      </p:stCondLst>
                                      <p:childTnLst>
                                        <p:animEffect transition="out" filter="wipe(up)">
                                          <p:cBhvr>
                                            <p:cTn id="54" dur="300"/>
                                            <p:tgtEl>
                                              <p:spTgt spid="10"/>
                                            </p:tgtEl>
                                          </p:cBhvr>
                                        </p:animEffect>
                                        <p:set>
                                          <p:cBhvr>
                                            <p:cTn id="55" dur="1" fill="hold">
                                              <p:stCondLst>
                                                <p:cond delay="299"/>
                                              </p:stCondLst>
                                            </p:cTn>
                                            <p:tgtEl>
                                              <p:spTgt spid="10"/>
                                            </p:tgtEl>
                                            <p:attrNameLst>
                                              <p:attrName>style.visibility</p:attrName>
                                            </p:attrNameLst>
                                          </p:cBhvr>
                                          <p:to>
                                            <p:strVal val="hidden"/>
                                          </p:to>
                                        </p:set>
                                      </p:childTnLst>
                                    </p:cTn>
                                  </p:par>
                                </p:childTnLst>
                              </p:cTn>
                            </p:par>
                            <p:par>
                              <p:cTn id="56" fill="hold">
                                <p:stCondLst>
                                  <p:cond delay="7600"/>
                                </p:stCondLst>
                                <p:childTnLst>
                                  <p:par>
                                    <p:cTn id="57" presetID="22" presetClass="exit" presetSubtype="8" fill="hold" nodeType="afterEffect">
                                      <p:stCondLst>
                                        <p:cond delay="0"/>
                                      </p:stCondLst>
                                      <p:childTnLst>
                                        <p:animEffect transition="out" filter="wipe(left)">
                                          <p:cBhvr>
                                            <p:cTn id="58" dur="300"/>
                                            <p:tgtEl>
                                              <p:spTgt spid="12"/>
                                            </p:tgtEl>
                                          </p:cBhvr>
                                        </p:animEffect>
                                        <p:set>
                                          <p:cBhvr>
                                            <p:cTn id="59" dur="1" fill="hold">
                                              <p:stCondLst>
                                                <p:cond delay="299"/>
                                              </p:stCondLst>
                                            </p:cTn>
                                            <p:tgtEl>
                                              <p:spTgt spid="12"/>
                                            </p:tgtEl>
                                            <p:attrNameLst>
                                              <p:attrName>style.visibility</p:attrName>
                                            </p:attrNameLst>
                                          </p:cBhvr>
                                          <p:to>
                                            <p:strVal val="hidden"/>
                                          </p:to>
                                        </p:set>
                                      </p:childTnLst>
                                    </p:cTn>
                                  </p:par>
                                </p:childTnLst>
                              </p:cTn>
                            </p:par>
                            <p:par>
                              <p:cTn id="60" fill="hold">
                                <p:stCondLst>
                                  <p:cond delay="790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3000"/>
                                            <p:tgtEl>
                                              <p:spTgt spid="13"/>
                                            </p:tgtEl>
                                          </p:cBhvr>
                                        </p:animEffect>
                                      </p:childTnLst>
                                    </p:cTn>
                                  </p:par>
                                </p:childTnLst>
                              </p:cTn>
                            </p:par>
                            <p:par>
                              <p:cTn id="64" fill="hold">
                                <p:stCondLst>
                                  <p:cond delay="10900"/>
                                </p:stCondLst>
                                <p:childTnLst>
                                  <p:par>
                                    <p:cTn id="65" presetID="31"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fltVal val="0"/>
                                              </p:val>
                                            </p:tav>
                                            <p:tav tm="100000">
                                              <p:val>
                                                <p:strVal val="#ppt_w"/>
                                              </p:val>
                                            </p:tav>
                                          </p:tavLst>
                                        </p:anim>
                                        <p:anim calcmode="lin" valueType="num">
                                          <p:cBhvr>
                                            <p:cTn id="68" dur="1000" fill="hold"/>
                                            <p:tgtEl>
                                              <p:spTgt spid="14"/>
                                            </p:tgtEl>
                                            <p:attrNameLst>
                                              <p:attrName>ppt_h</p:attrName>
                                            </p:attrNameLst>
                                          </p:cBhvr>
                                          <p:tavLst>
                                            <p:tav tm="0">
                                              <p:val>
                                                <p:fltVal val="0"/>
                                              </p:val>
                                            </p:tav>
                                            <p:tav tm="100000">
                                              <p:val>
                                                <p:strVal val="#ppt_h"/>
                                              </p:val>
                                            </p:tav>
                                          </p:tavLst>
                                        </p:anim>
                                        <p:anim calcmode="lin" valueType="num">
                                          <p:cBhvr>
                                            <p:cTn id="69" dur="1000" fill="hold"/>
                                            <p:tgtEl>
                                              <p:spTgt spid="14"/>
                                            </p:tgtEl>
                                            <p:attrNameLst>
                                              <p:attrName>style.rotation</p:attrName>
                                            </p:attrNameLst>
                                          </p:cBhvr>
                                          <p:tavLst>
                                            <p:tav tm="0">
                                              <p:val>
                                                <p:fltVal val="90"/>
                                              </p:val>
                                            </p:tav>
                                            <p:tav tm="100000">
                                              <p:val>
                                                <p:fltVal val="0"/>
                                              </p:val>
                                            </p:tav>
                                          </p:tavLst>
                                        </p:anim>
                                        <p:animEffect transition="in" filter="fade">
                                          <p:cBhvr>
                                            <p:cTn id="7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13" grpId="0" animBg="1"/>
          <p:bldP spid="14" grpId="0"/>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2"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2000"/>
                                            <p:tgtEl>
                                              <p:spTgt spid="4"/>
                                            </p:tgtEl>
                                          </p:cBhvr>
                                        </p:animEffect>
                                      </p:childTnLst>
                                    </p:cTn>
                                  </p:par>
                                </p:childTnLst>
                              </p:cTn>
                            </p:par>
                            <p:par>
                              <p:cTn id="20" fill="hold">
                                <p:stCondLst>
                                  <p:cond delay="2950"/>
                                </p:stCondLst>
                                <p:childTnLst>
                                  <p:par>
                                    <p:cTn id="21" presetID="22" presetClass="entr" presetSubtype="8"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Effect transition="in" filter="wipe(left)">
                                          <p:cBhvr>
                                            <p:cTn id="23" dur="2000"/>
                                            <p:tgtEl>
                                              <p:spTgt spid="5"/>
                                            </p:tgtEl>
                                          </p:cBhvr>
                                        </p:animEffect>
                                      </p:childTnLst>
                                    </p:cTn>
                                  </p:par>
                                </p:childTnLst>
                              </p:cTn>
                            </p:par>
                            <p:par>
                              <p:cTn id="24" fill="hold">
                                <p:stCondLst>
                                  <p:cond delay="4950"/>
                                </p:stCondLst>
                                <p:childTnLst>
                                  <p:par>
                                    <p:cTn id="25" presetID="2" presetClass="entr" presetSubtype="1" fill="hold" grpId="0" nodeType="afterEffect">
                                      <p:stCondLst>
                                        <p:cond delay="0"/>
                                      </p:stCondLst>
                                      <p:childTnLst>
                                        <p:set>
                                          <p:cBhvr>
                                            <p:cTn id="26" dur="1" fill="hold">
                                              <p:stCondLst>
                                                <p:cond delay="0"/>
                                              </p:stCondLst>
                                            </p:cTn>
                                            <p:tgtEl>
                                              <p:spTgt spid="16"/>
                                            </p:tgtEl>
                                            <p:attrNameLst>
                                              <p:attrName>style.visibility</p:attrName>
                                            </p:attrNameLst>
                                          </p:cBhvr>
                                          <p:to>
                                            <p:strVal val="visible"/>
                                          </p:to>
                                        </p:set>
                                        <p:anim calcmode="lin" valueType="num">
                                          <p:cBhvr additive="base">
                                            <p:cTn id="27" dur="300" fill="hold"/>
                                            <p:tgtEl>
                                              <p:spTgt spid="16"/>
                                            </p:tgtEl>
                                            <p:attrNameLst>
                                              <p:attrName>ppt_x</p:attrName>
                                            </p:attrNameLst>
                                          </p:cBhvr>
                                          <p:tavLst>
                                            <p:tav tm="0">
                                              <p:val>
                                                <p:strVal val="#ppt_x"/>
                                              </p:val>
                                            </p:tav>
                                            <p:tav tm="100000">
                                              <p:val>
                                                <p:strVal val="#ppt_x"/>
                                              </p:val>
                                            </p:tav>
                                          </p:tavLst>
                                        </p:anim>
                                        <p:anim calcmode="lin" valueType="num">
                                          <p:cBhvr additive="base">
                                            <p:cTn id="28" dur="300" fill="hold"/>
                                            <p:tgtEl>
                                              <p:spTgt spid="16"/>
                                            </p:tgtEl>
                                            <p:attrNameLst>
                                              <p:attrName>ppt_y</p:attrName>
                                            </p:attrNameLst>
                                          </p:cBhvr>
                                          <p:tavLst>
                                            <p:tav tm="0">
                                              <p:val>
                                                <p:strVal val="0-#ppt_h/2"/>
                                              </p:val>
                                            </p:tav>
                                            <p:tav tm="100000">
                                              <p:val>
                                                <p:strVal val="#ppt_y"/>
                                              </p:val>
                                            </p:tav>
                                          </p:tavLst>
                                        </p:anim>
                                      </p:childTnLst>
                                    </p:cTn>
                                  </p:par>
                                </p:childTnLst>
                              </p:cTn>
                            </p:par>
                            <p:par>
                              <p:cTn id="29" fill="hold">
                                <p:stCondLst>
                                  <p:cond delay="5250"/>
                                </p:stCondLst>
                                <p:childTnLst>
                                  <p:par>
                                    <p:cTn id="30" presetID="41" presetClass="entr" presetSubtype="0" fill="hold" grpId="0" nodeType="afterEffect">
                                      <p:stCondLst>
                                        <p:cond delay="0"/>
                                      </p:stCondLst>
                                      <p:iterate type="lt">
                                        <p:tmPct val="10000"/>
                                      </p:iterate>
                                      <p:childTnLst>
                                        <p:set>
                                          <p:cBhvr>
                                            <p:cTn id="31" dur="1" fill="hold">
                                              <p:stCondLst>
                                                <p:cond delay="0"/>
                                              </p:stCondLst>
                                            </p:cTn>
                                            <p:tgtEl>
                                              <p:spTgt spid="17"/>
                                            </p:tgtEl>
                                            <p:attrNameLst>
                                              <p:attrName>style.visibility</p:attrName>
                                            </p:attrNameLst>
                                          </p:cBhvr>
                                          <p:to>
                                            <p:strVal val="visible"/>
                                          </p:to>
                                        </p:set>
                                        <p:anim calcmode="lin" valueType="num">
                                          <p:cBhvr>
                                            <p:cTn id="32" dur="500" fill="hold"/>
                                            <p:tgtEl>
                                              <p:spTgt spid="17"/>
                                            </p:tgtEl>
                                            <p:attrNameLst>
                                              <p:attrName>ppt_x</p:attrName>
                                            </p:attrNameLst>
                                          </p:cBhvr>
                                          <p:tavLst>
                                            <p:tav tm="0">
                                              <p:val>
                                                <p:strVal val="#ppt_x"/>
                                              </p:val>
                                            </p:tav>
                                            <p:tav tm="50000">
                                              <p:val>
                                                <p:strVal val="#ppt_x+.1"/>
                                              </p:val>
                                            </p:tav>
                                            <p:tav tm="100000">
                                              <p:val>
                                                <p:strVal val="#ppt_x"/>
                                              </p:val>
                                            </p:tav>
                                          </p:tavLst>
                                        </p:anim>
                                        <p:anim calcmode="lin" valueType="num">
                                          <p:cBhvr>
                                            <p:cTn id="33" dur="500" fill="hold"/>
                                            <p:tgtEl>
                                              <p:spTgt spid="17"/>
                                            </p:tgtEl>
                                            <p:attrNameLst>
                                              <p:attrName>ppt_y</p:attrName>
                                            </p:attrNameLst>
                                          </p:cBhvr>
                                          <p:tavLst>
                                            <p:tav tm="0">
                                              <p:val>
                                                <p:strVal val="#ppt_y"/>
                                              </p:val>
                                            </p:tav>
                                            <p:tav tm="100000">
                                              <p:val>
                                                <p:strVal val="#ppt_y"/>
                                              </p:val>
                                            </p:tav>
                                          </p:tavLst>
                                        </p:anim>
                                        <p:anim calcmode="lin" valueType="num">
                                          <p:cBhvr>
                                            <p:cTn id="34" dur="500" fill="hold"/>
                                            <p:tgtEl>
                                              <p:spTgt spid="17"/>
                                            </p:tgtEl>
                                            <p:attrNameLst>
                                              <p:attrName>ppt_h</p:attrName>
                                            </p:attrNameLst>
                                          </p:cBhvr>
                                          <p:tavLst>
                                            <p:tav tm="0">
                                              <p:val>
                                                <p:strVal val="#ppt_h/10"/>
                                              </p:val>
                                            </p:tav>
                                            <p:tav tm="50000">
                                              <p:val>
                                                <p:strVal val="#ppt_h+.01"/>
                                              </p:val>
                                            </p:tav>
                                            <p:tav tm="100000">
                                              <p:val>
                                                <p:strVal val="#ppt_h"/>
                                              </p:val>
                                            </p:tav>
                                          </p:tavLst>
                                        </p:anim>
                                        <p:anim calcmode="lin" valueType="num">
                                          <p:cBhvr>
                                            <p:cTn id="35" dur="500" fill="hold"/>
                                            <p:tgtEl>
                                              <p:spTgt spid="17"/>
                                            </p:tgtEl>
                                            <p:attrNameLst>
                                              <p:attrName>ppt_w</p:attrName>
                                            </p:attrNameLst>
                                          </p:cBhvr>
                                          <p:tavLst>
                                            <p:tav tm="0">
                                              <p:val>
                                                <p:strVal val="#ppt_w/10"/>
                                              </p:val>
                                            </p:tav>
                                            <p:tav tm="50000">
                                              <p:val>
                                                <p:strVal val="#ppt_w+.01"/>
                                              </p:val>
                                            </p:tav>
                                            <p:tav tm="100000">
                                              <p:val>
                                                <p:strVal val="#ppt_w"/>
                                              </p:val>
                                            </p:tav>
                                          </p:tavLst>
                                        </p:anim>
                                        <p:animEffect transition="in" filter="fade">
                                          <p:cBhvr>
                                            <p:cTn id="36" dur="500" tmFilter="0,0; .5, 1; 1, 1"/>
                                            <p:tgtEl>
                                              <p:spTgt spid="17"/>
                                            </p:tgtEl>
                                          </p:cBhvr>
                                        </p:animEffect>
                                      </p:childTnLst>
                                    </p:cTn>
                                  </p:par>
                                </p:childTnLst>
                              </p:cTn>
                            </p:par>
                            <p:par>
                              <p:cTn id="37" fill="hold">
                                <p:stCondLst>
                                  <p:cond delay="5800"/>
                                </p:stCondLst>
                                <p:childTnLst>
                                  <p:par>
                                    <p:cTn id="38" presetID="22" presetClass="entr" presetSubtype="2" fill="hold" nodeType="afterEffect">
                                      <p:stCondLst>
                                        <p:cond delay="0"/>
                                      </p:stCondLst>
                                      <p:childTnLst>
                                        <p:set>
                                          <p:cBhvr>
                                            <p:cTn id="39" dur="1" fill="hold">
                                              <p:stCondLst>
                                                <p:cond delay="0"/>
                                              </p:stCondLst>
                                            </p:cTn>
                                            <p:tgtEl>
                                              <p:spTgt spid="11"/>
                                            </p:tgtEl>
                                            <p:attrNameLst>
                                              <p:attrName>style.visibility</p:attrName>
                                            </p:attrNameLst>
                                          </p:cBhvr>
                                          <p:to>
                                            <p:strVal val="visible"/>
                                          </p:to>
                                        </p:set>
                                        <p:animEffect transition="in" filter="wipe(right)">
                                          <p:cBhvr>
                                            <p:cTn id="40" dur="500"/>
                                            <p:tgtEl>
                                              <p:spTgt spid="11"/>
                                            </p:tgtEl>
                                          </p:cBhvr>
                                        </p:animEffect>
                                      </p:childTnLst>
                                    </p:cTn>
                                  </p:par>
                                </p:childTnLst>
                              </p:cTn>
                            </p:par>
                            <p:par>
                              <p:cTn id="41" fill="hold">
                                <p:stCondLst>
                                  <p:cond delay="6300"/>
                                </p:stCondLst>
                                <p:childTnLst>
                                  <p:par>
                                    <p:cTn id="42" presetID="22" presetClass="entr" presetSubtype="1" fill="hold" nodeType="afterEffect">
                                      <p:stCondLst>
                                        <p:cond delay="0"/>
                                      </p:stCondLst>
                                      <p:childTnLst>
                                        <p:set>
                                          <p:cBhvr>
                                            <p:cTn id="43" dur="1" fill="hold">
                                              <p:stCondLst>
                                                <p:cond delay="0"/>
                                              </p:stCondLst>
                                            </p:cTn>
                                            <p:tgtEl>
                                              <p:spTgt spid="10"/>
                                            </p:tgtEl>
                                            <p:attrNameLst>
                                              <p:attrName>style.visibility</p:attrName>
                                            </p:attrNameLst>
                                          </p:cBhvr>
                                          <p:to>
                                            <p:strVal val="visible"/>
                                          </p:to>
                                        </p:set>
                                        <p:animEffect transition="in" filter="wipe(up)">
                                          <p:cBhvr>
                                            <p:cTn id="44" dur="500"/>
                                            <p:tgtEl>
                                              <p:spTgt spid="10"/>
                                            </p:tgtEl>
                                          </p:cBhvr>
                                        </p:animEffect>
                                      </p:childTnLst>
                                    </p:cTn>
                                  </p:par>
                                </p:childTnLst>
                              </p:cTn>
                            </p:par>
                            <p:par>
                              <p:cTn id="45" fill="hold">
                                <p:stCondLst>
                                  <p:cond delay="6800"/>
                                </p:stCondLst>
                                <p:childTnLst>
                                  <p:par>
                                    <p:cTn id="46" presetID="22" presetClass="exit" presetSubtype="2" fill="hold" nodeType="afterEffect">
                                      <p:stCondLst>
                                        <p:cond delay="0"/>
                                      </p:stCondLst>
                                      <p:childTnLst>
                                        <p:animEffect transition="out" filter="wipe(right)">
                                          <p:cBhvr>
                                            <p:cTn id="47" dur="300"/>
                                            <p:tgtEl>
                                              <p:spTgt spid="11"/>
                                            </p:tgtEl>
                                          </p:cBhvr>
                                        </p:animEffect>
                                        <p:set>
                                          <p:cBhvr>
                                            <p:cTn id="48" dur="1" fill="hold">
                                              <p:stCondLst>
                                                <p:cond delay="299"/>
                                              </p:stCondLst>
                                            </p:cTn>
                                            <p:tgtEl>
                                              <p:spTgt spid="11"/>
                                            </p:tgtEl>
                                            <p:attrNameLst>
                                              <p:attrName>style.visibility</p:attrName>
                                            </p:attrNameLst>
                                          </p:cBhvr>
                                          <p:to>
                                            <p:strVal val="hidden"/>
                                          </p:to>
                                        </p:set>
                                      </p:childTnLst>
                                    </p:cTn>
                                  </p:par>
                                </p:childTnLst>
                              </p:cTn>
                            </p:par>
                            <p:par>
                              <p:cTn id="49" fill="hold">
                                <p:stCondLst>
                                  <p:cond delay="7100"/>
                                </p:stCondLst>
                                <p:childTnLst>
                                  <p:par>
                                    <p:cTn id="50" presetID="22" presetClass="entr" presetSubtype="8" fill="hold" nodeType="afterEffect">
                                      <p:stCondLst>
                                        <p:cond delay="0"/>
                                      </p:stCondLst>
                                      <p:childTnLst>
                                        <p:set>
                                          <p:cBhvr>
                                            <p:cTn id="51" dur="1" fill="hold">
                                              <p:stCondLst>
                                                <p:cond delay="0"/>
                                              </p:stCondLst>
                                            </p:cTn>
                                            <p:tgtEl>
                                              <p:spTgt spid="12"/>
                                            </p:tgtEl>
                                            <p:attrNameLst>
                                              <p:attrName>style.visibility</p:attrName>
                                            </p:attrNameLst>
                                          </p:cBhvr>
                                          <p:to>
                                            <p:strVal val="visible"/>
                                          </p:to>
                                        </p:set>
                                        <p:animEffect transition="in" filter="wipe(left)">
                                          <p:cBhvr>
                                            <p:cTn id="52" dur="500"/>
                                            <p:tgtEl>
                                              <p:spTgt spid="12"/>
                                            </p:tgtEl>
                                          </p:cBhvr>
                                        </p:animEffect>
                                      </p:childTnLst>
                                    </p:cTn>
                                  </p:par>
                                  <p:par>
                                    <p:cTn id="53" presetID="22" presetClass="exit" presetSubtype="1" fill="hold" nodeType="withEffect">
                                      <p:stCondLst>
                                        <p:cond delay="0"/>
                                      </p:stCondLst>
                                      <p:childTnLst>
                                        <p:animEffect transition="out" filter="wipe(up)">
                                          <p:cBhvr>
                                            <p:cTn id="54" dur="300"/>
                                            <p:tgtEl>
                                              <p:spTgt spid="10"/>
                                            </p:tgtEl>
                                          </p:cBhvr>
                                        </p:animEffect>
                                        <p:set>
                                          <p:cBhvr>
                                            <p:cTn id="55" dur="1" fill="hold">
                                              <p:stCondLst>
                                                <p:cond delay="299"/>
                                              </p:stCondLst>
                                            </p:cTn>
                                            <p:tgtEl>
                                              <p:spTgt spid="10"/>
                                            </p:tgtEl>
                                            <p:attrNameLst>
                                              <p:attrName>style.visibility</p:attrName>
                                            </p:attrNameLst>
                                          </p:cBhvr>
                                          <p:to>
                                            <p:strVal val="hidden"/>
                                          </p:to>
                                        </p:set>
                                      </p:childTnLst>
                                    </p:cTn>
                                  </p:par>
                                </p:childTnLst>
                              </p:cTn>
                            </p:par>
                            <p:par>
                              <p:cTn id="56" fill="hold">
                                <p:stCondLst>
                                  <p:cond delay="7600"/>
                                </p:stCondLst>
                                <p:childTnLst>
                                  <p:par>
                                    <p:cTn id="57" presetID="22" presetClass="exit" presetSubtype="8" fill="hold" nodeType="afterEffect">
                                      <p:stCondLst>
                                        <p:cond delay="0"/>
                                      </p:stCondLst>
                                      <p:childTnLst>
                                        <p:animEffect transition="out" filter="wipe(left)">
                                          <p:cBhvr>
                                            <p:cTn id="58" dur="300"/>
                                            <p:tgtEl>
                                              <p:spTgt spid="12"/>
                                            </p:tgtEl>
                                          </p:cBhvr>
                                        </p:animEffect>
                                        <p:set>
                                          <p:cBhvr>
                                            <p:cTn id="59" dur="1" fill="hold">
                                              <p:stCondLst>
                                                <p:cond delay="299"/>
                                              </p:stCondLst>
                                            </p:cTn>
                                            <p:tgtEl>
                                              <p:spTgt spid="12"/>
                                            </p:tgtEl>
                                            <p:attrNameLst>
                                              <p:attrName>style.visibility</p:attrName>
                                            </p:attrNameLst>
                                          </p:cBhvr>
                                          <p:to>
                                            <p:strVal val="hidden"/>
                                          </p:to>
                                        </p:set>
                                      </p:childTnLst>
                                    </p:cTn>
                                  </p:par>
                                </p:childTnLst>
                              </p:cTn>
                            </p:par>
                            <p:par>
                              <p:cTn id="60" fill="hold">
                                <p:stCondLst>
                                  <p:cond delay="7900"/>
                                </p:stCondLst>
                                <p:childTnLst>
                                  <p:par>
                                    <p:cTn id="61" presetID="10" presetClass="entr" presetSubtype="0" fill="hold" grpId="0" nodeType="afterEffect">
                                      <p:stCondLst>
                                        <p:cond delay="0"/>
                                      </p:stCondLst>
                                      <p:childTnLst>
                                        <p:set>
                                          <p:cBhvr>
                                            <p:cTn id="62" dur="1" fill="hold">
                                              <p:stCondLst>
                                                <p:cond delay="0"/>
                                              </p:stCondLst>
                                            </p:cTn>
                                            <p:tgtEl>
                                              <p:spTgt spid="13"/>
                                            </p:tgtEl>
                                            <p:attrNameLst>
                                              <p:attrName>style.visibility</p:attrName>
                                            </p:attrNameLst>
                                          </p:cBhvr>
                                          <p:to>
                                            <p:strVal val="visible"/>
                                          </p:to>
                                        </p:set>
                                        <p:animEffect transition="in" filter="fade">
                                          <p:cBhvr>
                                            <p:cTn id="63" dur="3000"/>
                                            <p:tgtEl>
                                              <p:spTgt spid="13"/>
                                            </p:tgtEl>
                                          </p:cBhvr>
                                        </p:animEffect>
                                      </p:childTnLst>
                                    </p:cTn>
                                  </p:par>
                                </p:childTnLst>
                              </p:cTn>
                            </p:par>
                            <p:par>
                              <p:cTn id="64" fill="hold">
                                <p:stCondLst>
                                  <p:cond delay="10900"/>
                                </p:stCondLst>
                                <p:childTnLst>
                                  <p:par>
                                    <p:cTn id="65" presetID="31" presetClass="entr" presetSubtype="0" fill="hold" grpId="0" nodeType="afterEffect">
                                      <p:stCondLst>
                                        <p:cond delay="0"/>
                                      </p:stCondLst>
                                      <p:childTnLst>
                                        <p:set>
                                          <p:cBhvr>
                                            <p:cTn id="66" dur="1" fill="hold">
                                              <p:stCondLst>
                                                <p:cond delay="0"/>
                                              </p:stCondLst>
                                            </p:cTn>
                                            <p:tgtEl>
                                              <p:spTgt spid="14"/>
                                            </p:tgtEl>
                                            <p:attrNameLst>
                                              <p:attrName>style.visibility</p:attrName>
                                            </p:attrNameLst>
                                          </p:cBhvr>
                                          <p:to>
                                            <p:strVal val="visible"/>
                                          </p:to>
                                        </p:set>
                                        <p:anim calcmode="lin" valueType="num">
                                          <p:cBhvr>
                                            <p:cTn id="67" dur="1000" fill="hold"/>
                                            <p:tgtEl>
                                              <p:spTgt spid="14"/>
                                            </p:tgtEl>
                                            <p:attrNameLst>
                                              <p:attrName>ppt_w</p:attrName>
                                            </p:attrNameLst>
                                          </p:cBhvr>
                                          <p:tavLst>
                                            <p:tav tm="0">
                                              <p:val>
                                                <p:fltVal val="0"/>
                                              </p:val>
                                            </p:tav>
                                            <p:tav tm="100000">
                                              <p:val>
                                                <p:strVal val="#ppt_w"/>
                                              </p:val>
                                            </p:tav>
                                          </p:tavLst>
                                        </p:anim>
                                        <p:anim calcmode="lin" valueType="num">
                                          <p:cBhvr>
                                            <p:cTn id="68" dur="1000" fill="hold"/>
                                            <p:tgtEl>
                                              <p:spTgt spid="14"/>
                                            </p:tgtEl>
                                            <p:attrNameLst>
                                              <p:attrName>ppt_h</p:attrName>
                                            </p:attrNameLst>
                                          </p:cBhvr>
                                          <p:tavLst>
                                            <p:tav tm="0">
                                              <p:val>
                                                <p:fltVal val="0"/>
                                              </p:val>
                                            </p:tav>
                                            <p:tav tm="100000">
                                              <p:val>
                                                <p:strVal val="#ppt_h"/>
                                              </p:val>
                                            </p:tav>
                                          </p:tavLst>
                                        </p:anim>
                                        <p:anim calcmode="lin" valueType="num">
                                          <p:cBhvr>
                                            <p:cTn id="69" dur="1000" fill="hold"/>
                                            <p:tgtEl>
                                              <p:spTgt spid="14"/>
                                            </p:tgtEl>
                                            <p:attrNameLst>
                                              <p:attrName>style.rotation</p:attrName>
                                            </p:attrNameLst>
                                          </p:cBhvr>
                                          <p:tavLst>
                                            <p:tav tm="0">
                                              <p:val>
                                                <p:fltVal val="90"/>
                                              </p:val>
                                            </p:tav>
                                            <p:tav tm="100000">
                                              <p:val>
                                                <p:fltVal val="0"/>
                                              </p:val>
                                            </p:tav>
                                          </p:tavLst>
                                        </p:anim>
                                        <p:animEffect transition="in" filter="fade">
                                          <p:cBhvr>
                                            <p:cTn id="70" dur="1000"/>
                                            <p:tgtEl>
                                              <p:spTgt spid="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13" grpId="0" animBg="1"/>
          <p:bldP spid="14" grpId="0"/>
          <p:bldP spid="16" grpId="0" animBg="1"/>
          <p:bldP spid="17" grpId="0"/>
        </p:bldLst>
      </p:timing>
    </mc:Fallback>
  </mc:AlternateContent>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0" name="矩形 119"/>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dirty="0">
              <a:solidFill>
                <a:srgbClr val="C4261D"/>
              </a:solidFill>
            </a:endParaRPr>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292929"/>
                </a:solidFill>
                <a:latin typeface="微软雅黑"/>
                <a:ea typeface="微软雅黑"/>
              </a:rPr>
              <a:t>营销渠道</a:t>
            </a:r>
          </a:p>
        </p:txBody>
      </p:sp>
      <p:grpSp>
        <p:nvGrpSpPr>
          <p:cNvPr id="58" name="组合 57"/>
          <p:cNvGrpSpPr/>
          <p:nvPr/>
        </p:nvGrpSpPr>
        <p:grpSpPr>
          <a:xfrm>
            <a:off x="1383490" y="738113"/>
            <a:ext cx="4945115" cy="4171950"/>
            <a:chOff x="2258545" y="766761"/>
            <a:chExt cx="6596062" cy="5562600"/>
          </a:xfrm>
        </p:grpSpPr>
        <p:sp>
          <p:nvSpPr>
            <p:cNvPr id="12" name="Freeform 6"/>
            <p:cNvSpPr>
              <a:spLocks/>
            </p:cNvSpPr>
            <p:nvPr/>
          </p:nvSpPr>
          <p:spPr bwMode="auto">
            <a:xfrm>
              <a:off x="7913220" y="5227636"/>
              <a:ext cx="217488" cy="522288"/>
            </a:xfrm>
            <a:custGeom>
              <a:avLst/>
              <a:gdLst>
                <a:gd name="T0" fmla="*/ 242 w 501"/>
                <a:gd name="T1" fmla="*/ 1207 h 1207"/>
                <a:gd name="T2" fmla="*/ 150 w 501"/>
                <a:gd name="T3" fmla="*/ 1064 h 1207"/>
                <a:gd name="T4" fmla="*/ 93 w 501"/>
                <a:gd name="T5" fmla="*/ 1046 h 1207"/>
                <a:gd name="T6" fmla="*/ 14 w 501"/>
                <a:gd name="T7" fmla="*/ 904 h 1207"/>
                <a:gd name="T8" fmla="*/ 11 w 501"/>
                <a:gd name="T9" fmla="*/ 835 h 1207"/>
                <a:gd name="T10" fmla="*/ 38 w 501"/>
                <a:gd name="T11" fmla="*/ 662 h 1207"/>
                <a:gd name="T12" fmla="*/ 109 w 501"/>
                <a:gd name="T13" fmla="*/ 434 h 1207"/>
                <a:gd name="T14" fmla="*/ 129 w 501"/>
                <a:gd name="T15" fmla="*/ 327 h 1207"/>
                <a:gd name="T16" fmla="*/ 271 w 501"/>
                <a:gd name="T17" fmla="*/ 82 h 1207"/>
                <a:gd name="T18" fmla="*/ 367 w 501"/>
                <a:gd name="T19" fmla="*/ 2 h 1207"/>
                <a:gd name="T20" fmla="*/ 473 w 501"/>
                <a:gd name="T21" fmla="*/ 2 h 1207"/>
                <a:gd name="T22" fmla="*/ 491 w 501"/>
                <a:gd name="T23" fmla="*/ 136 h 1207"/>
                <a:gd name="T24" fmla="*/ 457 w 501"/>
                <a:gd name="T25" fmla="*/ 541 h 1207"/>
                <a:gd name="T26" fmla="*/ 324 w 501"/>
                <a:gd name="T27" fmla="*/ 839 h 1207"/>
                <a:gd name="T28" fmla="*/ 301 w 501"/>
                <a:gd name="T29" fmla="*/ 898 h 1207"/>
                <a:gd name="T30" fmla="*/ 268 w 501"/>
                <a:gd name="T31" fmla="*/ 1185 h 1207"/>
                <a:gd name="T32" fmla="*/ 242 w 501"/>
                <a:gd name="T33" fmla="*/ 1207 h 12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Lst>
              <a:rect l="0" t="0" r="r" b="b"/>
              <a:pathLst>
                <a:path w="501" h="1207">
                  <a:moveTo>
                    <a:pt x="242" y="1207"/>
                  </a:moveTo>
                  <a:cubicBezTo>
                    <a:pt x="210" y="1157"/>
                    <a:pt x="179" y="1111"/>
                    <a:pt x="150" y="1064"/>
                  </a:cubicBezTo>
                  <a:cubicBezTo>
                    <a:pt x="131" y="1057"/>
                    <a:pt x="112" y="1050"/>
                    <a:pt x="93" y="1046"/>
                  </a:cubicBezTo>
                  <a:cubicBezTo>
                    <a:pt x="77" y="984"/>
                    <a:pt x="36" y="914"/>
                    <a:pt x="14" y="904"/>
                  </a:cubicBezTo>
                  <a:cubicBezTo>
                    <a:pt x="11" y="881"/>
                    <a:pt x="11" y="858"/>
                    <a:pt x="11" y="835"/>
                  </a:cubicBezTo>
                  <a:cubicBezTo>
                    <a:pt x="21" y="766"/>
                    <a:pt x="37" y="718"/>
                    <a:pt x="38" y="662"/>
                  </a:cubicBezTo>
                  <a:cubicBezTo>
                    <a:pt x="0" y="537"/>
                    <a:pt x="54" y="512"/>
                    <a:pt x="109" y="434"/>
                  </a:cubicBezTo>
                  <a:cubicBezTo>
                    <a:pt x="116" y="399"/>
                    <a:pt x="122" y="363"/>
                    <a:pt x="129" y="327"/>
                  </a:cubicBezTo>
                  <a:cubicBezTo>
                    <a:pt x="174" y="220"/>
                    <a:pt x="197" y="155"/>
                    <a:pt x="271" y="82"/>
                  </a:cubicBezTo>
                  <a:cubicBezTo>
                    <a:pt x="303" y="53"/>
                    <a:pt x="335" y="28"/>
                    <a:pt x="367" y="2"/>
                  </a:cubicBezTo>
                  <a:cubicBezTo>
                    <a:pt x="403" y="0"/>
                    <a:pt x="438" y="1"/>
                    <a:pt x="473" y="2"/>
                  </a:cubicBezTo>
                  <a:cubicBezTo>
                    <a:pt x="473" y="15"/>
                    <a:pt x="501" y="97"/>
                    <a:pt x="491" y="136"/>
                  </a:cubicBezTo>
                  <a:cubicBezTo>
                    <a:pt x="424" y="226"/>
                    <a:pt x="461" y="391"/>
                    <a:pt x="457" y="541"/>
                  </a:cubicBezTo>
                  <a:cubicBezTo>
                    <a:pt x="431" y="629"/>
                    <a:pt x="373" y="746"/>
                    <a:pt x="324" y="839"/>
                  </a:cubicBezTo>
                  <a:cubicBezTo>
                    <a:pt x="314" y="859"/>
                    <a:pt x="308" y="878"/>
                    <a:pt x="301" y="898"/>
                  </a:cubicBezTo>
                  <a:cubicBezTo>
                    <a:pt x="288" y="992"/>
                    <a:pt x="278" y="1087"/>
                    <a:pt x="268" y="1185"/>
                  </a:cubicBezTo>
                  <a:cubicBezTo>
                    <a:pt x="258" y="1191"/>
                    <a:pt x="249" y="1198"/>
                    <a:pt x="242" y="1207"/>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3" name="Freeform 7"/>
            <p:cNvSpPr>
              <a:spLocks/>
            </p:cNvSpPr>
            <p:nvPr/>
          </p:nvSpPr>
          <p:spPr bwMode="auto">
            <a:xfrm>
              <a:off x="6324132" y="6061073"/>
              <a:ext cx="336550" cy="268288"/>
            </a:xfrm>
            <a:custGeom>
              <a:avLst/>
              <a:gdLst>
                <a:gd name="T0" fmla="*/ 277 w 776"/>
                <a:gd name="T1" fmla="*/ 619 h 619"/>
                <a:gd name="T2" fmla="*/ 98 w 776"/>
                <a:gd name="T3" fmla="*/ 552 h 619"/>
                <a:gd name="T4" fmla="*/ 33 w 776"/>
                <a:gd name="T5" fmla="*/ 337 h 619"/>
                <a:gd name="T6" fmla="*/ 126 w 776"/>
                <a:gd name="T7" fmla="*/ 228 h 619"/>
                <a:gd name="T8" fmla="*/ 161 w 776"/>
                <a:gd name="T9" fmla="*/ 200 h 619"/>
                <a:gd name="T10" fmla="*/ 168 w 776"/>
                <a:gd name="T11" fmla="*/ 85 h 619"/>
                <a:gd name="T12" fmla="*/ 181 w 776"/>
                <a:gd name="T13" fmla="*/ 82 h 619"/>
                <a:gd name="T14" fmla="*/ 290 w 776"/>
                <a:gd name="T15" fmla="*/ 95 h 619"/>
                <a:gd name="T16" fmla="*/ 443 w 776"/>
                <a:gd name="T17" fmla="*/ 10 h 619"/>
                <a:gd name="T18" fmla="*/ 696 w 776"/>
                <a:gd name="T19" fmla="*/ 0 h 619"/>
                <a:gd name="T20" fmla="*/ 775 w 776"/>
                <a:gd name="T21" fmla="*/ 114 h 619"/>
                <a:gd name="T22" fmla="*/ 691 w 776"/>
                <a:gd name="T23" fmla="*/ 233 h 619"/>
                <a:gd name="T24" fmla="*/ 604 w 776"/>
                <a:gd name="T25" fmla="*/ 437 h 619"/>
                <a:gd name="T26" fmla="*/ 331 w 776"/>
                <a:gd name="T27" fmla="*/ 607 h 619"/>
                <a:gd name="T28" fmla="*/ 277 w 776"/>
                <a:gd name="T29" fmla="*/ 619 h 61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Lst>
              <a:rect l="0" t="0" r="r" b="b"/>
              <a:pathLst>
                <a:path w="776" h="619">
                  <a:moveTo>
                    <a:pt x="277" y="619"/>
                  </a:moveTo>
                  <a:cubicBezTo>
                    <a:pt x="216" y="594"/>
                    <a:pt x="156" y="573"/>
                    <a:pt x="98" y="552"/>
                  </a:cubicBezTo>
                  <a:cubicBezTo>
                    <a:pt x="0" y="474"/>
                    <a:pt x="32" y="422"/>
                    <a:pt x="33" y="337"/>
                  </a:cubicBezTo>
                  <a:cubicBezTo>
                    <a:pt x="49" y="230"/>
                    <a:pt x="30" y="249"/>
                    <a:pt x="126" y="228"/>
                  </a:cubicBezTo>
                  <a:cubicBezTo>
                    <a:pt x="135" y="219"/>
                    <a:pt x="148" y="209"/>
                    <a:pt x="161" y="200"/>
                  </a:cubicBezTo>
                  <a:cubicBezTo>
                    <a:pt x="161" y="160"/>
                    <a:pt x="165" y="121"/>
                    <a:pt x="168" y="85"/>
                  </a:cubicBezTo>
                  <a:cubicBezTo>
                    <a:pt x="171" y="82"/>
                    <a:pt x="175" y="82"/>
                    <a:pt x="181" y="82"/>
                  </a:cubicBezTo>
                  <a:cubicBezTo>
                    <a:pt x="203" y="93"/>
                    <a:pt x="245" y="100"/>
                    <a:pt x="290" y="95"/>
                  </a:cubicBezTo>
                  <a:cubicBezTo>
                    <a:pt x="341" y="67"/>
                    <a:pt x="392" y="39"/>
                    <a:pt x="443" y="10"/>
                  </a:cubicBezTo>
                  <a:cubicBezTo>
                    <a:pt x="527" y="6"/>
                    <a:pt x="610" y="2"/>
                    <a:pt x="696" y="0"/>
                  </a:cubicBezTo>
                  <a:cubicBezTo>
                    <a:pt x="718" y="17"/>
                    <a:pt x="776" y="42"/>
                    <a:pt x="775" y="114"/>
                  </a:cubicBezTo>
                  <a:cubicBezTo>
                    <a:pt x="749" y="156"/>
                    <a:pt x="723" y="201"/>
                    <a:pt x="691" y="233"/>
                  </a:cubicBezTo>
                  <a:cubicBezTo>
                    <a:pt x="665" y="298"/>
                    <a:pt x="624" y="349"/>
                    <a:pt x="604" y="437"/>
                  </a:cubicBezTo>
                  <a:cubicBezTo>
                    <a:pt x="511" y="493"/>
                    <a:pt x="421" y="550"/>
                    <a:pt x="331" y="607"/>
                  </a:cubicBezTo>
                  <a:cubicBezTo>
                    <a:pt x="312" y="610"/>
                    <a:pt x="293" y="612"/>
                    <a:pt x="277" y="619"/>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4" name="Freeform 8"/>
            <p:cNvSpPr>
              <a:spLocks/>
            </p:cNvSpPr>
            <p:nvPr/>
          </p:nvSpPr>
          <p:spPr bwMode="auto">
            <a:xfrm>
              <a:off x="4830295" y="4579936"/>
              <a:ext cx="1158875" cy="1277938"/>
            </a:xfrm>
            <a:custGeom>
              <a:avLst/>
              <a:gdLst>
                <a:gd name="T0" fmla="*/ 1076 w 2678"/>
                <a:gd name="T1" fmla="*/ 2846 h 2954"/>
                <a:gd name="T2" fmla="*/ 1033 w 2678"/>
                <a:gd name="T3" fmla="*/ 2648 h 2954"/>
                <a:gd name="T4" fmla="*/ 783 w 2678"/>
                <a:gd name="T5" fmla="*/ 2721 h 2954"/>
                <a:gd name="T6" fmla="*/ 519 w 2678"/>
                <a:gd name="T7" fmla="*/ 2517 h 2954"/>
                <a:gd name="T8" fmla="*/ 486 w 2678"/>
                <a:gd name="T9" fmla="*/ 2160 h 2954"/>
                <a:gd name="T10" fmla="*/ 340 w 2678"/>
                <a:gd name="T11" fmla="*/ 1946 h 2954"/>
                <a:gd name="T12" fmla="*/ 172 w 2678"/>
                <a:gd name="T13" fmla="*/ 1759 h 2954"/>
                <a:gd name="T14" fmla="*/ 2 w 2678"/>
                <a:gd name="T15" fmla="*/ 1817 h 2954"/>
                <a:gd name="T16" fmla="*/ 46 w 2678"/>
                <a:gd name="T17" fmla="*/ 1438 h 2954"/>
                <a:gd name="T18" fmla="*/ 329 w 2678"/>
                <a:gd name="T19" fmla="*/ 1183 h 2954"/>
                <a:gd name="T20" fmla="*/ 368 w 2678"/>
                <a:gd name="T21" fmla="*/ 994 h 2954"/>
                <a:gd name="T22" fmla="*/ 390 w 2678"/>
                <a:gd name="T23" fmla="*/ 585 h 2954"/>
                <a:gd name="T24" fmla="*/ 263 w 2678"/>
                <a:gd name="T25" fmla="*/ 369 h 2954"/>
                <a:gd name="T26" fmla="*/ 367 w 2678"/>
                <a:gd name="T27" fmla="*/ 68 h 2954"/>
                <a:gd name="T28" fmla="*/ 564 w 2678"/>
                <a:gd name="T29" fmla="*/ 315 h 2954"/>
                <a:gd name="T30" fmla="*/ 670 w 2678"/>
                <a:gd name="T31" fmla="*/ 173 h 2954"/>
                <a:gd name="T32" fmla="*/ 775 w 2678"/>
                <a:gd name="T33" fmla="*/ 310 h 2954"/>
                <a:gd name="T34" fmla="*/ 1013 w 2678"/>
                <a:gd name="T35" fmla="*/ 506 h 2954"/>
                <a:gd name="T36" fmla="*/ 1232 w 2678"/>
                <a:gd name="T37" fmla="*/ 872 h 2954"/>
                <a:gd name="T38" fmla="*/ 1189 w 2678"/>
                <a:gd name="T39" fmla="*/ 1058 h 2954"/>
                <a:gd name="T40" fmla="*/ 1437 w 2678"/>
                <a:gd name="T41" fmla="*/ 1241 h 2954"/>
                <a:gd name="T42" fmla="*/ 1744 w 2678"/>
                <a:gd name="T43" fmla="*/ 1140 h 2954"/>
                <a:gd name="T44" fmla="*/ 1698 w 2678"/>
                <a:gd name="T45" fmla="*/ 877 h 2954"/>
                <a:gd name="T46" fmla="*/ 1888 w 2678"/>
                <a:gd name="T47" fmla="*/ 620 h 2954"/>
                <a:gd name="T48" fmla="*/ 1829 w 2678"/>
                <a:gd name="T49" fmla="*/ 425 h 2954"/>
                <a:gd name="T50" fmla="*/ 1873 w 2678"/>
                <a:gd name="T51" fmla="*/ 394 h 2954"/>
                <a:gd name="T52" fmla="*/ 2116 w 2678"/>
                <a:gd name="T53" fmla="*/ 459 h 2954"/>
                <a:gd name="T54" fmla="*/ 2307 w 2678"/>
                <a:gd name="T55" fmla="*/ 549 h 2954"/>
                <a:gd name="T56" fmla="*/ 2426 w 2678"/>
                <a:gd name="T57" fmla="*/ 509 h 2954"/>
                <a:gd name="T58" fmla="*/ 2293 w 2678"/>
                <a:gd name="T59" fmla="*/ 728 h 2954"/>
                <a:gd name="T60" fmla="*/ 1954 w 2678"/>
                <a:gd name="T61" fmla="*/ 746 h 2954"/>
                <a:gd name="T62" fmla="*/ 1934 w 2678"/>
                <a:gd name="T63" fmla="*/ 939 h 2954"/>
                <a:gd name="T64" fmla="*/ 2182 w 2678"/>
                <a:gd name="T65" fmla="*/ 1106 h 2954"/>
                <a:gd name="T66" fmla="*/ 2231 w 2678"/>
                <a:gd name="T67" fmla="*/ 1460 h 2954"/>
                <a:gd name="T68" fmla="*/ 2217 w 2678"/>
                <a:gd name="T69" fmla="*/ 1748 h 2954"/>
                <a:gd name="T70" fmla="*/ 2513 w 2678"/>
                <a:gd name="T71" fmla="*/ 1919 h 2954"/>
                <a:gd name="T72" fmla="*/ 2663 w 2678"/>
                <a:gd name="T73" fmla="*/ 1976 h 2954"/>
                <a:gd name="T74" fmla="*/ 2646 w 2678"/>
                <a:gd name="T75" fmla="*/ 2096 h 2954"/>
                <a:gd name="T76" fmla="*/ 2259 w 2678"/>
                <a:gd name="T77" fmla="*/ 2257 h 2954"/>
                <a:gd name="T78" fmla="*/ 2066 w 2678"/>
                <a:gd name="T79" fmla="*/ 2360 h 2954"/>
                <a:gd name="T80" fmla="*/ 1737 w 2678"/>
                <a:gd name="T81" fmla="*/ 2427 h 2954"/>
                <a:gd name="T82" fmla="*/ 1433 w 2678"/>
                <a:gd name="T83" fmla="*/ 2439 h 2954"/>
                <a:gd name="T84" fmla="*/ 1255 w 2678"/>
                <a:gd name="T85" fmla="*/ 2408 h 2954"/>
                <a:gd name="T86" fmla="*/ 1237 w 2678"/>
                <a:gd name="T87" fmla="*/ 2732 h 2954"/>
                <a:gd name="T88" fmla="*/ 1223 w 2678"/>
                <a:gd name="T89" fmla="*/ 2954 h 295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678" h="2954">
                  <a:moveTo>
                    <a:pt x="1223" y="2954"/>
                  </a:moveTo>
                  <a:cubicBezTo>
                    <a:pt x="1172" y="2901"/>
                    <a:pt x="1121" y="2867"/>
                    <a:pt x="1076" y="2846"/>
                  </a:cubicBezTo>
                  <a:cubicBezTo>
                    <a:pt x="1083" y="2764"/>
                    <a:pt x="1090" y="2725"/>
                    <a:pt x="1061" y="2675"/>
                  </a:cubicBezTo>
                  <a:cubicBezTo>
                    <a:pt x="1052" y="2665"/>
                    <a:pt x="1042" y="2655"/>
                    <a:pt x="1033" y="2648"/>
                  </a:cubicBezTo>
                  <a:cubicBezTo>
                    <a:pt x="953" y="2646"/>
                    <a:pt x="908" y="2684"/>
                    <a:pt x="869" y="2742"/>
                  </a:cubicBezTo>
                  <a:cubicBezTo>
                    <a:pt x="840" y="2735"/>
                    <a:pt x="812" y="2728"/>
                    <a:pt x="783" y="2721"/>
                  </a:cubicBezTo>
                  <a:cubicBezTo>
                    <a:pt x="751" y="2661"/>
                    <a:pt x="732" y="2637"/>
                    <a:pt x="704" y="2617"/>
                  </a:cubicBezTo>
                  <a:cubicBezTo>
                    <a:pt x="621" y="2497"/>
                    <a:pt x="634" y="2527"/>
                    <a:pt x="519" y="2517"/>
                  </a:cubicBezTo>
                  <a:cubicBezTo>
                    <a:pt x="465" y="2460"/>
                    <a:pt x="481" y="2379"/>
                    <a:pt x="482" y="2336"/>
                  </a:cubicBezTo>
                  <a:cubicBezTo>
                    <a:pt x="505" y="2268"/>
                    <a:pt x="518" y="2203"/>
                    <a:pt x="486" y="2160"/>
                  </a:cubicBezTo>
                  <a:cubicBezTo>
                    <a:pt x="358" y="2114"/>
                    <a:pt x="371" y="2131"/>
                    <a:pt x="372" y="2052"/>
                  </a:cubicBezTo>
                  <a:cubicBezTo>
                    <a:pt x="359" y="2016"/>
                    <a:pt x="350" y="1979"/>
                    <a:pt x="340" y="1946"/>
                  </a:cubicBezTo>
                  <a:cubicBezTo>
                    <a:pt x="328" y="1927"/>
                    <a:pt x="318" y="1910"/>
                    <a:pt x="309" y="1893"/>
                  </a:cubicBezTo>
                  <a:cubicBezTo>
                    <a:pt x="281" y="1771"/>
                    <a:pt x="261" y="1761"/>
                    <a:pt x="172" y="1759"/>
                  </a:cubicBezTo>
                  <a:cubicBezTo>
                    <a:pt x="121" y="1784"/>
                    <a:pt x="53" y="1828"/>
                    <a:pt x="12" y="1827"/>
                  </a:cubicBezTo>
                  <a:cubicBezTo>
                    <a:pt x="9" y="1823"/>
                    <a:pt x="6" y="1820"/>
                    <a:pt x="2" y="1817"/>
                  </a:cubicBezTo>
                  <a:cubicBezTo>
                    <a:pt x="0" y="1725"/>
                    <a:pt x="0" y="1633"/>
                    <a:pt x="1" y="1545"/>
                  </a:cubicBezTo>
                  <a:cubicBezTo>
                    <a:pt x="14" y="1509"/>
                    <a:pt x="30" y="1474"/>
                    <a:pt x="46" y="1438"/>
                  </a:cubicBezTo>
                  <a:cubicBezTo>
                    <a:pt x="117" y="1348"/>
                    <a:pt x="155" y="1320"/>
                    <a:pt x="258" y="1250"/>
                  </a:cubicBezTo>
                  <a:cubicBezTo>
                    <a:pt x="281" y="1228"/>
                    <a:pt x="303" y="1205"/>
                    <a:pt x="329" y="1183"/>
                  </a:cubicBezTo>
                  <a:cubicBezTo>
                    <a:pt x="332" y="1137"/>
                    <a:pt x="336" y="1092"/>
                    <a:pt x="339" y="1049"/>
                  </a:cubicBezTo>
                  <a:cubicBezTo>
                    <a:pt x="349" y="1030"/>
                    <a:pt x="359" y="1010"/>
                    <a:pt x="368" y="994"/>
                  </a:cubicBezTo>
                  <a:cubicBezTo>
                    <a:pt x="369" y="909"/>
                    <a:pt x="363" y="801"/>
                    <a:pt x="402" y="763"/>
                  </a:cubicBezTo>
                  <a:cubicBezTo>
                    <a:pt x="412" y="694"/>
                    <a:pt x="415" y="629"/>
                    <a:pt x="390" y="585"/>
                  </a:cubicBezTo>
                  <a:cubicBezTo>
                    <a:pt x="345" y="545"/>
                    <a:pt x="304" y="505"/>
                    <a:pt x="263" y="468"/>
                  </a:cubicBezTo>
                  <a:cubicBezTo>
                    <a:pt x="263" y="435"/>
                    <a:pt x="263" y="402"/>
                    <a:pt x="263" y="369"/>
                  </a:cubicBezTo>
                  <a:cubicBezTo>
                    <a:pt x="302" y="370"/>
                    <a:pt x="340" y="362"/>
                    <a:pt x="388" y="340"/>
                  </a:cubicBezTo>
                  <a:cubicBezTo>
                    <a:pt x="421" y="236"/>
                    <a:pt x="367" y="140"/>
                    <a:pt x="367" y="68"/>
                  </a:cubicBezTo>
                  <a:cubicBezTo>
                    <a:pt x="399" y="42"/>
                    <a:pt x="422" y="0"/>
                    <a:pt x="476" y="57"/>
                  </a:cubicBezTo>
                  <a:cubicBezTo>
                    <a:pt x="508" y="127"/>
                    <a:pt x="549" y="203"/>
                    <a:pt x="564" y="315"/>
                  </a:cubicBezTo>
                  <a:cubicBezTo>
                    <a:pt x="593" y="345"/>
                    <a:pt x="583" y="335"/>
                    <a:pt x="640" y="346"/>
                  </a:cubicBezTo>
                  <a:cubicBezTo>
                    <a:pt x="676" y="295"/>
                    <a:pt x="670" y="209"/>
                    <a:pt x="670" y="173"/>
                  </a:cubicBezTo>
                  <a:cubicBezTo>
                    <a:pt x="683" y="161"/>
                    <a:pt x="696" y="151"/>
                    <a:pt x="709" y="142"/>
                  </a:cubicBezTo>
                  <a:cubicBezTo>
                    <a:pt x="734" y="178"/>
                    <a:pt x="753" y="234"/>
                    <a:pt x="775" y="310"/>
                  </a:cubicBezTo>
                  <a:cubicBezTo>
                    <a:pt x="800" y="354"/>
                    <a:pt x="832" y="417"/>
                    <a:pt x="895" y="484"/>
                  </a:cubicBezTo>
                  <a:cubicBezTo>
                    <a:pt x="934" y="491"/>
                    <a:pt x="972" y="499"/>
                    <a:pt x="1013" y="506"/>
                  </a:cubicBezTo>
                  <a:cubicBezTo>
                    <a:pt x="1048" y="576"/>
                    <a:pt x="1083" y="649"/>
                    <a:pt x="1121" y="722"/>
                  </a:cubicBezTo>
                  <a:cubicBezTo>
                    <a:pt x="1156" y="772"/>
                    <a:pt x="1194" y="822"/>
                    <a:pt x="1232" y="872"/>
                  </a:cubicBezTo>
                  <a:cubicBezTo>
                    <a:pt x="1232" y="888"/>
                    <a:pt x="1231" y="905"/>
                    <a:pt x="1235" y="924"/>
                  </a:cubicBezTo>
                  <a:cubicBezTo>
                    <a:pt x="1193" y="979"/>
                    <a:pt x="1190" y="963"/>
                    <a:pt x="1189" y="1058"/>
                  </a:cubicBezTo>
                  <a:cubicBezTo>
                    <a:pt x="1230" y="1111"/>
                    <a:pt x="1246" y="1154"/>
                    <a:pt x="1342" y="1183"/>
                  </a:cubicBezTo>
                  <a:cubicBezTo>
                    <a:pt x="1361" y="1196"/>
                    <a:pt x="1377" y="1219"/>
                    <a:pt x="1437" y="1241"/>
                  </a:cubicBezTo>
                  <a:cubicBezTo>
                    <a:pt x="1463" y="1238"/>
                    <a:pt x="1491" y="1235"/>
                    <a:pt x="1520" y="1233"/>
                  </a:cubicBezTo>
                  <a:cubicBezTo>
                    <a:pt x="1594" y="1202"/>
                    <a:pt x="1668" y="1171"/>
                    <a:pt x="1744" y="1140"/>
                  </a:cubicBezTo>
                  <a:cubicBezTo>
                    <a:pt x="1786" y="1073"/>
                    <a:pt x="1783" y="1030"/>
                    <a:pt x="1784" y="971"/>
                  </a:cubicBezTo>
                  <a:cubicBezTo>
                    <a:pt x="1755" y="908"/>
                    <a:pt x="1724" y="901"/>
                    <a:pt x="1698" y="877"/>
                  </a:cubicBezTo>
                  <a:cubicBezTo>
                    <a:pt x="1699" y="802"/>
                    <a:pt x="1689" y="795"/>
                    <a:pt x="1718" y="757"/>
                  </a:cubicBezTo>
                  <a:cubicBezTo>
                    <a:pt x="1779" y="729"/>
                    <a:pt x="1843" y="688"/>
                    <a:pt x="1888" y="620"/>
                  </a:cubicBezTo>
                  <a:cubicBezTo>
                    <a:pt x="1888" y="591"/>
                    <a:pt x="1888" y="564"/>
                    <a:pt x="1892" y="538"/>
                  </a:cubicBezTo>
                  <a:cubicBezTo>
                    <a:pt x="1870" y="469"/>
                    <a:pt x="1854" y="452"/>
                    <a:pt x="1829" y="425"/>
                  </a:cubicBezTo>
                  <a:cubicBezTo>
                    <a:pt x="1825" y="415"/>
                    <a:pt x="1825" y="409"/>
                    <a:pt x="1825" y="402"/>
                  </a:cubicBezTo>
                  <a:cubicBezTo>
                    <a:pt x="1841" y="399"/>
                    <a:pt x="1857" y="397"/>
                    <a:pt x="1873" y="394"/>
                  </a:cubicBezTo>
                  <a:cubicBezTo>
                    <a:pt x="1967" y="301"/>
                    <a:pt x="1871" y="250"/>
                    <a:pt x="2053" y="274"/>
                  </a:cubicBezTo>
                  <a:cubicBezTo>
                    <a:pt x="2072" y="333"/>
                    <a:pt x="2094" y="396"/>
                    <a:pt x="2116" y="459"/>
                  </a:cubicBezTo>
                  <a:cubicBezTo>
                    <a:pt x="2138" y="486"/>
                    <a:pt x="2151" y="509"/>
                    <a:pt x="2198" y="546"/>
                  </a:cubicBezTo>
                  <a:cubicBezTo>
                    <a:pt x="2234" y="547"/>
                    <a:pt x="2269" y="548"/>
                    <a:pt x="2307" y="549"/>
                  </a:cubicBezTo>
                  <a:cubicBezTo>
                    <a:pt x="2339" y="523"/>
                    <a:pt x="2374" y="501"/>
                    <a:pt x="2410" y="479"/>
                  </a:cubicBezTo>
                  <a:cubicBezTo>
                    <a:pt x="2413" y="489"/>
                    <a:pt x="2419" y="499"/>
                    <a:pt x="2426" y="509"/>
                  </a:cubicBezTo>
                  <a:cubicBezTo>
                    <a:pt x="2425" y="555"/>
                    <a:pt x="2428" y="663"/>
                    <a:pt x="2376" y="714"/>
                  </a:cubicBezTo>
                  <a:cubicBezTo>
                    <a:pt x="2338" y="723"/>
                    <a:pt x="2328" y="729"/>
                    <a:pt x="2293" y="728"/>
                  </a:cubicBezTo>
                  <a:cubicBezTo>
                    <a:pt x="2258" y="708"/>
                    <a:pt x="2226" y="688"/>
                    <a:pt x="2195" y="670"/>
                  </a:cubicBezTo>
                  <a:cubicBezTo>
                    <a:pt x="2073" y="667"/>
                    <a:pt x="2038" y="676"/>
                    <a:pt x="1954" y="746"/>
                  </a:cubicBezTo>
                  <a:cubicBezTo>
                    <a:pt x="1942" y="765"/>
                    <a:pt x="1932" y="785"/>
                    <a:pt x="1922" y="804"/>
                  </a:cubicBezTo>
                  <a:cubicBezTo>
                    <a:pt x="1922" y="844"/>
                    <a:pt x="1906" y="876"/>
                    <a:pt x="1934" y="939"/>
                  </a:cubicBezTo>
                  <a:cubicBezTo>
                    <a:pt x="1934" y="975"/>
                    <a:pt x="1978" y="1071"/>
                    <a:pt x="2055" y="1020"/>
                  </a:cubicBezTo>
                  <a:cubicBezTo>
                    <a:pt x="2129" y="1009"/>
                    <a:pt x="2183" y="978"/>
                    <a:pt x="2182" y="1106"/>
                  </a:cubicBezTo>
                  <a:cubicBezTo>
                    <a:pt x="2166" y="1154"/>
                    <a:pt x="2153" y="1203"/>
                    <a:pt x="2140" y="1252"/>
                  </a:cubicBezTo>
                  <a:cubicBezTo>
                    <a:pt x="2059" y="1355"/>
                    <a:pt x="2094" y="1408"/>
                    <a:pt x="2231" y="1460"/>
                  </a:cubicBezTo>
                  <a:cubicBezTo>
                    <a:pt x="2228" y="1490"/>
                    <a:pt x="2228" y="1519"/>
                    <a:pt x="2228" y="1549"/>
                  </a:cubicBezTo>
                  <a:cubicBezTo>
                    <a:pt x="2218" y="1588"/>
                    <a:pt x="2176" y="1682"/>
                    <a:pt x="2217" y="1748"/>
                  </a:cubicBezTo>
                  <a:cubicBezTo>
                    <a:pt x="2245" y="1785"/>
                    <a:pt x="2277" y="1822"/>
                    <a:pt x="2309" y="1859"/>
                  </a:cubicBezTo>
                  <a:cubicBezTo>
                    <a:pt x="2376" y="1877"/>
                    <a:pt x="2443" y="1898"/>
                    <a:pt x="2513" y="1919"/>
                  </a:cubicBezTo>
                  <a:cubicBezTo>
                    <a:pt x="2535" y="1933"/>
                    <a:pt x="2542" y="1950"/>
                    <a:pt x="2583" y="1967"/>
                  </a:cubicBezTo>
                  <a:cubicBezTo>
                    <a:pt x="2609" y="1968"/>
                    <a:pt x="2634" y="1972"/>
                    <a:pt x="2663" y="1976"/>
                  </a:cubicBezTo>
                  <a:cubicBezTo>
                    <a:pt x="2666" y="1995"/>
                    <a:pt x="2672" y="2018"/>
                    <a:pt x="2678" y="2041"/>
                  </a:cubicBezTo>
                  <a:cubicBezTo>
                    <a:pt x="2666" y="2058"/>
                    <a:pt x="2656" y="2077"/>
                    <a:pt x="2646" y="2096"/>
                  </a:cubicBezTo>
                  <a:cubicBezTo>
                    <a:pt x="2601" y="2128"/>
                    <a:pt x="2560" y="2147"/>
                    <a:pt x="2528" y="2159"/>
                  </a:cubicBezTo>
                  <a:cubicBezTo>
                    <a:pt x="2409" y="2156"/>
                    <a:pt x="2339" y="2197"/>
                    <a:pt x="2259" y="2257"/>
                  </a:cubicBezTo>
                  <a:cubicBezTo>
                    <a:pt x="2243" y="2286"/>
                    <a:pt x="2223" y="2335"/>
                    <a:pt x="2185" y="2360"/>
                  </a:cubicBezTo>
                  <a:cubicBezTo>
                    <a:pt x="2143" y="2359"/>
                    <a:pt x="2105" y="2358"/>
                    <a:pt x="2066" y="2360"/>
                  </a:cubicBezTo>
                  <a:cubicBezTo>
                    <a:pt x="2034" y="2389"/>
                    <a:pt x="1986" y="2469"/>
                    <a:pt x="1925" y="2455"/>
                  </a:cubicBezTo>
                  <a:cubicBezTo>
                    <a:pt x="1862" y="2332"/>
                    <a:pt x="1798" y="2383"/>
                    <a:pt x="1737" y="2427"/>
                  </a:cubicBezTo>
                  <a:cubicBezTo>
                    <a:pt x="1650" y="2454"/>
                    <a:pt x="1628" y="2392"/>
                    <a:pt x="1593" y="2368"/>
                  </a:cubicBezTo>
                  <a:cubicBezTo>
                    <a:pt x="1495" y="2333"/>
                    <a:pt x="1472" y="2378"/>
                    <a:pt x="1433" y="2439"/>
                  </a:cubicBezTo>
                  <a:cubicBezTo>
                    <a:pt x="1388" y="2484"/>
                    <a:pt x="1318" y="2426"/>
                    <a:pt x="1299" y="2409"/>
                  </a:cubicBezTo>
                  <a:cubicBezTo>
                    <a:pt x="1283" y="2409"/>
                    <a:pt x="1267" y="2409"/>
                    <a:pt x="1255" y="2408"/>
                  </a:cubicBezTo>
                  <a:cubicBezTo>
                    <a:pt x="1193" y="2462"/>
                    <a:pt x="1203" y="2450"/>
                    <a:pt x="1193" y="2548"/>
                  </a:cubicBezTo>
                  <a:cubicBezTo>
                    <a:pt x="1225" y="2604"/>
                    <a:pt x="1266" y="2638"/>
                    <a:pt x="1237" y="2732"/>
                  </a:cubicBezTo>
                  <a:cubicBezTo>
                    <a:pt x="1236" y="2781"/>
                    <a:pt x="1258" y="2837"/>
                    <a:pt x="1267" y="2923"/>
                  </a:cubicBezTo>
                  <a:cubicBezTo>
                    <a:pt x="1248" y="2942"/>
                    <a:pt x="1239" y="2951"/>
                    <a:pt x="1223" y="2954"/>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19" name="Freeform 9"/>
            <p:cNvSpPr>
              <a:spLocks/>
            </p:cNvSpPr>
            <p:nvPr/>
          </p:nvSpPr>
          <p:spPr bwMode="auto">
            <a:xfrm>
              <a:off x="5806607" y="5083173"/>
              <a:ext cx="985838" cy="749300"/>
            </a:xfrm>
            <a:custGeom>
              <a:avLst/>
              <a:gdLst>
                <a:gd name="T0" fmla="*/ 1361 w 2275"/>
                <a:gd name="T1" fmla="*/ 1675 h 1731"/>
                <a:gd name="T2" fmla="*/ 1298 w 2275"/>
                <a:gd name="T3" fmla="*/ 1637 h 1731"/>
                <a:gd name="T4" fmla="*/ 1179 w 2275"/>
                <a:gd name="T5" fmla="*/ 1654 h 1731"/>
                <a:gd name="T6" fmla="*/ 844 w 2275"/>
                <a:gd name="T7" fmla="*/ 1632 h 1731"/>
                <a:gd name="T8" fmla="*/ 659 w 2275"/>
                <a:gd name="T9" fmla="*/ 1523 h 1731"/>
                <a:gd name="T10" fmla="*/ 615 w 2275"/>
                <a:gd name="T11" fmla="*/ 1463 h 1731"/>
                <a:gd name="T12" fmla="*/ 642 w 2275"/>
                <a:gd name="T13" fmla="*/ 1234 h 1731"/>
                <a:gd name="T14" fmla="*/ 566 w 2275"/>
                <a:gd name="T15" fmla="*/ 1167 h 1731"/>
                <a:gd name="T16" fmla="*/ 246 w 2275"/>
                <a:gd name="T17" fmla="*/ 1110 h 1731"/>
                <a:gd name="T18" fmla="*/ 311 w 2275"/>
                <a:gd name="T19" fmla="*/ 1026 h 1731"/>
                <a:gd name="T20" fmla="*/ 427 w 2275"/>
                <a:gd name="T21" fmla="*/ 784 h 1731"/>
                <a:gd name="T22" fmla="*/ 57 w 2275"/>
                <a:gd name="T23" fmla="*/ 650 h 1731"/>
                <a:gd name="T24" fmla="*/ 186 w 2275"/>
                <a:gd name="T25" fmla="*/ 437 h 1731"/>
                <a:gd name="T26" fmla="*/ 362 w 2275"/>
                <a:gd name="T27" fmla="*/ 553 h 1731"/>
                <a:gd name="T28" fmla="*/ 727 w 2275"/>
                <a:gd name="T29" fmla="*/ 346 h 1731"/>
                <a:gd name="T30" fmla="*/ 804 w 2275"/>
                <a:gd name="T31" fmla="*/ 272 h 1731"/>
                <a:gd name="T32" fmla="*/ 985 w 2275"/>
                <a:gd name="T33" fmla="*/ 398 h 1731"/>
                <a:gd name="T34" fmla="*/ 1171 w 2275"/>
                <a:gd name="T35" fmla="*/ 360 h 1731"/>
                <a:gd name="T36" fmla="*/ 1370 w 2275"/>
                <a:gd name="T37" fmla="*/ 215 h 1731"/>
                <a:gd name="T38" fmla="*/ 1677 w 2275"/>
                <a:gd name="T39" fmla="*/ 111 h 1731"/>
                <a:gd name="T40" fmla="*/ 1990 w 2275"/>
                <a:gd name="T41" fmla="*/ 119 h 1731"/>
                <a:gd name="T42" fmla="*/ 1944 w 2275"/>
                <a:gd name="T43" fmla="*/ 350 h 1731"/>
                <a:gd name="T44" fmla="*/ 2043 w 2275"/>
                <a:gd name="T45" fmla="*/ 451 h 1731"/>
                <a:gd name="T46" fmla="*/ 2099 w 2275"/>
                <a:gd name="T47" fmla="*/ 583 h 1731"/>
                <a:gd name="T48" fmla="*/ 2274 w 2275"/>
                <a:gd name="T49" fmla="*/ 755 h 1731"/>
                <a:gd name="T50" fmla="*/ 2181 w 2275"/>
                <a:gd name="T51" fmla="*/ 838 h 1731"/>
                <a:gd name="T52" fmla="*/ 2125 w 2275"/>
                <a:gd name="T53" fmla="*/ 1062 h 1731"/>
                <a:gd name="T54" fmla="*/ 1871 w 2275"/>
                <a:gd name="T55" fmla="*/ 1311 h 1731"/>
                <a:gd name="T56" fmla="*/ 1733 w 2275"/>
                <a:gd name="T57" fmla="*/ 1442 h 1731"/>
                <a:gd name="T58" fmla="*/ 1714 w 2275"/>
                <a:gd name="T59" fmla="*/ 1458 h 1731"/>
                <a:gd name="T60" fmla="*/ 1614 w 2275"/>
                <a:gd name="T61" fmla="*/ 1554 h 1731"/>
                <a:gd name="T62" fmla="*/ 1412 w 2275"/>
                <a:gd name="T63" fmla="*/ 1729 h 17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2275" h="1731">
                  <a:moveTo>
                    <a:pt x="1361" y="1731"/>
                  </a:moveTo>
                  <a:cubicBezTo>
                    <a:pt x="1361" y="1711"/>
                    <a:pt x="1361" y="1691"/>
                    <a:pt x="1361" y="1675"/>
                  </a:cubicBezTo>
                  <a:cubicBezTo>
                    <a:pt x="1345" y="1675"/>
                    <a:pt x="1339" y="1655"/>
                    <a:pt x="1333" y="1645"/>
                  </a:cubicBezTo>
                  <a:cubicBezTo>
                    <a:pt x="1320" y="1641"/>
                    <a:pt x="1307" y="1638"/>
                    <a:pt x="1298" y="1637"/>
                  </a:cubicBezTo>
                  <a:cubicBezTo>
                    <a:pt x="1276" y="1558"/>
                    <a:pt x="1237" y="1560"/>
                    <a:pt x="1199" y="1576"/>
                  </a:cubicBezTo>
                  <a:cubicBezTo>
                    <a:pt x="1192" y="1602"/>
                    <a:pt x="1186" y="1628"/>
                    <a:pt x="1179" y="1654"/>
                  </a:cubicBezTo>
                  <a:cubicBezTo>
                    <a:pt x="1109" y="1655"/>
                    <a:pt x="1039" y="1660"/>
                    <a:pt x="972" y="1665"/>
                  </a:cubicBezTo>
                  <a:cubicBezTo>
                    <a:pt x="927" y="1654"/>
                    <a:pt x="885" y="1643"/>
                    <a:pt x="844" y="1632"/>
                  </a:cubicBezTo>
                  <a:cubicBezTo>
                    <a:pt x="809" y="1625"/>
                    <a:pt x="774" y="1621"/>
                    <a:pt x="739" y="1617"/>
                  </a:cubicBezTo>
                  <a:cubicBezTo>
                    <a:pt x="710" y="1583"/>
                    <a:pt x="685" y="1553"/>
                    <a:pt x="659" y="1523"/>
                  </a:cubicBezTo>
                  <a:cubicBezTo>
                    <a:pt x="647" y="1503"/>
                    <a:pt x="637" y="1483"/>
                    <a:pt x="628" y="1463"/>
                  </a:cubicBezTo>
                  <a:cubicBezTo>
                    <a:pt x="621" y="1463"/>
                    <a:pt x="618" y="1463"/>
                    <a:pt x="615" y="1463"/>
                  </a:cubicBezTo>
                  <a:cubicBezTo>
                    <a:pt x="590" y="1384"/>
                    <a:pt x="612" y="1361"/>
                    <a:pt x="641" y="1316"/>
                  </a:cubicBezTo>
                  <a:cubicBezTo>
                    <a:pt x="642" y="1287"/>
                    <a:pt x="642" y="1261"/>
                    <a:pt x="642" y="1234"/>
                  </a:cubicBezTo>
                  <a:cubicBezTo>
                    <a:pt x="616" y="1217"/>
                    <a:pt x="591" y="1200"/>
                    <a:pt x="569" y="1183"/>
                  </a:cubicBezTo>
                  <a:cubicBezTo>
                    <a:pt x="566" y="1177"/>
                    <a:pt x="566" y="1170"/>
                    <a:pt x="566" y="1167"/>
                  </a:cubicBezTo>
                  <a:cubicBezTo>
                    <a:pt x="463" y="1164"/>
                    <a:pt x="380" y="1152"/>
                    <a:pt x="313" y="1141"/>
                  </a:cubicBezTo>
                  <a:cubicBezTo>
                    <a:pt x="291" y="1131"/>
                    <a:pt x="269" y="1120"/>
                    <a:pt x="246" y="1110"/>
                  </a:cubicBezTo>
                  <a:cubicBezTo>
                    <a:pt x="237" y="1083"/>
                    <a:pt x="228" y="1057"/>
                    <a:pt x="218" y="1030"/>
                  </a:cubicBezTo>
                  <a:cubicBezTo>
                    <a:pt x="247" y="1028"/>
                    <a:pt x="279" y="1025"/>
                    <a:pt x="311" y="1026"/>
                  </a:cubicBezTo>
                  <a:cubicBezTo>
                    <a:pt x="340" y="1017"/>
                    <a:pt x="391" y="979"/>
                    <a:pt x="423" y="951"/>
                  </a:cubicBezTo>
                  <a:cubicBezTo>
                    <a:pt x="465" y="880"/>
                    <a:pt x="462" y="830"/>
                    <a:pt x="427" y="784"/>
                  </a:cubicBezTo>
                  <a:cubicBezTo>
                    <a:pt x="398" y="780"/>
                    <a:pt x="370" y="776"/>
                    <a:pt x="344" y="775"/>
                  </a:cubicBezTo>
                  <a:cubicBezTo>
                    <a:pt x="246" y="700"/>
                    <a:pt x="131" y="688"/>
                    <a:pt x="57" y="650"/>
                  </a:cubicBezTo>
                  <a:cubicBezTo>
                    <a:pt x="19" y="603"/>
                    <a:pt x="0" y="570"/>
                    <a:pt x="0" y="550"/>
                  </a:cubicBezTo>
                  <a:cubicBezTo>
                    <a:pt x="65" y="463"/>
                    <a:pt x="59" y="434"/>
                    <a:pt x="186" y="437"/>
                  </a:cubicBezTo>
                  <a:cubicBezTo>
                    <a:pt x="215" y="448"/>
                    <a:pt x="244" y="458"/>
                    <a:pt x="276" y="472"/>
                  </a:cubicBezTo>
                  <a:cubicBezTo>
                    <a:pt x="304" y="499"/>
                    <a:pt x="333" y="526"/>
                    <a:pt x="362" y="553"/>
                  </a:cubicBezTo>
                  <a:cubicBezTo>
                    <a:pt x="409" y="564"/>
                    <a:pt x="451" y="571"/>
                    <a:pt x="521" y="557"/>
                  </a:cubicBezTo>
                  <a:cubicBezTo>
                    <a:pt x="592" y="506"/>
                    <a:pt x="656" y="406"/>
                    <a:pt x="727" y="346"/>
                  </a:cubicBezTo>
                  <a:cubicBezTo>
                    <a:pt x="727" y="323"/>
                    <a:pt x="727" y="300"/>
                    <a:pt x="731" y="277"/>
                  </a:cubicBezTo>
                  <a:cubicBezTo>
                    <a:pt x="753" y="274"/>
                    <a:pt x="779" y="272"/>
                    <a:pt x="804" y="272"/>
                  </a:cubicBezTo>
                  <a:cubicBezTo>
                    <a:pt x="814" y="286"/>
                    <a:pt x="823" y="299"/>
                    <a:pt x="833" y="316"/>
                  </a:cubicBezTo>
                  <a:cubicBezTo>
                    <a:pt x="871" y="330"/>
                    <a:pt x="912" y="373"/>
                    <a:pt x="985" y="398"/>
                  </a:cubicBezTo>
                  <a:cubicBezTo>
                    <a:pt x="1005" y="399"/>
                    <a:pt x="1024" y="399"/>
                    <a:pt x="1043" y="400"/>
                  </a:cubicBezTo>
                  <a:cubicBezTo>
                    <a:pt x="1085" y="384"/>
                    <a:pt x="1126" y="372"/>
                    <a:pt x="1171" y="360"/>
                  </a:cubicBezTo>
                  <a:cubicBezTo>
                    <a:pt x="1226" y="306"/>
                    <a:pt x="1264" y="278"/>
                    <a:pt x="1335" y="250"/>
                  </a:cubicBezTo>
                  <a:cubicBezTo>
                    <a:pt x="1344" y="237"/>
                    <a:pt x="1351" y="224"/>
                    <a:pt x="1370" y="215"/>
                  </a:cubicBezTo>
                  <a:cubicBezTo>
                    <a:pt x="1422" y="137"/>
                    <a:pt x="1473" y="119"/>
                    <a:pt x="1565" y="112"/>
                  </a:cubicBezTo>
                  <a:cubicBezTo>
                    <a:pt x="1601" y="109"/>
                    <a:pt x="1639" y="110"/>
                    <a:pt x="1677" y="111"/>
                  </a:cubicBezTo>
                  <a:cubicBezTo>
                    <a:pt x="1770" y="51"/>
                    <a:pt x="1796" y="0"/>
                    <a:pt x="1927" y="3"/>
                  </a:cubicBezTo>
                  <a:cubicBezTo>
                    <a:pt x="1946" y="39"/>
                    <a:pt x="1968" y="79"/>
                    <a:pt x="1990" y="119"/>
                  </a:cubicBezTo>
                  <a:cubicBezTo>
                    <a:pt x="2009" y="136"/>
                    <a:pt x="2028" y="153"/>
                    <a:pt x="2048" y="173"/>
                  </a:cubicBezTo>
                  <a:cubicBezTo>
                    <a:pt x="2015" y="231"/>
                    <a:pt x="1970" y="282"/>
                    <a:pt x="1944" y="350"/>
                  </a:cubicBezTo>
                  <a:cubicBezTo>
                    <a:pt x="1941" y="380"/>
                    <a:pt x="1941" y="409"/>
                    <a:pt x="1941" y="439"/>
                  </a:cubicBezTo>
                  <a:cubicBezTo>
                    <a:pt x="1950" y="449"/>
                    <a:pt x="2001" y="450"/>
                    <a:pt x="2043" y="451"/>
                  </a:cubicBezTo>
                  <a:cubicBezTo>
                    <a:pt x="2052" y="481"/>
                    <a:pt x="2062" y="510"/>
                    <a:pt x="2071" y="543"/>
                  </a:cubicBezTo>
                  <a:cubicBezTo>
                    <a:pt x="2080" y="557"/>
                    <a:pt x="2090" y="570"/>
                    <a:pt x="2099" y="583"/>
                  </a:cubicBezTo>
                  <a:cubicBezTo>
                    <a:pt x="2141" y="578"/>
                    <a:pt x="2186" y="573"/>
                    <a:pt x="2230" y="570"/>
                  </a:cubicBezTo>
                  <a:cubicBezTo>
                    <a:pt x="2259" y="610"/>
                    <a:pt x="2275" y="673"/>
                    <a:pt x="2274" y="755"/>
                  </a:cubicBezTo>
                  <a:cubicBezTo>
                    <a:pt x="2258" y="774"/>
                    <a:pt x="2242" y="797"/>
                    <a:pt x="2204" y="815"/>
                  </a:cubicBezTo>
                  <a:cubicBezTo>
                    <a:pt x="2203" y="828"/>
                    <a:pt x="2187" y="835"/>
                    <a:pt x="2181" y="838"/>
                  </a:cubicBezTo>
                  <a:cubicBezTo>
                    <a:pt x="2174" y="883"/>
                    <a:pt x="2168" y="932"/>
                    <a:pt x="2161" y="981"/>
                  </a:cubicBezTo>
                  <a:cubicBezTo>
                    <a:pt x="2148" y="1007"/>
                    <a:pt x="2135" y="1033"/>
                    <a:pt x="2125" y="1062"/>
                  </a:cubicBezTo>
                  <a:cubicBezTo>
                    <a:pt x="2100" y="1078"/>
                    <a:pt x="2068" y="1090"/>
                    <a:pt x="2068" y="1116"/>
                  </a:cubicBezTo>
                  <a:cubicBezTo>
                    <a:pt x="1988" y="1131"/>
                    <a:pt x="1942" y="1277"/>
                    <a:pt x="1871" y="1311"/>
                  </a:cubicBezTo>
                  <a:cubicBezTo>
                    <a:pt x="1871" y="1324"/>
                    <a:pt x="1827" y="1349"/>
                    <a:pt x="1817" y="1352"/>
                  </a:cubicBezTo>
                  <a:cubicBezTo>
                    <a:pt x="1788" y="1381"/>
                    <a:pt x="1759" y="1410"/>
                    <a:pt x="1733" y="1442"/>
                  </a:cubicBezTo>
                  <a:cubicBezTo>
                    <a:pt x="1730" y="1445"/>
                    <a:pt x="1730" y="1452"/>
                    <a:pt x="1730" y="1458"/>
                  </a:cubicBezTo>
                  <a:cubicBezTo>
                    <a:pt x="1724" y="1458"/>
                    <a:pt x="1717" y="1458"/>
                    <a:pt x="1714" y="1458"/>
                  </a:cubicBezTo>
                  <a:cubicBezTo>
                    <a:pt x="1714" y="1461"/>
                    <a:pt x="1714" y="1468"/>
                    <a:pt x="1714" y="1474"/>
                  </a:cubicBezTo>
                  <a:cubicBezTo>
                    <a:pt x="1669" y="1473"/>
                    <a:pt x="1634" y="1531"/>
                    <a:pt x="1614" y="1554"/>
                  </a:cubicBezTo>
                  <a:cubicBezTo>
                    <a:pt x="1598" y="1589"/>
                    <a:pt x="1582" y="1625"/>
                    <a:pt x="1569" y="1661"/>
                  </a:cubicBezTo>
                  <a:cubicBezTo>
                    <a:pt x="1489" y="1675"/>
                    <a:pt x="1463" y="1691"/>
                    <a:pt x="1412" y="1729"/>
                  </a:cubicBezTo>
                  <a:cubicBezTo>
                    <a:pt x="1393" y="1728"/>
                    <a:pt x="1377" y="1728"/>
                    <a:pt x="1361" y="1731"/>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0" name="Freeform 10"/>
            <p:cNvSpPr>
              <a:spLocks/>
            </p:cNvSpPr>
            <p:nvPr/>
          </p:nvSpPr>
          <p:spPr bwMode="auto">
            <a:xfrm>
              <a:off x="7343307" y="4703761"/>
              <a:ext cx="552450" cy="727075"/>
            </a:xfrm>
            <a:custGeom>
              <a:avLst/>
              <a:gdLst>
                <a:gd name="T0" fmla="*/ 422 w 1277"/>
                <a:gd name="T1" fmla="*/ 1680 h 1680"/>
                <a:gd name="T2" fmla="*/ 362 w 1277"/>
                <a:gd name="T3" fmla="*/ 1571 h 1680"/>
                <a:gd name="T4" fmla="*/ 359 w 1277"/>
                <a:gd name="T5" fmla="*/ 1554 h 1680"/>
                <a:gd name="T6" fmla="*/ 188 w 1277"/>
                <a:gd name="T7" fmla="*/ 1321 h 1680"/>
                <a:gd name="T8" fmla="*/ 16 w 1277"/>
                <a:gd name="T9" fmla="*/ 1297 h 1680"/>
                <a:gd name="T10" fmla="*/ 30 w 1277"/>
                <a:gd name="T11" fmla="*/ 1114 h 1680"/>
                <a:gd name="T12" fmla="*/ 37 w 1277"/>
                <a:gd name="T13" fmla="*/ 947 h 1680"/>
                <a:gd name="T14" fmla="*/ 133 w 1277"/>
                <a:gd name="T15" fmla="*/ 835 h 1680"/>
                <a:gd name="T16" fmla="*/ 150 w 1277"/>
                <a:gd name="T17" fmla="*/ 760 h 1680"/>
                <a:gd name="T18" fmla="*/ 157 w 1277"/>
                <a:gd name="T19" fmla="*/ 590 h 1680"/>
                <a:gd name="T20" fmla="*/ 241 w 1277"/>
                <a:gd name="T21" fmla="*/ 539 h 1680"/>
                <a:gd name="T22" fmla="*/ 302 w 1277"/>
                <a:gd name="T23" fmla="*/ 472 h 1680"/>
                <a:gd name="T24" fmla="*/ 328 w 1277"/>
                <a:gd name="T25" fmla="*/ 414 h 1680"/>
                <a:gd name="T26" fmla="*/ 325 w 1277"/>
                <a:gd name="T27" fmla="*/ 358 h 1680"/>
                <a:gd name="T28" fmla="*/ 380 w 1277"/>
                <a:gd name="T29" fmla="*/ 189 h 1680"/>
                <a:gd name="T30" fmla="*/ 540 w 1277"/>
                <a:gd name="T31" fmla="*/ 154 h 1680"/>
                <a:gd name="T32" fmla="*/ 640 w 1277"/>
                <a:gd name="T33" fmla="*/ 12 h 1680"/>
                <a:gd name="T34" fmla="*/ 723 w 1277"/>
                <a:gd name="T35" fmla="*/ 31 h 1680"/>
                <a:gd name="T36" fmla="*/ 868 w 1277"/>
                <a:gd name="T37" fmla="*/ 310 h 1680"/>
                <a:gd name="T38" fmla="*/ 1037 w 1277"/>
                <a:gd name="T39" fmla="*/ 327 h 1680"/>
                <a:gd name="T40" fmla="*/ 1245 w 1277"/>
                <a:gd name="T41" fmla="*/ 286 h 1680"/>
                <a:gd name="T42" fmla="*/ 1277 w 1277"/>
                <a:gd name="T43" fmla="*/ 304 h 1680"/>
                <a:gd name="T44" fmla="*/ 1184 w 1277"/>
                <a:gd name="T45" fmla="*/ 406 h 1680"/>
                <a:gd name="T46" fmla="*/ 1180 w 1277"/>
                <a:gd name="T47" fmla="*/ 504 h 1680"/>
                <a:gd name="T48" fmla="*/ 1010 w 1277"/>
                <a:gd name="T49" fmla="*/ 575 h 1680"/>
                <a:gd name="T50" fmla="*/ 1074 w 1277"/>
                <a:gd name="T51" fmla="*/ 636 h 1680"/>
                <a:gd name="T52" fmla="*/ 1122 w 1277"/>
                <a:gd name="T53" fmla="*/ 670 h 1680"/>
                <a:gd name="T54" fmla="*/ 1080 w 1277"/>
                <a:gd name="T55" fmla="*/ 708 h 1680"/>
                <a:gd name="T56" fmla="*/ 1066 w 1277"/>
                <a:gd name="T57" fmla="*/ 940 h 1680"/>
                <a:gd name="T58" fmla="*/ 1098 w 1277"/>
                <a:gd name="T59" fmla="*/ 967 h 1680"/>
                <a:gd name="T60" fmla="*/ 1098 w 1277"/>
                <a:gd name="T61" fmla="*/ 977 h 1680"/>
                <a:gd name="T62" fmla="*/ 1078 w 1277"/>
                <a:gd name="T63" fmla="*/ 970 h 1680"/>
                <a:gd name="T64" fmla="*/ 992 w 1277"/>
                <a:gd name="T65" fmla="*/ 971 h 1680"/>
                <a:gd name="T66" fmla="*/ 982 w 1277"/>
                <a:gd name="T67" fmla="*/ 1062 h 1680"/>
                <a:gd name="T68" fmla="*/ 888 w 1277"/>
                <a:gd name="T69" fmla="*/ 1211 h 1680"/>
                <a:gd name="T70" fmla="*/ 824 w 1277"/>
                <a:gd name="T71" fmla="*/ 1281 h 1680"/>
                <a:gd name="T72" fmla="*/ 719 w 1277"/>
                <a:gd name="T73" fmla="*/ 1285 h 1680"/>
                <a:gd name="T74" fmla="*/ 741 w 1277"/>
                <a:gd name="T75" fmla="*/ 1380 h 1680"/>
                <a:gd name="T76" fmla="*/ 522 w 1277"/>
                <a:gd name="T77" fmla="*/ 1562 h 1680"/>
                <a:gd name="T78" fmla="*/ 512 w 1277"/>
                <a:gd name="T79" fmla="*/ 1607 h 1680"/>
                <a:gd name="T80" fmla="*/ 422 w 1277"/>
                <a:gd name="T81" fmla="*/ 1680 h 16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Lst>
              <a:rect l="0" t="0" r="r" b="b"/>
              <a:pathLst>
                <a:path w="1277" h="1680">
                  <a:moveTo>
                    <a:pt x="422" y="1680"/>
                  </a:moveTo>
                  <a:cubicBezTo>
                    <a:pt x="423" y="1621"/>
                    <a:pt x="381" y="1581"/>
                    <a:pt x="362" y="1571"/>
                  </a:cubicBezTo>
                  <a:cubicBezTo>
                    <a:pt x="359" y="1564"/>
                    <a:pt x="359" y="1558"/>
                    <a:pt x="359" y="1554"/>
                  </a:cubicBezTo>
                  <a:cubicBezTo>
                    <a:pt x="302" y="1474"/>
                    <a:pt x="245" y="1397"/>
                    <a:pt x="188" y="1321"/>
                  </a:cubicBezTo>
                  <a:cubicBezTo>
                    <a:pt x="108" y="1292"/>
                    <a:pt x="60" y="1311"/>
                    <a:pt x="16" y="1297"/>
                  </a:cubicBezTo>
                  <a:cubicBezTo>
                    <a:pt x="0" y="1211"/>
                    <a:pt x="16" y="1179"/>
                    <a:pt x="30" y="1114"/>
                  </a:cubicBezTo>
                  <a:cubicBezTo>
                    <a:pt x="62" y="1049"/>
                    <a:pt x="37" y="999"/>
                    <a:pt x="37" y="947"/>
                  </a:cubicBezTo>
                  <a:cubicBezTo>
                    <a:pt x="69" y="908"/>
                    <a:pt x="101" y="870"/>
                    <a:pt x="133" y="835"/>
                  </a:cubicBezTo>
                  <a:cubicBezTo>
                    <a:pt x="137" y="809"/>
                    <a:pt x="143" y="783"/>
                    <a:pt x="150" y="760"/>
                  </a:cubicBezTo>
                  <a:cubicBezTo>
                    <a:pt x="150" y="704"/>
                    <a:pt x="132" y="615"/>
                    <a:pt x="157" y="590"/>
                  </a:cubicBezTo>
                  <a:cubicBezTo>
                    <a:pt x="183" y="571"/>
                    <a:pt x="212" y="555"/>
                    <a:pt x="241" y="539"/>
                  </a:cubicBezTo>
                  <a:cubicBezTo>
                    <a:pt x="260" y="517"/>
                    <a:pt x="279" y="495"/>
                    <a:pt x="302" y="472"/>
                  </a:cubicBezTo>
                  <a:cubicBezTo>
                    <a:pt x="308" y="453"/>
                    <a:pt x="318" y="433"/>
                    <a:pt x="328" y="414"/>
                  </a:cubicBezTo>
                  <a:cubicBezTo>
                    <a:pt x="325" y="394"/>
                    <a:pt x="325" y="375"/>
                    <a:pt x="325" y="358"/>
                  </a:cubicBezTo>
                  <a:cubicBezTo>
                    <a:pt x="274" y="252"/>
                    <a:pt x="300" y="240"/>
                    <a:pt x="380" y="189"/>
                  </a:cubicBezTo>
                  <a:cubicBezTo>
                    <a:pt x="435" y="174"/>
                    <a:pt x="479" y="182"/>
                    <a:pt x="540" y="154"/>
                  </a:cubicBezTo>
                  <a:cubicBezTo>
                    <a:pt x="582" y="129"/>
                    <a:pt x="621" y="58"/>
                    <a:pt x="640" y="12"/>
                  </a:cubicBezTo>
                  <a:cubicBezTo>
                    <a:pt x="669" y="3"/>
                    <a:pt x="685" y="0"/>
                    <a:pt x="723" y="31"/>
                  </a:cubicBezTo>
                  <a:cubicBezTo>
                    <a:pt x="758" y="107"/>
                    <a:pt x="747" y="241"/>
                    <a:pt x="868" y="310"/>
                  </a:cubicBezTo>
                  <a:cubicBezTo>
                    <a:pt x="923" y="314"/>
                    <a:pt x="980" y="319"/>
                    <a:pt x="1037" y="327"/>
                  </a:cubicBezTo>
                  <a:cubicBezTo>
                    <a:pt x="1082" y="282"/>
                    <a:pt x="1172" y="288"/>
                    <a:pt x="1245" y="286"/>
                  </a:cubicBezTo>
                  <a:cubicBezTo>
                    <a:pt x="1255" y="290"/>
                    <a:pt x="1264" y="297"/>
                    <a:pt x="1277" y="304"/>
                  </a:cubicBezTo>
                  <a:cubicBezTo>
                    <a:pt x="1242" y="339"/>
                    <a:pt x="1213" y="354"/>
                    <a:pt x="1184" y="406"/>
                  </a:cubicBezTo>
                  <a:cubicBezTo>
                    <a:pt x="1181" y="439"/>
                    <a:pt x="1180" y="471"/>
                    <a:pt x="1180" y="504"/>
                  </a:cubicBezTo>
                  <a:cubicBezTo>
                    <a:pt x="1100" y="502"/>
                    <a:pt x="992" y="473"/>
                    <a:pt x="1010" y="575"/>
                  </a:cubicBezTo>
                  <a:cubicBezTo>
                    <a:pt x="1033" y="589"/>
                    <a:pt x="1052" y="602"/>
                    <a:pt x="1074" y="636"/>
                  </a:cubicBezTo>
                  <a:cubicBezTo>
                    <a:pt x="1090" y="646"/>
                    <a:pt x="1106" y="656"/>
                    <a:pt x="1122" y="670"/>
                  </a:cubicBezTo>
                  <a:cubicBezTo>
                    <a:pt x="1106" y="682"/>
                    <a:pt x="1093" y="695"/>
                    <a:pt x="1080" y="708"/>
                  </a:cubicBezTo>
                  <a:cubicBezTo>
                    <a:pt x="1080" y="780"/>
                    <a:pt x="1022" y="867"/>
                    <a:pt x="1066" y="940"/>
                  </a:cubicBezTo>
                  <a:cubicBezTo>
                    <a:pt x="1075" y="947"/>
                    <a:pt x="1085" y="957"/>
                    <a:pt x="1098" y="967"/>
                  </a:cubicBezTo>
                  <a:cubicBezTo>
                    <a:pt x="1098" y="970"/>
                    <a:pt x="1098" y="974"/>
                    <a:pt x="1098" y="977"/>
                  </a:cubicBezTo>
                  <a:cubicBezTo>
                    <a:pt x="1091" y="973"/>
                    <a:pt x="1085" y="970"/>
                    <a:pt x="1078" y="970"/>
                  </a:cubicBezTo>
                  <a:cubicBezTo>
                    <a:pt x="1050" y="969"/>
                    <a:pt x="1021" y="968"/>
                    <a:pt x="992" y="971"/>
                  </a:cubicBezTo>
                  <a:cubicBezTo>
                    <a:pt x="966" y="996"/>
                    <a:pt x="992" y="1004"/>
                    <a:pt x="982" y="1062"/>
                  </a:cubicBezTo>
                  <a:cubicBezTo>
                    <a:pt x="899" y="1119"/>
                    <a:pt x="912" y="1097"/>
                    <a:pt x="888" y="1211"/>
                  </a:cubicBezTo>
                  <a:cubicBezTo>
                    <a:pt x="866" y="1233"/>
                    <a:pt x="843" y="1255"/>
                    <a:pt x="824" y="1281"/>
                  </a:cubicBezTo>
                  <a:cubicBezTo>
                    <a:pt x="789" y="1280"/>
                    <a:pt x="754" y="1283"/>
                    <a:pt x="719" y="1285"/>
                  </a:cubicBezTo>
                  <a:cubicBezTo>
                    <a:pt x="696" y="1307"/>
                    <a:pt x="690" y="1340"/>
                    <a:pt x="741" y="1380"/>
                  </a:cubicBezTo>
                  <a:cubicBezTo>
                    <a:pt x="635" y="1404"/>
                    <a:pt x="587" y="1485"/>
                    <a:pt x="522" y="1562"/>
                  </a:cubicBezTo>
                  <a:cubicBezTo>
                    <a:pt x="519" y="1575"/>
                    <a:pt x="516" y="1591"/>
                    <a:pt x="512" y="1607"/>
                  </a:cubicBezTo>
                  <a:cubicBezTo>
                    <a:pt x="480" y="1646"/>
                    <a:pt x="454" y="1661"/>
                    <a:pt x="422" y="168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1" name="Freeform 11"/>
            <p:cNvSpPr>
              <a:spLocks/>
            </p:cNvSpPr>
            <p:nvPr/>
          </p:nvSpPr>
          <p:spPr bwMode="auto">
            <a:xfrm>
              <a:off x="5674845" y="4600573"/>
              <a:ext cx="795338" cy="714375"/>
            </a:xfrm>
            <a:custGeom>
              <a:avLst/>
              <a:gdLst>
                <a:gd name="T0" fmla="*/ 724 w 1839"/>
                <a:gd name="T1" fmla="*/ 1648 h 1648"/>
                <a:gd name="T2" fmla="*/ 584 w 1839"/>
                <a:gd name="T3" fmla="*/ 1546 h 1648"/>
                <a:gd name="T4" fmla="*/ 520 w 1839"/>
                <a:gd name="T5" fmla="*/ 1521 h 1648"/>
                <a:gd name="T6" fmla="*/ 335 w 1839"/>
                <a:gd name="T7" fmla="*/ 1562 h 1648"/>
                <a:gd name="T8" fmla="*/ 287 w 1839"/>
                <a:gd name="T9" fmla="*/ 1627 h 1648"/>
                <a:gd name="T10" fmla="*/ 310 w 1839"/>
                <a:gd name="T11" fmla="*/ 1516 h 1648"/>
                <a:gd name="T12" fmla="*/ 317 w 1839"/>
                <a:gd name="T13" fmla="*/ 1388 h 1648"/>
                <a:gd name="T14" fmla="*/ 183 w 1839"/>
                <a:gd name="T15" fmla="*/ 1323 h 1648"/>
                <a:gd name="T16" fmla="*/ 206 w 1839"/>
                <a:gd name="T17" fmla="*/ 1255 h 1648"/>
                <a:gd name="T18" fmla="*/ 255 w 1839"/>
                <a:gd name="T19" fmla="*/ 1086 h 1648"/>
                <a:gd name="T20" fmla="*/ 255 w 1839"/>
                <a:gd name="T21" fmla="*/ 971 h 1648"/>
                <a:gd name="T22" fmla="*/ 214 w 1839"/>
                <a:gd name="T23" fmla="*/ 924 h 1648"/>
                <a:gd name="T24" fmla="*/ 60 w 1839"/>
                <a:gd name="T25" fmla="*/ 950 h 1648"/>
                <a:gd name="T26" fmla="*/ 16 w 1839"/>
                <a:gd name="T27" fmla="*/ 873 h 1648"/>
                <a:gd name="T28" fmla="*/ 0 w 1839"/>
                <a:gd name="T29" fmla="*/ 837 h 1648"/>
                <a:gd name="T30" fmla="*/ 180 w 1839"/>
                <a:gd name="T31" fmla="*/ 651 h 1648"/>
                <a:gd name="T32" fmla="*/ 228 w 1839"/>
                <a:gd name="T33" fmla="*/ 653 h 1648"/>
                <a:gd name="T34" fmla="*/ 439 w 1839"/>
                <a:gd name="T35" fmla="*/ 697 h 1648"/>
                <a:gd name="T36" fmla="*/ 481 w 1839"/>
                <a:gd name="T37" fmla="*/ 649 h 1648"/>
                <a:gd name="T38" fmla="*/ 497 w 1839"/>
                <a:gd name="T39" fmla="*/ 591 h 1648"/>
                <a:gd name="T40" fmla="*/ 529 w 1839"/>
                <a:gd name="T41" fmla="*/ 588 h 1648"/>
                <a:gd name="T42" fmla="*/ 765 w 1839"/>
                <a:gd name="T43" fmla="*/ 624 h 1648"/>
                <a:gd name="T44" fmla="*/ 811 w 1839"/>
                <a:gd name="T45" fmla="*/ 441 h 1648"/>
                <a:gd name="T46" fmla="*/ 601 w 1839"/>
                <a:gd name="T47" fmla="*/ 318 h 1648"/>
                <a:gd name="T48" fmla="*/ 659 w 1839"/>
                <a:gd name="T49" fmla="*/ 231 h 1648"/>
                <a:gd name="T50" fmla="*/ 726 w 1839"/>
                <a:gd name="T51" fmla="*/ 279 h 1648"/>
                <a:gd name="T52" fmla="*/ 850 w 1839"/>
                <a:gd name="T53" fmla="*/ 308 h 1648"/>
                <a:gd name="T54" fmla="*/ 1181 w 1839"/>
                <a:gd name="T55" fmla="*/ 94 h 1648"/>
                <a:gd name="T56" fmla="*/ 1315 w 1839"/>
                <a:gd name="T57" fmla="*/ 2 h 1648"/>
                <a:gd name="T58" fmla="*/ 1429 w 1839"/>
                <a:gd name="T59" fmla="*/ 211 h 1648"/>
                <a:gd name="T60" fmla="*/ 1604 w 1839"/>
                <a:gd name="T61" fmla="*/ 416 h 1648"/>
                <a:gd name="T62" fmla="*/ 1699 w 1839"/>
                <a:gd name="T63" fmla="*/ 454 h 1648"/>
                <a:gd name="T64" fmla="*/ 1698 w 1839"/>
                <a:gd name="T65" fmla="*/ 647 h 1648"/>
                <a:gd name="T66" fmla="*/ 1537 w 1839"/>
                <a:gd name="T67" fmla="*/ 827 h 1648"/>
                <a:gd name="T68" fmla="*/ 1617 w 1839"/>
                <a:gd name="T69" fmla="*/ 812 h 1648"/>
                <a:gd name="T70" fmla="*/ 1742 w 1839"/>
                <a:gd name="T71" fmla="*/ 812 h 1648"/>
                <a:gd name="T72" fmla="*/ 1728 w 1839"/>
                <a:gd name="T73" fmla="*/ 1031 h 1648"/>
                <a:gd name="T74" fmla="*/ 1801 w 1839"/>
                <a:gd name="T75" fmla="*/ 1121 h 1648"/>
                <a:gd name="T76" fmla="*/ 1839 w 1839"/>
                <a:gd name="T77" fmla="*/ 1191 h 1648"/>
                <a:gd name="T78" fmla="*/ 1682 w 1839"/>
                <a:gd name="T79" fmla="*/ 1253 h 1648"/>
                <a:gd name="T80" fmla="*/ 1460 w 1839"/>
                <a:gd name="T81" fmla="*/ 1437 h 1648"/>
                <a:gd name="T82" fmla="*/ 1272 w 1839"/>
                <a:gd name="T83" fmla="*/ 1471 h 1648"/>
                <a:gd name="T84" fmla="*/ 1186 w 1839"/>
                <a:gd name="T85" fmla="*/ 1420 h 1648"/>
                <a:gd name="T86" fmla="*/ 1039 w 1839"/>
                <a:gd name="T87" fmla="*/ 1351 h 1648"/>
                <a:gd name="T88" fmla="*/ 1004 w 1839"/>
                <a:gd name="T89" fmla="*/ 1373 h 1648"/>
                <a:gd name="T90" fmla="*/ 997 w 1839"/>
                <a:gd name="T91" fmla="*/ 1442 h 1648"/>
                <a:gd name="T92" fmla="*/ 843 w 1839"/>
                <a:gd name="T93" fmla="*/ 1618 h 1648"/>
                <a:gd name="T94" fmla="*/ 724 w 1839"/>
                <a:gd name="T95" fmla="*/ 1648 h 164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1839" h="1648">
                  <a:moveTo>
                    <a:pt x="724" y="1648"/>
                  </a:moveTo>
                  <a:cubicBezTo>
                    <a:pt x="638" y="1613"/>
                    <a:pt x="619" y="1570"/>
                    <a:pt x="584" y="1546"/>
                  </a:cubicBezTo>
                  <a:cubicBezTo>
                    <a:pt x="562" y="1535"/>
                    <a:pt x="540" y="1528"/>
                    <a:pt x="520" y="1521"/>
                  </a:cubicBezTo>
                  <a:cubicBezTo>
                    <a:pt x="421" y="1519"/>
                    <a:pt x="402" y="1508"/>
                    <a:pt x="335" y="1562"/>
                  </a:cubicBezTo>
                  <a:cubicBezTo>
                    <a:pt x="319" y="1582"/>
                    <a:pt x="303" y="1604"/>
                    <a:pt x="287" y="1627"/>
                  </a:cubicBezTo>
                  <a:cubicBezTo>
                    <a:pt x="287" y="1578"/>
                    <a:pt x="300" y="1542"/>
                    <a:pt x="310" y="1516"/>
                  </a:cubicBezTo>
                  <a:cubicBezTo>
                    <a:pt x="310" y="1473"/>
                    <a:pt x="313" y="1431"/>
                    <a:pt x="317" y="1388"/>
                  </a:cubicBezTo>
                  <a:cubicBezTo>
                    <a:pt x="272" y="1364"/>
                    <a:pt x="227" y="1344"/>
                    <a:pt x="183" y="1323"/>
                  </a:cubicBezTo>
                  <a:cubicBezTo>
                    <a:pt x="183" y="1297"/>
                    <a:pt x="193" y="1271"/>
                    <a:pt x="206" y="1255"/>
                  </a:cubicBezTo>
                  <a:cubicBezTo>
                    <a:pt x="222" y="1196"/>
                    <a:pt x="238" y="1141"/>
                    <a:pt x="255" y="1086"/>
                  </a:cubicBezTo>
                  <a:cubicBezTo>
                    <a:pt x="283" y="1057"/>
                    <a:pt x="255" y="981"/>
                    <a:pt x="255" y="971"/>
                  </a:cubicBezTo>
                  <a:cubicBezTo>
                    <a:pt x="239" y="954"/>
                    <a:pt x="227" y="938"/>
                    <a:pt x="214" y="924"/>
                  </a:cubicBezTo>
                  <a:cubicBezTo>
                    <a:pt x="163" y="923"/>
                    <a:pt x="112" y="938"/>
                    <a:pt x="60" y="950"/>
                  </a:cubicBezTo>
                  <a:cubicBezTo>
                    <a:pt x="9" y="948"/>
                    <a:pt x="16" y="880"/>
                    <a:pt x="16" y="873"/>
                  </a:cubicBezTo>
                  <a:cubicBezTo>
                    <a:pt x="10" y="860"/>
                    <a:pt x="4" y="847"/>
                    <a:pt x="0" y="837"/>
                  </a:cubicBezTo>
                  <a:cubicBezTo>
                    <a:pt x="1" y="683"/>
                    <a:pt x="68" y="678"/>
                    <a:pt x="180" y="651"/>
                  </a:cubicBezTo>
                  <a:cubicBezTo>
                    <a:pt x="196" y="652"/>
                    <a:pt x="212" y="652"/>
                    <a:pt x="228" y="653"/>
                  </a:cubicBezTo>
                  <a:cubicBezTo>
                    <a:pt x="282" y="687"/>
                    <a:pt x="352" y="738"/>
                    <a:pt x="439" y="697"/>
                  </a:cubicBezTo>
                  <a:cubicBezTo>
                    <a:pt x="452" y="681"/>
                    <a:pt x="465" y="665"/>
                    <a:pt x="481" y="649"/>
                  </a:cubicBezTo>
                  <a:cubicBezTo>
                    <a:pt x="484" y="630"/>
                    <a:pt x="491" y="610"/>
                    <a:pt x="497" y="591"/>
                  </a:cubicBezTo>
                  <a:cubicBezTo>
                    <a:pt x="507" y="588"/>
                    <a:pt x="516" y="588"/>
                    <a:pt x="529" y="588"/>
                  </a:cubicBezTo>
                  <a:cubicBezTo>
                    <a:pt x="558" y="618"/>
                    <a:pt x="689" y="622"/>
                    <a:pt x="765" y="624"/>
                  </a:cubicBezTo>
                  <a:cubicBezTo>
                    <a:pt x="823" y="566"/>
                    <a:pt x="811" y="504"/>
                    <a:pt x="811" y="441"/>
                  </a:cubicBezTo>
                  <a:cubicBezTo>
                    <a:pt x="732" y="358"/>
                    <a:pt x="671" y="353"/>
                    <a:pt x="601" y="318"/>
                  </a:cubicBezTo>
                  <a:cubicBezTo>
                    <a:pt x="569" y="249"/>
                    <a:pt x="595" y="230"/>
                    <a:pt x="659" y="231"/>
                  </a:cubicBezTo>
                  <a:cubicBezTo>
                    <a:pt x="681" y="245"/>
                    <a:pt x="704" y="262"/>
                    <a:pt x="726" y="279"/>
                  </a:cubicBezTo>
                  <a:cubicBezTo>
                    <a:pt x="767" y="286"/>
                    <a:pt x="809" y="297"/>
                    <a:pt x="850" y="308"/>
                  </a:cubicBezTo>
                  <a:cubicBezTo>
                    <a:pt x="972" y="311"/>
                    <a:pt x="1126" y="204"/>
                    <a:pt x="1181" y="94"/>
                  </a:cubicBezTo>
                  <a:cubicBezTo>
                    <a:pt x="1181" y="5"/>
                    <a:pt x="1242" y="0"/>
                    <a:pt x="1315" y="2"/>
                  </a:cubicBezTo>
                  <a:cubicBezTo>
                    <a:pt x="1376" y="33"/>
                    <a:pt x="1417" y="113"/>
                    <a:pt x="1429" y="211"/>
                  </a:cubicBezTo>
                  <a:cubicBezTo>
                    <a:pt x="1477" y="275"/>
                    <a:pt x="1521" y="345"/>
                    <a:pt x="1604" y="416"/>
                  </a:cubicBezTo>
                  <a:cubicBezTo>
                    <a:pt x="1636" y="426"/>
                    <a:pt x="1667" y="440"/>
                    <a:pt x="1699" y="454"/>
                  </a:cubicBezTo>
                  <a:cubicBezTo>
                    <a:pt x="1709" y="500"/>
                    <a:pt x="1750" y="580"/>
                    <a:pt x="1698" y="647"/>
                  </a:cubicBezTo>
                  <a:cubicBezTo>
                    <a:pt x="1592" y="717"/>
                    <a:pt x="1522" y="662"/>
                    <a:pt x="1537" y="827"/>
                  </a:cubicBezTo>
                  <a:cubicBezTo>
                    <a:pt x="1560" y="827"/>
                    <a:pt x="1592" y="825"/>
                    <a:pt x="1617" y="812"/>
                  </a:cubicBezTo>
                  <a:cubicBezTo>
                    <a:pt x="1659" y="810"/>
                    <a:pt x="1700" y="811"/>
                    <a:pt x="1742" y="812"/>
                  </a:cubicBezTo>
                  <a:cubicBezTo>
                    <a:pt x="1735" y="884"/>
                    <a:pt x="1731" y="956"/>
                    <a:pt x="1728" y="1031"/>
                  </a:cubicBezTo>
                  <a:cubicBezTo>
                    <a:pt x="1740" y="1061"/>
                    <a:pt x="1756" y="1074"/>
                    <a:pt x="1801" y="1121"/>
                  </a:cubicBezTo>
                  <a:cubicBezTo>
                    <a:pt x="1813" y="1145"/>
                    <a:pt x="1826" y="1168"/>
                    <a:pt x="1839" y="1191"/>
                  </a:cubicBezTo>
                  <a:cubicBezTo>
                    <a:pt x="1765" y="1189"/>
                    <a:pt x="1730" y="1224"/>
                    <a:pt x="1682" y="1253"/>
                  </a:cubicBezTo>
                  <a:cubicBezTo>
                    <a:pt x="1627" y="1336"/>
                    <a:pt x="1531" y="1367"/>
                    <a:pt x="1460" y="1437"/>
                  </a:cubicBezTo>
                  <a:cubicBezTo>
                    <a:pt x="1403" y="1458"/>
                    <a:pt x="1326" y="1479"/>
                    <a:pt x="1272" y="1471"/>
                  </a:cubicBezTo>
                  <a:cubicBezTo>
                    <a:pt x="1243" y="1454"/>
                    <a:pt x="1214" y="1437"/>
                    <a:pt x="1186" y="1420"/>
                  </a:cubicBezTo>
                  <a:cubicBezTo>
                    <a:pt x="1106" y="1326"/>
                    <a:pt x="1119" y="1360"/>
                    <a:pt x="1039" y="1351"/>
                  </a:cubicBezTo>
                  <a:cubicBezTo>
                    <a:pt x="1026" y="1357"/>
                    <a:pt x="1013" y="1363"/>
                    <a:pt x="1004" y="1373"/>
                  </a:cubicBezTo>
                  <a:cubicBezTo>
                    <a:pt x="1000" y="1396"/>
                    <a:pt x="997" y="1419"/>
                    <a:pt x="997" y="1442"/>
                  </a:cubicBezTo>
                  <a:cubicBezTo>
                    <a:pt x="942" y="1496"/>
                    <a:pt x="884" y="1553"/>
                    <a:pt x="843" y="1618"/>
                  </a:cubicBezTo>
                  <a:cubicBezTo>
                    <a:pt x="788" y="1643"/>
                    <a:pt x="750" y="1645"/>
                    <a:pt x="724" y="1648"/>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2" name="Freeform 12"/>
            <p:cNvSpPr>
              <a:spLocks/>
            </p:cNvSpPr>
            <p:nvPr/>
          </p:nvSpPr>
          <p:spPr bwMode="auto">
            <a:xfrm>
              <a:off x="6352707" y="4451348"/>
              <a:ext cx="706438" cy="876300"/>
            </a:xfrm>
            <a:custGeom>
              <a:avLst/>
              <a:gdLst>
                <a:gd name="T0" fmla="*/ 1005 w 1633"/>
                <a:gd name="T1" fmla="*/ 2024 h 2024"/>
                <a:gd name="T2" fmla="*/ 858 w 1633"/>
                <a:gd name="T3" fmla="*/ 2014 h 2024"/>
                <a:gd name="T4" fmla="*/ 829 w 1633"/>
                <a:gd name="T5" fmla="*/ 1964 h 2024"/>
                <a:gd name="T6" fmla="*/ 708 w 1633"/>
                <a:gd name="T7" fmla="*/ 1879 h 2024"/>
                <a:gd name="T8" fmla="*/ 709 w 1633"/>
                <a:gd name="T9" fmla="*/ 1836 h 2024"/>
                <a:gd name="T10" fmla="*/ 815 w 1633"/>
                <a:gd name="T11" fmla="*/ 1613 h 2024"/>
                <a:gd name="T12" fmla="*/ 717 w 1633"/>
                <a:gd name="T13" fmla="*/ 1470 h 2024"/>
                <a:gd name="T14" fmla="*/ 622 w 1633"/>
                <a:gd name="T15" fmla="*/ 1425 h 2024"/>
                <a:gd name="T16" fmla="*/ 526 w 1633"/>
                <a:gd name="T17" fmla="*/ 1445 h 2024"/>
                <a:gd name="T18" fmla="*/ 401 w 1633"/>
                <a:gd name="T19" fmla="*/ 1534 h 2024"/>
                <a:gd name="T20" fmla="*/ 301 w 1633"/>
                <a:gd name="T21" fmla="*/ 1538 h 2024"/>
                <a:gd name="T22" fmla="*/ 210 w 1633"/>
                <a:gd name="T23" fmla="*/ 1395 h 2024"/>
                <a:gd name="T24" fmla="*/ 194 w 1633"/>
                <a:gd name="T25" fmla="*/ 1365 h 2024"/>
                <a:gd name="T26" fmla="*/ 198 w 1633"/>
                <a:gd name="T27" fmla="*/ 1119 h 2024"/>
                <a:gd name="T28" fmla="*/ 0 w 1633"/>
                <a:gd name="T29" fmla="*/ 1137 h 2024"/>
                <a:gd name="T30" fmla="*/ 100 w 1633"/>
                <a:gd name="T31" fmla="*/ 1058 h 2024"/>
                <a:gd name="T32" fmla="*/ 193 w 1633"/>
                <a:gd name="T33" fmla="*/ 900 h 2024"/>
                <a:gd name="T34" fmla="*/ 150 w 1633"/>
                <a:gd name="T35" fmla="*/ 715 h 2024"/>
                <a:gd name="T36" fmla="*/ 145 w 1633"/>
                <a:gd name="T37" fmla="*/ 496 h 2024"/>
                <a:gd name="T38" fmla="*/ 126 w 1633"/>
                <a:gd name="T39" fmla="*/ 420 h 2024"/>
                <a:gd name="T40" fmla="*/ 251 w 1633"/>
                <a:gd name="T41" fmla="*/ 259 h 2024"/>
                <a:gd name="T42" fmla="*/ 440 w 1633"/>
                <a:gd name="T43" fmla="*/ 202 h 2024"/>
                <a:gd name="T44" fmla="*/ 520 w 1633"/>
                <a:gd name="T45" fmla="*/ 158 h 2024"/>
                <a:gd name="T46" fmla="*/ 473 w 1633"/>
                <a:gd name="T47" fmla="*/ 52 h 2024"/>
                <a:gd name="T48" fmla="*/ 646 w 1633"/>
                <a:gd name="T49" fmla="*/ 66 h 2024"/>
                <a:gd name="T50" fmla="*/ 735 w 1633"/>
                <a:gd name="T51" fmla="*/ 78 h 2024"/>
                <a:gd name="T52" fmla="*/ 955 w 1633"/>
                <a:gd name="T53" fmla="*/ 212 h 2024"/>
                <a:gd name="T54" fmla="*/ 1047 w 1633"/>
                <a:gd name="T55" fmla="*/ 247 h 2024"/>
                <a:gd name="T56" fmla="*/ 1137 w 1633"/>
                <a:gd name="T57" fmla="*/ 252 h 2024"/>
                <a:gd name="T58" fmla="*/ 1201 w 1633"/>
                <a:gd name="T59" fmla="*/ 179 h 2024"/>
                <a:gd name="T60" fmla="*/ 1319 w 1633"/>
                <a:gd name="T61" fmla="*/ 270 h 2024"/>
                <a:gd name="T62" fmla="*/ 1379 w 1633"/>
                <a:gd name="T63" fmla="*/ 304 h 2024"/>
                <a:gd name="T64" fmla="*/ 1573 w 1633"/>
                <a:gd name="T65" fmla="*/ 470 h 2024"/>
                <a:gd name="T66" fmla="*/ 1575 w 1633"/>
                <a:gd name="T67" fmla="*/ 715 h 2024"/>
                <a:gd name="T68" fmla="*/ 1506 w 1633"/>
                <a:gd name="T69" fmla="*/ 1044 h 2024"/>
                <a:gd name="T70" fmla="*/ 1521 w 1633"/>
                <a:gd name="T71" fmla="*/ 1107 h 2024"/>
                <a:gd name="T72" fmla="*/ 1587 w 1633"/>
                <a:gd name="T73" fmla="*/ 1344 h 2024"/>
                <a:gd name="T74" fmla="*/ 1605 w 1633"/>
                <a:gd name="T75" fmla="*/ 1525 h 2024"/>
                <a:gd name="T76" fmla="*/ 1633 w 1633"/>
                <a:gd name="T77" fmla="*/ 1722 h 2024"/>
                <a:gd name="T78" fmla="*/ 1297 w 1633"/>
                <a:gd name="T79" fmla="*/ 1727 h 2024"/>
                <a:gd name="T80" fmla="*/ 1357 w 1633"/>
                <a:gd name="T81" fmla="*/ 1856 h 2024"/>
                <a:gd name="T82" fmla="*/ 1341 w 1633"/>
                <a:gd name="T83" fmla="*/ 1911 h 2024"/>
                <a:gd name="T84" fmla="*/ 1223 w 1633"/>
                <a:gd name="T85" fmla="*/ 1810 h 2024"/>
                <a:gd name="T86" fmla="*/ 1121 w 1633"/>
                <a:gd name="T87" fmla="*/ 1804 h 2024"/>
                <a:gd name="T88" fmla="*/ 1063 w 1633"/>
                <a:gd name="T89" fmla="*/ 1891 h 2024"/>
                <a:gd name="T90" fmla="*/ 1005 w 1633"/>
                <a:gd name="T91" fmla="*/ 2024 h 202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1633" h="2024">
                  <a:moveTo>
                    <a:pt x="1005" y="2024"/>
                  </a:moveTo>
                  <a:cubicBezTo>
                    <a:pt x="954" y="1970"/>
                    <a:pt x="899" y="2005"/>
                    <a:pt x="858" y="2014"/>
                  </a:cubicBezTo>
                  <a:cubicBezTo>
                    <a:pt x="848" y="1997"/>
                    <a:pt x="839" y="1980"/>
                    <a:pt x="829" y="1964"/>
                  </a:cubicBezTo>
                  <a:cubicBezTo>
                    <a:pt x="830" y="1852"/>
                    <a:pt x="753" y="1880"/>
                    <a:pt x="708" y="1879"/>
                  </a:cubicBezTo>
                  <a:cubicBezTo>
                    <a:pt x="708" y="1862"/>
                    <a:pt x="709" y="1849"/>
                    <a:pt x="709" y="1836"/>
                  </a:cubicBezTo>
                  <a:cubicBezTo>
                    <a:pt x="751" y="1762"/>
                    <a:pt x="805" y="1678"/>
                    <a:pt x="815" y="1613"/>
                  </a:cubicBezTo>
                  <a:cubicBezTo>
                    <a:pt x="765" y="1559"/>
                    <a:pt x="723" y="1516"/>
                    <a:pt x="717" y="1470"/>
                  </a:cubicBezTo>
                  <a:cubicBezTo>
                    <a:pt x="673" y="1410"/>
                    <a:pt x="654" y="1425"/>
                    <a:pt x="622" y="1425"/>
                  </a:cubicBezTo>
                  <a:cubicBezTo>
                    <a:pt x="590" y="1430"/>
                    <a:pt x="558" y="1436"/>
                    <a:pt x="526" y="1445"/>
                  </a:cubicBezTo>
                  <a:cubicBezTo>
                    <a:pt x="484" y="1487"/>
                    <a:pt x="439" y="1512"/>
                    <a:pt x="401" y="1534"/>
                  </a:cubicBezTo>
                  <a:cubicBezTo>
                    <a:pt x="365" y="1533"/>
                    <a:pt x="333" y="1535"/>
                    <a:pt x="301" y="1538"/>
                  </a:cubicBezTo>
                  <a:cubicBezTo>
                    <a:pt x="289" y="1452"/>
                    <a:pt x="235" y="1421"/>
                    <a:pt x="210" y="1395"/>
                  </a:cubicBezTo>
                  <a:cubicBezTo>
                    <a:pt x="203" y="1385"/>
                    <a:pt x="197" y="1375"/>
                    <a:pt x="194" y="1365"/>
                  </a:cubicBezTo>
                  <a:cubicBezTo>
                    <a:pt x="194" y="1283"/>
                    <a:pt x="195" y="1201"/>
                    <a:pt x="198" y="1119"/>
                  </a:cubicBezTo>
                  <a:cubicBezTo>
                    <a:pt x="119" y="1117"/>
                    <a:pt x="58" y="1119"/>
                    <a:pt x="0" y="1137"/>
                  </a:cubicBezTo>
                  <a:cubicBezTo>
                    <a:pt x="1" y="1055"/>
                    <a:pt x="33" y="1076"/>
                    <a:pt x="100" y="1058"/>
                  </a:cubicBezTo>
                  <a:cubicBezTo>
                    <a:pt x="161" y="1030"/>
                    <a:pt x="193" y="959"/>
                    <a:pt x="193" y="900"/>
                  </a:cubicBezTo>
                  <a:cubicBezTo>
                    <a:pt x="178" y="837"/>
                    <a:pt x="162" y="775"/>
                    <a:pt x="150" y="715"/>
                  </a:cubicBezTo>
                  <a:cubicBezTo>
                    <a:pt x="147" y="640"/>
                    <a:pt x="144" y="568"/>
                    <a:pt x="145" y="496"/>
                  </a:cubicBezTo>
                  <a:cubicBezTo>
                    <a:pt x="138" y="469"/>
                    <a:pt x="132" y="443"/>
                    <a:pt x="126" y="420"/>
                  </a:cubicBezTo>
                  <a:cubicBezTo>
                    <a:pt x="193" y="389"/>
                    <a:pt x="222" y="324"/>
                    <a:pt x="251" y="259"/>
                  </a:cubicBezTo>
                  <a:cubicBezTo>
                    <a:pt x="309" y="225"/>
                    <a:pt x="351" y="170"/>
                    <a:pt x="440" y="202"/>
                  </a:cubicBezTo>
                  <a:cubicBezTo>
                    <a:pt x="469" y="203"/>
                    <a:pt x="507" y="197"/>
                    <a:pt x="520" y="158"/>
                  </a:cubicBezTo>
                  <a:cubicBezTo>
                    <a:pt x="521" y="89"/>
                    <a:pt x="499" y="79"/>
                    <a:pt x="473" y="52"/>
                  </a:cubicBezTo>
                  <a:cubicBezTo>
                    <a:pt x="483" y="0"/>
                    <a:pt x="585" y="42"/>
                    <a:pt x="646" y="66"/>
                  </a:cubicBezTo>
                  <a:cubicBezTo>
                    <a:pt x="674" y="70"/>
                    <a:pt x="703" y="74"/>
                    <a:pt x="735" y="78"/>
                  </a:cubicBezTo>
                  <a:cubicBezTo>
                    <a:pt x="792" y="113"/>
                    <a:pt x="885" y="158"/>
                    <a:pt x="955" y="212"/>
                  </a:cubicBezTo>
                  <a:cubicBezTo>
                    <a:pt x="983" y="222"/>
                    <a:pt x="1015" y="233"/>
                    <a:pt x="1047" y="247"/>
                  </a:cubicBezTo>
                  <a:cubicBezTo>
                    <a:pt x="1076" y="247"/>
                    <a:pt x="1105" y="248"/>
                    <a:pt x="1137" y="252"/>
                  </a:cubicBezTo>
                  <a:cubicBezTo>
                    <a:pt x="1156" y="227"/>
                    <a:pt x="1178" y="201"/>
                    <a:pt x="1201" y="179"/>
                  </a:cubicBezTo>
                  <a:cubicBezTo>
                    <a:pt x="1230" y="179"/>
                    <a:pt x="1274" y="210"/>
                    <a:pt x="1319" y="270"/>
                  </a:cubicBezTo>
                  <a:cubicBezTo>
                    <a:pt x="1338" y="280"/>
                    <a:pt x="1357" y="291"/>
                    <a:pt x="1379" y="304"/>
                  </a:cubicBezTo>
                  <a:cubicBezTo>
                    <a:pt x="1430" y="319"/>
                    <a:pt x="1516" y="390"/>
                    <a:pt x="1573" y="470"/>
                  </a:cubicBezTo>
                  <a:cubicBezTo>
                    <a:pt x="1592" y="542"/>
                    <a:pt x="1614" y="618"/>
                    <a:pt x="1575" y="715"/>
                  </a:cubicBezTo>
                  <a:cubicBezTo>
                    <a:pt x="1475" y="824"/>
                    <a:pt x="1417" y="878"/>
                    <a:pt x="1506" y="1044"/>
                  </a:cubicBezTo>
                  <a:cubicBezTo>
                    <a:pt x="1509" y="1064"/>
                    <a:pt x="1515" y="1084"/>
                    <a:pt x="1521" y="1107"/>
                  </a:cubicBezTo>
                  <a:cubicBezTo>
                    <a:pt x="1544" y="1130"/>
                    <a:pt x="1575" y="1278"/>
                    <a:pt x="1587" y="1344"/>
                  </a:cubicBezTo>
                  <a:cubicBezTo>
                    <a:pt x="1628" y="1401"/>
                    <a:pt x="1628" y="1440"/>
                    <a:pt x="1605" y="1525"/>
                  </a:cubicBezTo>
                  <a:cubicBezTo>
                    <a:pt x="1605" y="1577"/>
                    <a:pt x="1601" y="1639"/>
                    <a:pt x="1633" y="1722"/>
                  </a:cubicBezTo>
                  <a:cubicBezTo>
                    <a:pt x="1521" y="1722"/>
                    <a:pt x="1409" y="1723"/>
                    <a:pt x="1297" y="1727"/>
                  </a:cubicBezTo>
                  <a:cubicBezTo>
                    <a:pt x="1271" y="1752"/>
                    <a:pt x="1319" y="1809"/>
                    <a:pt x="1357" y="1856"/>
                  </a:cubicBezTo>
                  <a:cubicBezTo>
                    <a:pt x="1351" y="1872"/>
                    <a:pt x="1344" y="1892"/>
                    <a:pt x="1341" y="1911"/>
                  </a:cubicBezTo>
                  <a:cubicBezTo>
                    <a:pt x="1293" y="1910"/>
                    <a:pt x="1230" y="1817"/>
                    <a:pt x="1223" y="1810"/>
                  </a:cubicBezTo>
                  <a:cubicBezTo>
                    <a:pt x="1188" y="1806"/>
                    <a:pt x="1153" y="1805"/>
                    <a:pt x="1121" y="1804"/>
                  </a:cubicBezTo>
                  <a:cubicBezTo>
                    <a:pt x="1102" y="1833"/>
                    <a:pt x="1082" y="1862"/>
                    <a:pt x="1063" y="1891"/>
                  </a:cubicBezTo>
                  <a:cubicBezTo>
                    <a:pt x="1060" y="1920"/>
                    <a:pt x="1056" y="1999"/>
                    <a:pt x="1005" y="2024"/>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3" name="Freeform 13"/>
            <p:cNvSpPr>
              <a:spLocks/>
            </p:cNvSpPr>
            <p:nvPr/>
          </p:nvSpPr>
          <p:spPr bwMode="auto">
            <a:xfrm>
              <a:off x="6990882" y="4430711"/>
              <a:ext cx="622300" cy="895350"/>
            </a:xfrm>
            <a:custGeom>
              <a:avLst/>
              <a:gdLst>
                <a:gd name="T0" fmla="*/ 373 w 1437"/>
                <a:gd name="T1" fmla="*/ 2065 h 2065"/>
                <a:gd name="T2" fmla="*/ 300 w 1437"/>
                <a:gd name="T3" fmla="*/ 2034 h 2065"/>
                <a:gd name="T4" fmla="*/ 297 w 1437"/>
                <a:gd name="T5" fmla="*/ 2014 h 2065"/>
                <a:gd name="T6" fmla="*/ 422 w 1437"/>
                <a:gd name="T7" fmla="*/ 1860 h 2065"/>
                <a:gd name="T8" fmla="*/ 404 w 1437"/>
                <a:gd name="T9" fmla="*/ 1755 h 2065"/>
                <a:gd name="T10" fmla="*/ 282 w 1437"/>
                <a:gd name="T11" fmla="*/ 1784 h 2065"/>
                <a:gd name="T12" fmla="*/ 196 w 1437"/>
                <a:gd name="T13" fmla="*/ 1785 h 2065"/>
                <a:gd name="T14" fmla="*/ 162 w 1437"/>
                <a:gd name="T15" fmla="*/ 1660 h 2065"/>
                <a:gd name="T16" fmla="*/ 173 w 1437"/>
                <a:gd name="T17" fmla="*/ 1408 h 2065"/>
                <a:gd name="T18" fmla="*/ 144 w 1437"/>
                <a:gd name="T19" fmla="*/ 1378 h 2065"/>
                <a:gd name="T20" fmla="*/ 69 w 1437"/>
                <a:gd name="T21" fmla="*/ 1094 h 2065"/>
                <a:gd name="T22" fmla="*/ 54 w 1437"/>
                <a:gd name="T23" fmla="*/ 865 h 2065"/>
                <a:gd name="T24" fmla="*/ 151 w 1437"/>
                <a:gd name="T25" fmla="*/ 736 h 2065"/>
                <a:gd name="T26" fmla="*/ 152 w 1437"/>
                <a:gd name="T27" fmla="*/ 569 h 2065"/>
                <a:gd name="T28" fmla="*/ 114 w 1437"/>
                <a:gd name="T29" fmla="*/ 470 h 2065"/>
                <a:gd name="T30" fmla="*/ 89 w 1437"/>
                <a:gd name="T31" fmla="*/ 440 h 2065"/>
                <a:gd name="T32" fmla="*/ 163 w 1437"/>
                <a:gd name="T33" fmla="*/ 376 h 2065"/>
                <a:gd name="T34" fmla="*/ 268 w 1437"/>
                <a:gd name="T35" fmla="*/ 346 h 2065"/>
                <a:gd name="T36" fmla="*/ 291 w 1437"/>
                <a:gd name="T37" fmla="*/ 344 h 2065"/>
                <a:gd name="T38" fmla="*/ 512 w 1437"/>
                <a:gd name="T39" fmla="*/ 182 h 2065"/>
                <a:gd name="T40" fmla="*/ 784 w 1437"/>
                <a:gd name="T41" fmla="*/ 68 h 2065"/>
                <a:gd name="T42" fmla="*/ 890 w 1437"/>
                <a:gd name="T43" fmla="*/ 2 h 2065"/>
                <a:gd name="T44" fmla="*/ 896 w 1437"/>
                <a:gd name="T45" fmla="*/ 153 h 2065"/>
                <a:gd name="T46" fmla="*/ 979 w 1437"/>
                <a:gd name="T47" fmla="*/ 181 h 2065"/>
                <a:gd name="T48" fmla="*/ 1040 w 1437"/>
                <a:gd name="T49" fmla="*/ 55 h 2065"/>
                <a:gd name="T50" fmla="*/ 1151 w 1437"/>
                <a:gd name="T51" fmla="*/ 179 h 2065"/>
                <a:gd name="T52" fmla="*/ 1314 w 1437"/>
                <a:gd name="T53" fmla="*/ 144 h 2065"/>
                <a:gd name="T54" fmla="*/ 1369 w 1437"/>
                <a:gd name="T55" fmla="*/ 145 h 2065"/>
                <a:gd name="T56" fmla="*/ 1285 w 1437"/>
                <a:gd name="T57" fmla="*/ 316 h 2065"/>
                <a:gd name="T58" fmla="*/ 1437 w 1437"/>
                <a:gd name="T59" fmla="*/ 540 h 2065"/>
                <a:gd name="T60" fmla="*/ 1433 w 1437"/>
                <a:gd name="T61" fmla="*/ 615 h 2065"/>
                <a:gd name="T62" fmla="*/ 1388 w 1437"/>
                <a:gd name="T63" fmla="*/ 699 h 2065"/>
                <a:gd name="T64" fmla="*/ 1167 w 1437"/>
                <a:gd name="T65" fmla="*/ 791 h 2065"/>
                <a:gd name="T66" fmla="*/ 1079 w 1437"/>
                <a:gd name="T67" fmla="*/ 956 h 2065"/>
                <a:gd name="T68" fmla="*/ 1082 w 1437"/>
                <a:gd name="T69" fmla="*/ 1084 h 2065"/>
                <a:gd name="T70" fmla="*/ 1018 w 1437"/>
                <a:gd name="T71" fmla="*/ 1151 h 2065"/>
                <a:gd name="T72" fmla="*/ 930 w 1437"/>
                <a:gd name="T73" fmla="*/ 1375 h 2065"/>
                <a:gd name="T74" fmla="*/ 907 w 1437"/>
                <a:gd name="T75" fmla="*/ 1463 h 2065"/>
                <a:gd name="T76" fmla="*/ 817 w 1437"/>
                <a:gd name="T77" fmla="*/ 1631 h 2065"/>
                <a:gd name="T78" fmla="*/ 826 w 1437"/>
                <a:gd name="T79" fmla="*/ 1703 h 2065"/>
                <a:gd name="T80" fmla="*/ 786 w 1437"/>
                <a:gd name="T81" fmla="*/ 1918 h 2065"/>
                <a:gd name="T82" fmla="*/ 805 w 1437"/>
                <a:gd name="T83" fmla="*/ 1964 h 2065"/>
                <a:gd name="T84" fmla="*/ 696 w 1437"/>
                <a:gd name="T85" fmla="*/ 2024 h 2065"/>
                <a:gd name="T86" fmla="*/ 466 w 1437"/>
                <a:gd name="T87" fmla="*/ 2034 h 2065"/>
                <a:gd name="T88" fmla="*/ 373 w 1437"/>
                <a:gd name="T89" fmla="*/ 2065 h 206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1437" h="2065">
                  <a:moveTo>
                    <a:pt x="373" y="2065"/>
                  </a:moveTo>
                  <a:cubicBezTo>
                    <a:pt x="351" y="2041"/>
                    <a:pt x="322" y="2044"/>
                    <a:pt x="300" y="2034"/>
                  </a:cubicBezTo>
                  <a:cubicBezTo>
                    <a:pt x="297" y="2027"/>
                    <a:pt x="297" y="2020"/>
                    <a:pt x="297" y="2014"/>
                  </a:cubicBezTo>
                  <a:cubicBezTo>
                    <a:pt x="339" y="1962"/>
                    <a:pt x="380" y="1911"/>
                    <a:pt x="422" y="1860"/>
                  </a:cubicBezTo>
                  <a:cubicBezTo>
                    <a:pt x="423" y="1798"/>
                    <a:pt x="416" y="1784"/>
                    <a:pt x="404" y="1755"/>
                  </a:cubicBezTo>
                  <a:cubicBezTo>
                    <a:pt x="340" y="1753"/>
                    <a:pt x="321" y="1762"/>
                    <a:pt x="282" y="1784"/>
                  </a:cubicBezTo>
                  <a:cubicBezTo>
                    <a:pt x="253" y="1783"/>
                    <a:pt x="225" y="1783"/>
                    <a:pt x="196" y="1785"/>
                  </a:cubicBezTo>
                  <a:cubicBezTo>
                    <a:pt x="183" y="1742"/>
                    <a:pt x="171" y="1700"/>
                    <a:pt x="162" y="1660"/>
                  </a:cubicBezTo>
                  <a:cubicBezTo>
                    <a:pt x="162" y="1562"/>
                    <a:pt x="191" y="1484"/>
                    <a:pt x="173" y="1408"/>
                  </a:cubicBezTo>
                  <a:cubicBezTo>
                    <a:pt x="163" y="1398"/>
                    <a:pt x="154" y="1388"/>
                    <a:pt x="144" y="1378"/>
                  </a:cubicBezTo>
                  <a:cubicBezTo>
                    <a:pt x="145" y="1273"/>
                    <a:pt x="81" y="1170"/>
                    <a:pt x="69" y="1094"/>
                  </a:cubicBezTo>
                  <a:cubicBezTo>
                    <a:pt x="22" y="992"/>
                    <a:pt x="0" y="942"/>
                    <a:pt x="54" y="865"/>
                  </a:cubicBezTo>
                  <a:cubicBezTo>
                    <a:pt x="86" y="856"/>
                    <a:pt x="135" y="765"/>
                    <a:pt x="151" y="736"/>
                  </a:cubicBezTo>
                  <a:cubicBezTo>
                    <a:pt x="151" y="681"/>
                    <a:pt x="152" y="625"/>
                    <a:pt x="152" y="569"/>
                  </a:cubicBezTo>
                  <a:cubicBezTo>
                    <a:pt x="139" y="536"/>
                    <a:pt x="127" y="503"/>
                    <a:pt x="114" y="470"/>
                  </a:cubicBezTo>
                  <a:cubicBezTo>
                    <a:pt x="105" y="460"/>
                    <a:pt x="95" y="450"/>
                    <a:pt x="89" y="440"/>
                  </a:cubicBezTo>
                  <a:cubicBezTo>
                    <a:pt x="111" y="418"/>
                    <a:pt x="137" y="395"/>
                    <a:pt x="163" y="376"/>
                  </a:cubicBezTo>
                  <a:cubicBezTo>
                    <a:pt x="166" y="377"/>
                    <a:pt x="259" y="366"/>
                    <a:pt x="268" y="346"/>
                  </a:cubicBezTo>
                  <a:cubicBezTo>
                    <a:pt x="275" y="343"/>
                    <a:pt x="281" y="343"/>
                    <a:pt x="291" y="344"/>
                  </a:cubicBezTo>
                  <a:cubicBezTo>
                    <a:pt x="339" y="270"/>
                    <a:pt x="445" y="236"/>
                    <a:pt x="512" y="182"/>
                  </a:cubicBezTo>
                  <a:cubicBezTo>
                    <a:pt x="554" y="98"/>
                    <a:pt x="698" y="131"/>
                    <a:pt x="784" y="68"/>
                  </a:cubicBezTo>
                  <a:cubicBezTo>
                    <a:pt x="810" y="0"/>
                    <a:pt x="810" y="0"/>
                    <a:pt x="890" y="2"/>
                  </a:cubicBezTo>
                  <a:cubicBezTo>
                    <a:pt x="890" y="51"/>
                    <a:pt x="893" y="100"/>
                    <a:pt x="896" y="153"/>
                  </a:cubicBezTo>
                  <a:cubicBezTo>
                    <a:pt x="912" y="179"/>
                    <a:pt x="943" y="177"/>
                    <a:pt x="979" y="181"/>
                  </a:cubicBezTo>
                  <a:cubicBezTo>
                    <a:pt x="1030" y="140"/>
                    <a:pt x="1014" y="80"/>
                    <a:pt x="1040" y="55"/>
                  </a:cubicBezTo>
                  <a:cubicBezTo>
                    <a:pt x="1050" y="78"/>
                    <a:pt x="1078" y="160"/>
                    <a:pt x="1151" y="179"/>
                  </a:cubicBezTo>
                  <a:cubicBezTo>
                    <a:pt x="1205" y="180"/>
                    <a:pt x="1250" y="175"/>
                    <a:pt x="1314" y="144"/>
                  </a:cubicBezTo>
                  <a:cubicBezTo>
                    <a:pt x="1330" y="144"/>
                    <a:pt x="1349" y="144"/>
                    <a:pt x="1369" y="145"/>
                  </a:cubicBezTo>
                  <a:cubicBezTo>
                    <a:pt x="1340" y="206"/>
                    <a:pt x="1266" y="237"/>
                    <a:pt x="1285" y="316"/>
                  </a:cubicBezTo>
                  <a:cubicBezTo>
                    <a:pt x="1339" y="377"/>
                    <a:pt x="1386" y="443"/>
                    <a:pt x="1437" y="540"/>
                  </a:cubicBezTo>
                  <a:cubicBezTo>
                    <a:pt x="1433" y="562"/>
                    <a:pt x="1433" y="589"/>
                    <a:pt x="1433" y="615"/>
                  </a:cubicBezTo>
                  <a:cubicBezTo>
                    <a:pt x="1414" y="634"/>
                    <a:pt x="1407" y="660"/>
                    <a:pt x="1388" y="699"/>
                  </a:cubicBezTo>
                  <a:cubicBezTo>
                    <a:pt x="1310" y="795"/>
                    <a:pt x="1244" y="754"/>
                    <a:pt x="1167" y="791"/>
                  </a:cubicBezTo>
                  <a:cubicBezTo>
                    <a:pt x="1086" y="858"/>
                    <a:pt x="1067" y="838"/>
                    <a:pt x="1079" y="956"/>
                  </a:cubicBezTo>
                  <a:cubicBezTo>
                    <a:pt x="1111" y="990"/>
                    <a:pt x="1108" y="1032"/>
                    <a:pt x="1082" y="1084"/>
                  </a:cubicBezTo>
                  <a:cubicBezTo>
                    <a:pt x="1059" y="1106"/>
                    <a:pt x="1037" y="1129"/>
                    <a:pt x="1018" y="1151"/>
                  </a:cubicBezTo>
                  <a:cubicBezTo>
                    <a:pt x="905" y="1227"/>
                    <a:pt x="912" y="1207"/>
                    <a:pt x="930" y="1375"/>
                  </a:cubicBezTo>
                  <a:cubicBezTo>
                    <a:pt x="920" y="1404"/>
                    <a:pt x="914" y="1433"/>
                    <a:pt x="907" y="1463"/>
                  </a:cubicBezTo>
                  <a:cubicBezTo>
                    <a:pt x="836" y="1523"/>
                    <a:pt x="817" y="1526"/>
                    <a:pt x="817" y="1631"/>
                  </a:cubicBezTo>
                  <a:cubicBezTo>
                    <a:pt x="820" y="1654"/>
                    <a:pt x="823" y="1677"/>
                    <a:pt x="826" y="1703"/>
                  </a:cubicBezTo>
                  <a:cubicBezTo>
                    <a:pt x="803" y="1752"/>
                    <a:pt x="777" y="1843"/>
                    <a:pt x="786" y="1918"/>
                  </a:cubicBezTo>
                  <a:cubicBezTo>
                    <a:pt x="793" y="1931"/>
                    <a:pt x="799" y="1948"/>
                    <a:pt x="805" y="1964"/>
                  </a:cubicBezTo>
                  <a:cubicBezTo>
                    <a:pt x="767" y="1983"/>
                    <a:pt x="731" y="2002"/>
                    <a:pt x="696" y="2024"/>
                  </a:cubicBezTo>
                  <a:cubicBezTo>
                    <a:pt x="620" y="1943"/>
                    <a:pt x="546" y="2000"/>
                    <a:pt x="466" y="2034"/>
                  </a:cubicBezTo>
                  <a:cubicBezTo>
                    <a:pt x="434" y="2043"/>
                    <a:pt x="402" y="2052"/>
                    <a:pt x="373" y="2065"/>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4" name="Freeform 14"/>
            <p:cNvSpPr>
              <a:spLocks/>
            </p:cNvSpPr>
            <p:nvPr/>
          </p:nvSpPr>
          <p:spPr bwMode="auto">
            <a:xfrm>
              <a:off x="4895382" y="3803648"/>
              <a:ext cx="1282700" cy="1301750"/>
            </a:xfrm>
            <a:custGeom>
              <a:avLst/>
              <a:gdLst>
                <a:gd name="T0" fmla="*/ 1276 w 2963"/>
                <a:gd name="T1" fmla="*/ 2996 h 3007"/>
                <a:gd name="T2" fmla="*/ 1069 w 2963"/>
                <a:gd name="T3" fmla="*/ 2837 h 3007"/>
                <a:gd name="T4" fmla="*/ 1061 w 2963"/>
                <a:gd name="T5" fmla="*/ 2565 h 3007"/>
                <a:gd name="T6" fmla="*/ 804 w 2963"/>
                <a:gd name="T7" fmla="*/ 2257 h 3007"/>
                <a:gd name="T8" fmla="*/ 677 w 2963"/>
                <a:gd name="T9" fmla="*/ 2123 h 3007"/>
                <a:gd name="T10" fmla="*/ 579 w 2963"/>
                <a:gd name="T11" fmla="*/ 1901 h 3007"/>
                <a:gd name="T12" fmla="*/ 447 w 2963"/>
                <a:gd name="T13" fmla="*/ 2095 h 3007"/>
                <a:gd name="T14" fmla="*/ 420 w 2963"/>
                <a:gd name="T15" fmla="*/ 1802 h 3007"/>
                <a:gd name="T16" fmla="*/ 396 w 2963"/>
                <a:gd name="T17" fmla="*/ 1458 h 3007"/>
                <a:gd name="T18" fmla="*/ 446 w 2963"/>
                <a:gd name="T19" fmla="*/ 1240 h 3007"/>
                <a:gd name="T20" fmla="*/ 320 w 2963"/>
                <a:gd name="T21" fmla="*/ 935 h 3007"/>
                <a:gd name="T22" fmla="*/ 41 w 2963"/>
                <a:gd name="T23" fmla="*/ 581 h 3007"/>
                <a:gd name="T24" fmla="*/ 9 w 2963"/>
                <a:gd name="T25" fmla="*/ 551 h 3007"/>
                <a:gd name="T26" fmla="*/ 84 w 2963"/>
                <a:gd name="T27" fmla="*/ 248 h 3007"/>
                <a:gd name="T28" fmla="*/ 12 w 2963"/>
                <a:gd name="T29" fmla="*/ 83 h 3007"/>
                <a:gd name="T30" fmla="*/ 346 w 2963"/>
                <a:gd name="T31" fmla="*/ 206 h 3007"/>
                <a:gd name="T32" fmla="*/ 613 w 2963"/>
                <a:gd name="T33" fmla="*/ 543 h 3007"/>
                <a:gd name="T34" fmla="*/ 744 w 2963"/>
                <a:gd name="T35" fmla="*/ 504 h 3007"/>
                <a:gd name="T36" fmla="*/ 865 w 2963"/>
                <a:gd name="T37" fmla="*/ 573 h 3007"/>
                <a:gd name="T38" fmla="*/ 951 w 2963"/>
                <a:gd name="T39" fmla="*/ 608 h 3007"/>
                <a:gd name="T40" fmla="*/ 1146 w 2963"/>
                <a:gd name="T41" fmla="*/ 540 h 3007"/>
                <a:gd name="T42" fmla="*/ 1135 w 2963"/>
                <a:gd name="T43" fmla="*/ 229 h 3007"/>
                <a:gd name="T44" fmla="*/ 1263 w 2963"/>
                <a:gd name="T45" fmla="*/ 337 h 3007"/>
                <a:gd name="T46" fmla="*/ 1480 w 2963"/>
                <a:gd name="T47" fmla="*/ 293 h 3007"/>
                <a:gd name="T48" fmla="*/ 1606 w 2963"/>
                <a:gd name="T49" fmla="*/ 48 h 3007"/>
                <a:gd name="T50" fmla="*/ 1794 w 2963"/>
                <a:gd name="T51" fmla="*/ 226 h 3007"/>
                <a:gd name="T52" fmla="*/ 1984 w 2963"/>
                <a:gd name="T53" fmla="*/ 476 h 3007"/>
                <a:gd name="T54" fmla="*/ 2328 w 2963"/>
                <a:gd name="T55" fmla="*/ 626 h 3007"/>
                <a:gd name="T56" fmla="*/ 2612 w 2963"/>
                <a:gd name="T57" fmla="*/ 633 h 3007"/>
                <a:gd name="T58" fmla="*/ 2899 w 2963"/>
                <a:gd name="T59" fmla="*/ 725 h 3007"/>
                <a:gd name="T60" fmla="*/ 2962 w 2963"/>
                <a:gd name="T61" fmla="*/ 937 h 3007"/>
                <a:gd name="T62" fmla="*/ 2678 w 2963"/>
                <a:gd name="T63" fmla="*/ 1368 h 3007"/>
                <a:gd name="T64" fmla="*/ 2340 w 2963"/>
                <a:gd name="T65" fmla="*/ 1222 h 3007"/>
                <a:gd name="T66" fmla="*/ 2324 w 2963"/>
                <a:gd name="T67" fmla="*/ 1366 h 3007"/>
                <a:gd name="T68" fmla="*/ 2337 w 2963"/>
                <a:gd name="T69" fmla="*/ 1759 h 3007"/>
                <a:gd name="T70" fmla="*/ 2432 w 2963"/>
                <a:gd name="T71" fmla="*/ 2027 h 3007"/>
                <a:gd name="T72" fmla="*/ 2580 w 2963"/>
                <a:gd name="T73" fmla="*/ 2299 h 3007"/>
                <a:gd name="T74" fmla="*/ 2318 w 2963"/>
                <a:gd name="T75" fmla="*/ 2387 h 3007"/>
                <a:gd name="T76" fmla="*/ 2142 w 2963"/>
                <a:gd name="T77" fmla="*/ 2308 h 3007"/>
                <a:gd name="T78" fmla="*/ 1949 w 2963"/>
                <a:gd name="T79" fmla="*/ 2073 h 3007"/>
                <a:gd name="T80" fmla="*/ 1734 w 2963"/>
                <a:gd name="T81" fmla="*/ 2127 h 3007"/>
                <a:gd name="T82" fmla="*/ 1648 w 2963"/>
                <a:gd name="T83" fmla="*/ 2230 h 3007"/>
                <a:gd name="T84" fmla="*/ 1537 w 2963"/>
                <a:gd name="T85" fmla="*/ 2528 h 3007"/>
                <a:gd name="T86" fmla="*/ 1517 w 2963"/>
                <a:gd name="T87" fmla="*/ 2681 h 3007"/>
                <a:gd name="T88" fmla="*/ 1580 w 2963"/>
                <a:gd name="T89" fmla="*/ 2896 h 3007"/>
                <a:gd name="T90" fmla="*/ 1304 w 2963"/>
                <a:gd name="T91" fmla="*/ 3007 h 30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Lst>
              <a:rect l="0" t="0" r="r" b="b"/>
              <a:pathLst>
                <a:path w="2963" h="3007">
                  <a:moveTo>
                    <a:pt x="1304" y="3007"/>
                  </a:moveTo>
                  <a:cubicBezTo>
                    <a:pt x="1295" y="3003"/>
                    <a:pt x="1285" y="3000"/>
                    <a:pt x="1276" y="2996"/>
                  </a:cubicBezTo>
                  <a:cubicBezTo>
                    <a:pt x="1206" y="2936"/>
                    <a:pt x="1164" y="2931"/>
                    <a:pt x="1113" y="2891"/>
                  </a:cubicBezTo>
                  <a:cubicBezTo>
                    <a:pt x="1097" y="2871"/>
                    <a:pt x="1082" y="2854"/>
                    <a:pt x="1069" y="2837"/>
                  </a:cubicBezTo>
                  <a:cubicBezTo>
                    <a:pt x="1069" y="2821"/>
                    <a:pt x="1069" y="2804"/>
                    <a:pt x="1069" y="2791"/>
                  </a:cubicBezTo>
                  <a:cubicBezTo>
                    <a:pt x="1153" y="2692"/>
                    <a:pt x="1108" y="2638"/>
                    <a:pt x="1061" y="2565"/>
                  </a:cubicBezTo>
                  <a:cubicBezTo>
                    <a:pt x="991" y="2491"/>
                    <a:pt x="966" y="2399"/>
                    <a:pt x="928" y="2359"/>
                  </a:cubicBezTo>
                  <a:cubicBezTo>
                    <a:pt x="881" y="2240"/>
                    <a:pt x="890" y="2269"/>
                    <a:pt x="804" y="2257"/>
                  </a:cubicBezTo>
                  <a:cubicBezTo>
                    <a:pt x="785" y="2247"/>
                    <a:pt x="766" y="2240"/>
                    <a:pt x="750" y="2233"/>
                  </a:cubicBezTo>
                  <a:cubicBezTo>
                    <a:pt x="724" y="2197"/>
                    <a:pt x="699" y="2160"/>
                    <a:pt x="677" y="2123"/>
                  </a:cubicBezTo>
                  <a:cubicBezTo>
                    <a:pt x="658" y="2070"/>
                    <a:pt x="639" y="2018"/>
                    <a:pt x="623" y="1965"/>
                  </a:cubicBezTo>
                  <a:cubicBezTo>
                    <a:pt x="608" y="1941"/>
                    <a:pt x="592" y="1921"/>
                    <a:pt x="579" y="1901"/>
                  </a:cubicBezTo>
                  <a:cubicBezTo>
                    <a:pt x="448" y="1898"/>
                    <a:pt x="515" y="2021"/>
                    <a:pt x="472" y="2105"/>
                  </a:cubicBezTo>
                  <a:cubicBezTo>
                    <a:pt x="463" y="2101"/>
                    <a:pt x="453" y="2098"/>
                    <a:pt x="447" y="2095"/>
                  </a:cubicBezTo>
                  <a:cubicBezTo>
                    <a:pt x="447" y="2016"/>
                    <a:pt x="406" y="1946"/>
                    <a:pt x="394" y="1893"/>
                  </a:cubicBezTo>
                  <a:cubicBezTo>
                    <a:pt x="426" y="1875"/>
                    <a:pt x="420" y="1806"/>
                    <a:pt x="420" y="1802"/>
                  </a:cubicBezTo>
                  <a:cubicBezTo>
                    <a:pt x="423" y="1760"/>
                    <a:pt x="427" y="1721"/>
                    <a:pt x="433" y="1682"/>
                  </a:cubicBezTo>
                  <a:cubicBezTo>
                    <a:pt x="392" y="1605"/>
                    <a:pt x="380" y="1517"/>
                    <a:pt x="396" y="1458"/>
                  </a:cubicBezTo>
                  <a:cubicBezTo>
                    <a:pt x="416" y="1432"/>
                    <a:pt x="435" y="1407"/>
                    <a:pt x="458" y="1384"/>
                  </a:cubicBezTo>
                  <a:cubicBezTo>
                    <a:pt x="451" y="1335"/>
                    <a:pt x="449" y="1286"/>
                    <a:pt x="446" y="1240"/>
                  </a:cubicBezTo>
                  <a:cubicBezTo>
                    <a:pt x="424" y="1203"/>
                    <a:pt x="401" y="1170"/>
                    <a:pt x="382" y="1137"/>
                  </a:cubicBezTo>
                  <a:cubicBezTo>
                    <a:pt x="364" y="1061"/>
                    <a:pt x="342" y="975"/>
                    <a:pt x="320" y="935"/>
                  </a:cubicBezTo>
                  <a:cubicBezTo>
                    <a:pt x="240" y="842"/>
                    <a:pt x="164" y="738"/>
                    <a:pt x="152" y="659"/>
                  </a:cubicBezTo>
                  <a:cubicBezTo>
                    <a:pt x="114" y="632"/>
                    <a:pt x="76" y="605"/>
                    <a:pt x="41" y="581"/>
                  </a:cubicBezTo>
                  <a:cubicBezTo>
                    <a:pt x="34" y="571"/>
                    <a:pt x="28" y="561"/>
                    <a:pt x="22" y="551"/>
                  </a:cubicBezTo>
                  <a:cubicBezTo>
                    <a:pt x="15" y="551"/>
                    <a:pt x="12" y="551"/>
                    <a:pt x="9" y="551"/>
                  </a:cubicBezTo>
                  <a:cubicBezTo>
                    <a:pt x="9" y="495"/>
                    <a:pt x="0" y="443"/>
                    <a:pt x="13" y="414"/>
                  </a:cubicBezTo>
                  <a:cubicBezTo>
                    <a:pt x="87" y="379"/>
                    <a:pt x="84" y="311"/>
                    <a:pt x="84" y="248"/>
                  </a:cubicBezTo>
                  <a:cubicBezTo>
                    <a:pt x="59" y="215"/>
                    <a:pt x="33" y="182"/>
                    <a:pt x="11" y="152"/>
                  </a:cubicBezTo>
                  <a:cubicBezTo>
                    <a:pt x="11" y="129"/>
                    <a:pt x="11" y="106"/>
                    <a:pt x="12" y="83"/>
                  </a:cubicBezTo>
                  <a:cubicBezTo>
                    <a:pt x="85" y="78"/>
                    <a:pt x="159" y="77"/>
                    <a:pt x="235" y="75"/>
                  </a:cubicBezTo>
                  <a:cubicBezTo>
                    <a:pt x="264" y="86"/>
                    <a:pt x="318" y="143"/>
                    <a:pt x="346" y="206"/>
                  </a:cubicBezTo>
                  <a:cubicBezTo>
                    <a:pt x="346" y="294"/>
                    <a:pt x="425" y="401"/>
                    <a:pt x="514" y="482"/>
                  </a:cubicBezTo>
                  <a:cubicBezTo>
                    <a:pt x="546" y="486"/>
                    <a:pt x="578" y="474"/>
                    <a:pt x="613" y="543"/>
                  </a:cubicBezTo>
                  <a:cubicBezTo>
                    <a:pt x="645" y="544"/>
                    <a:pt x="677" y="542"/>
                    <a:pt x="722" y="507"/>
                  </a:cubicBezTo>
                  <a:cubicBezTo>
                    <a:pt x="728" y="504"/>
                    <a:pt x="734" y="504"/>
                    <a:pt x="744" y="504"/>
                  </a:cubicBezTo>
                  <a:cubicBezTo>
                    <a:pt x="747" y="507"/>
                    <a:pt x="754" y="511"/>
                    <a:pt x="760" y="518"/>
                  </a:cubicBezTo>
                  <a:cubicBezTo>
                    <a:pt x="760" y="560"/>
                    <a:pt x="811" y="565"/>
                    <a:pt x="865" y="573"/>
                  </a:cubicBezTo>
                  <a:cubicBezTo>
                    <a:pt x="871" y="583"/>
                    <a:pt x="881" y="593"/>
                    <a:pt x="890" y="606"/>
                  </a:cubicBezTo>
                  <a:cubicBezTo>
                    <a:pt x="910" y="606"/>
                    <a:pt x="929" y="607"/>
                    <a:pt x="951" y="608"/>
                  </a:cubicBezTo>
                  <a:cubicBezTo>
                    <a:pt x="967" y="592"/>
                    <a:pt x="986" y="576"/>
                    <a:pt x="1006" y="563"/>
                  </a:cubicBezTo>
                  <a:cubicBezTo>
                    <a:pt x="1050" y="554"/>
                    <a:pt x="1098" y="546"/>
                    <a:pt x="1146" y="540"/>
                  </a:cubicBezTo>
                  <a:cubicBezTo>
                    <a:pt x="1153" y="527"/>
                    <a:pt x="1159" y="515"/>
                    <a:pt x="1169" y="505"/>
                  </a:cubicBezTo>
                  <a:cubicBezTo>
                    <a:pt x="1169" y="403"/>
                    <a:pt x="1094" y="271"/>
                    <a:pt x="1135" y="229"/>
                  </a:cubicBezTo>
                  <a:cubicBezTo>
                    <a:pt x="1158" y="243"/>
                    <a:pt x="1180" y="286"/>
                    <a:pt x="1240" y="310"/>
                  </a:cubicBezTo>
                  <a:cubicBezTo>
                    <a:pt x="1247" y="317"/>
                    <a:pt x="1253" y="327"/>
                    <a:pt x="1263" y="337"/>
                  </a:cubicBezTo>
                  <a:cubicBezTo>
                    <a:pt x="1304" y="358"/>
                    <a:pt x="1368" y="363"/>
                    <a:pt x="1429" y="341"/>
                  </a:cubicBezTo>
                  <a:cubicBezTo>
                    <a:pt x="1445" y="325"/>
                    <a:pt x="1461" y="309"/>
                    <a:pt x="1480" y="293"/>
                  </a:cubicBezTo>
                  <a:cubicBezTo>
                    <a:pt x="1481" y="195"/>
                    <a:pt x="1449" y="168"/>
                    <a:pt x="1443" y="122"/>
                  </a:cubicBezTo>
                  <a:cubicBezTo>
                    <a:pt x="1475" y="90"/>
                    <a:pt x="1539" y="0"/>
                    <a:pt x="1606" y="48"/>
                  </a:cubicBezTo>
                  <a:cubicBezTo>
                    <a:pt x="1628" y="97"/>
                    <a:pt x="1638" y="134"/>
                    <a:pt x="1720" y="191"/>
                  </a:cubicBezTo>
                  <a:cubicBezTo>
                    <a:pt x="1743" y="202"/>
                    <a:pt x="1768" y="212"/>
                    <a:pt x="1794" y="226"/>
                  </a:cubicBezTo>
                  <a:cubicBezTo>
                    <a:pt x="1828" y="279"/>
                    <a:pt x="1911" y="314"/>
                    <a:pt x="1962" y="410"/>
                  </a:cubicBezTo>
                  <a:cubicBezTo>
                    <a:pt x="1968" y="430"/>
                    <a:pt x="1974" y="453"/>
                    <a:pt x="1984" y="476"/>
                  </a:cubicBezTo>
                  <a:cubicBezTo>
                    <a:pt x="2000" y="513"/>
                    <a:pt x="2047" y="599"/>
                    <a:pt x="2117" y="624"/>
                  </a:cubicBezTo>
                  <a:cubicBezTo>
                    <a:pt x="2187" y="622"/>
                    <a:pt x="2258" y="624"/>
                    <a:pt x="2328" y="626"/>
                  </a:cubicBezTo>
                  <a:cubicBezTo>
                    <a:pt x="2376" y="601"/>
                    <a:pt x="2405" y="572"/>
                    <a:pt x="2478" y="584"/>
                  </a:cubicBezTo>
                  <a:cubicBezTo>
                    <a:pt x="2523" y="598"/>
                    <a:pt x="2568" y="616"/>
                    <a:pt x="2612" y="633"/>
                  </a:cubicBezTo>
                  <a:cubicBezTo>
                    <a:pt x="2654" y="634"/>
                    <a:pt x="2699" y="635"/>
                    <a:pt x="2743" y="640"/>
                  </a:cubicBezTo>
                  <a:cubicBezTo>
                    <a:pt x="2791" y="677"/>
                    <a:pt x="2807" y="713"/>
                    <a:pt x="2899" y="725"/>
                  </a:cubicBezTo>
                  <a:cubicBezTo>
                    <a:pt x="2918" y="742"/>
                    <a:pt x="2941" y="759"/>
                    <a:pt x="2963" y="779"/>
                  </a:cubicBezTo>
                  <a:cubicBezTo>
                    <a:pt x="2963" y="832"/>
                    <a:pt x="2962" y="884"/>
                    <a:pt x="2962" y="937"/>
                  </a:cubicBezTo>
                  <a:cubicBezTo>
                    <a:pt x="2898" y="1000"/>
                    <a:pt x="2856" y="1094"/>
                    <a:pt x="2833" y="1182"/>
                  </a:cubicBezTo>
                  <a:cubicBezTo>
                    <a:pt x="2791" y="1247"/>
                    <a:pt x="2739" y="1308"/>
                    <a:pt x="2678" y="1368"/>
                  </a:cubicBezTo>
                  <a:cubicBezTo>
                    <a:pt x="2550" y="1398"/>
                    <a:pt x="2551" y="1342"/>
                    <a:pt x="2471" y="1284"/>
                  </a:cubicBezTo>
                  <a:cubicBezTo>
                    <a:pt x="2427" y="1224"/>
                    <a:pt x="2369" y="1220"/>
                    <a:pt x="2340" y="1222"/>
                  </a:cubicBezTo>
                  <a:cubicBezTo>
                    <a:pt x="2334" y="1229"/>
                    <a:pt x="2328" y="1235"/>
                    <a:pt x="2324" y="1241"/>
                  </a:cubicBezTo>
                  <a:cubicBezTo>
                    <a:pt x="2324" y="1281"/>
                    <a:pt x="2324" y="1323"/>
                    <a:pt x="2324" y="1366"/>
                  </a:cubicBezTo>
                  <a:cubicBezTo>
                    <a:pt x="2349" y="1419"/>
                    <a:pt x="2352" y="1465"/>
                    <a:pt x="2351" y="1543"/>
                  </a:cubicBezTo>
                  <a:cubicBezTo>
                    <a:pt x="2335" y="1599"/>
                    <a:pt x="2319" y="1680"/>
                    <a:pt x="2337" y="1759"/>
                  </a:cubicBezTo>
                  <a:cubicBezTo>
                    <a:pt x="2353" y="1776"/>
                    <a:pt x="2369" y="1796"/>
                    <a:pt x="2385" y="1816"/>
                  </a:cubicBezTo>
                  <a:cubicBezTo>
                    <a:pt x="2426" y="1837"/>
                    <a:pt x="2509" y="1950"/>
                    <a:pt x="2432" y="2027"/>
                  </a:cubicBezTo>
                  <a:cubicBezTo>
                    <a:pt x="2361" y="2074"/>
                    <a:pt x="2358" y="2051"/>
                    <a:pt x="2357" y="2153"/>
                  </a:cubicBezTo>
                  <a:cubicBezTo>
                    <a:pt x="2389" y="2219"/>
                    <a:pt x="2498" y="2212"/>
                    <a:pt x="2580" y="2299"/>
                  </a:cubicBezTo>
                  <a:cubicBezTo>
                    <a:pt x="2580" y="2328"/>
                    <a:pt x="2579" y="2401"/>
                    <a:pt x="2547" y="2432"/>
                  </a:cubicBezTo>
                  <a:cubicBezTo>
                    <a:pt x="2458" y="2430"/>
                    <a:pt x="2365" y="2411"/>
                    <a:pt x="2318" y="2387"/>
                  </a:cubicBezTo>
                  <a:cubicBezTo>
                    <a:pt x="2315" y="2328"/>
                    <a:pt x="2299" y="2272"/>
                    <a:pt x="2283" y="2242"/>
                  </a:cubicBezTo>
                  <a:cubicBezTo>
                    <a:pt x="2203" y="2240"/>
                    <a:pt x="2197" y="2283"/>
                    <a:pt x="2142" y="2308"/>
                  </a:cubicBezTo>
                  <a:cubicBezTo>
                    <a:pt x="2114" y="2304"/>
                    <a:pt x="2088" y="2303"/>
                    <a:pt x="2062" y="2302"/>
                  </a:cubicBezTo>
                  <a:cubicBezTo>
                    <a:pt x="1973" y="2235"/>
                    <a:pt x="1961" y="2143"/>
                    <a:pt x="1949" y="2073"/>
                  </a:cubicBezTo>
                  <a:cubicBezTo>
                    <a:pt x="1936" y="2057"/>
                    <a:pt x="1923" y="2040"/>
                    <a:pt x="1914" y="2027"/>
                  </a:cubicBezTo>
                  <a:cubicBezTo>
                    <a:pt x="1786" y="2024"/>
                    <a:pt x="1754" y="2006"/>
                    <a:pt x="1734" y="2127"/>
                  </a:cubicBezTo>
                  <a:cubicBezTo>
                    <a:pt x="1699" y="2162"/>
                    <a:pt x="1677" y="2155"/>
                    <a:pt x="1645" y="2174"/>
                  </a:cubicBezTo>
                  <a:cubicBezTo>
                    <a:pt x="1645" y="2190"/>
                    <a:pt x="1644" y="2210"/>
                    <a:pt x="1648" y="2230"/>
                  </a:cubicBezTo>
                  <a:cubicBezTo>
                    <a:pt x="1673" y="2263"/>
                    <a:pt x="1727" y="2320"/>
                    <a:pt x="1704" y="2401"/>
                  </a:cubicBezTo>
                  <a:cubicBezTo>
                    <a:pt x="1675" y="2460"/>
                    <a:pt x="1582" y="2496"/>
                    <a:pt x="1537" y="2528"/>
                  </a:cubicBezTo>
                  <a:cubicBezTo>
                    <a:pt x="1531" y="2538"/>
                    <a:pt x="1524" y="2547"/>
                    <a:pt x="1518" y="2557"/>
                  </a:cubicBezTo>
                  <a:cubicBezTo>
                    <a:pt x="1518" y="2596"/>
                    <a:pt x="1517" y="2639"/>
                    <a:pt x="1517" y="2681"/>
                  </a:cubicBezTo>
                  <a:cubicBezTo>
                    <a:pt x="1542" y="2738"/>
                    <a:pt x="1603" y="2707"/>
                    <a:pt x="1602" y="2844"/>
                  </a:cubicBezTo>
                  <a:cubicBezTo>
                    <a:pt x="1593" y="2860"/>
                    <a:pt x="1586" y="2876"/>
                    <a:pt x="1580" y="2896"/>
                  </a:cubicBezTo>
                  <a:cubicBezTo>
                    <a:pt x="1554" y="2905"/>
                    <a:pt x="1532" y="2918"/>
                    <a:pt x="1509" y="2930"/>
                  </a:cubicBezTo>
                  <a:cubicBezTo>
                    <a:pt x="1439" y="2955"/>
                    <a:pt x="1372" y="2979"/>
                    <a:pt x="1304" y="3007"/>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5" name="Freeform 15"/>
            <p:cNvSpPr>
              <a:spLocks/>
            </p:cNvSpPr>
            <p:nvPr/>
          </p:nvSpPr>
          <p:spPr bwMode="auto">
            <a:xfrm>
              <a:off x="2501432" y="3190873"/>
              <a:ext cx="2579688" cy="1647825"/>
            </a:xfrm>
            <a:custGeom>
              <a:avLst/>
              <a:gdLst>
                <a:gd name="T0" fmla="*/ 3842 w 5957"/>
                <a:gd name="T1" fmla="*/ 3778 h 3807"/>
                <a:gd name="T2" fmla="*/ 3757 w 5957"/>
                <a:gd name="T3" fmla="*/ 3615 h 3807"/>
                <a:gd name="T4" fmla="*/ 3627 w 5957"/>
                <a:gd name="T5" fmla="*/ 3399 h 3807"/>
                <a:gd name="T6" fmla="*/ 3452 w 5957"/>
                <a:gd name="T7" fmla="*/ 3349 h 3807"/>
                <a:gd name="T8" fmla="*/ 3216 w 5957"/>
                <a:gd name="T9" fmla="*/ 3179 h 3807"/>
                <a:gd name="T10" fmla="*/ 3070 w 5957"/>
                <a:gd name="T11" fmla="*/ 3159 h 3807"/>
                <a:gd name="T12" fmla="*/ 2890 w 5957"/>
                <a:gd name="T13" fmla="*/ 3298 h 3807"/>
                <a:gd name="T14" fmla="*/ 2844 w 5957"/>
                <a:gd name="T15" fmla="*/ 3471 h 3807"/>
                <a:gd name="T16" fmla="*/ 2782 w 5957"/>
                <a:gd name="T17" fmla="*/ 3181 h 3807"/>
                <a:gd name="T18" fmla="*/ 2401 w 5957"/>
                <a:gd name="T19" fmla="*/ 3214 h 3807"/>
                <a:gd name="T20" fmla="*/ 2195 w 5957"/>
                <a:gd name="T21" fmla="*/ 3048 h 3807"/>
                <a:gd name="T22" fmla="*/ 1851 w 5957"/>
                <a:gd name="T23" fmla="*/ 2860 h 3807"/>
                <a:gd name="T24" fmla="*/ 1711 w 5957"/>
                <a:gd name="T25" fmla="*/ 2758 h 3807"/>
                <a:gd name="T26" fmla="*/ 1479 w 5957"/>
                <a:gd name="T27" fmla="*/ 2461 h 3807"/>
                <a:gd name="T28" fmla="*/ 1314 w 5957"/>
                <a:gd name="T29" fmla="*/ 2401 h 3807"/>
                <a:gd name="T30" fmla="*/ 1117 w 5957"/>
                <a:gd name="T31" fmla="*/ 2193 h 3807"/>
                <a:gd name="T32" fmla="*/ 892 w 5957"/>
                <a:gd name="T33" fmla="*/ 1902 h 3807"/>
                <a:gd name="T34" fmla="*/ 693 w 5957"/>
                <a:gd name="T35" fmla="*/ 1959 h 3807"/>
                <a:gd name="T36" fmla="*/ 461 w 5957"/>
                <a:gd name="T37" fmla="*/ 1715 h 3807"/>
                <a:gd name="T38" fmla="*/ 67 w 5957"/>
                <a:gd name="T39" fmla="*/ 1397 h 3807"/>
                <a:gd name="T40" fmla="*/ 103 w 5957"/>
                <a:gd name="T41" fmla="*/ 1195 h 3807"/>
                <a:gd name="T42" fmla="*/ 147 w 5957"/>
                <a:gd name="T43" fmla="*/ 858 h 3807"/>
                <a:gd name="T44" fmla="*/ 322 w 5957"/>
                <a:gd name="T45" fmla="*/ 951 h 3807"/>
                <a:gd name="T46" fmla="*/ 337 w 5957"/>
                <a:gd name="T47" fmla="*/ 660 h 3807"/>
                <a:gd name="T48" fmla="*/ 336 w 5957"/>
                <a:gd name="T49" fmla="*/ 297 h 3807"/>
                <a:gd name="T50" fmla="*/ 486 w 5957"/>
                <a:gd name="T51" fmla="*/ 301 h 3807"/>
                <a:gd name="T52" fmla="*/ 694 w 5957"/>
                <a:gd name="T53" fmla="*/ 221 h 3807"/>
                <a:gd name="T54" fmla="*/ 967 w 5957"/>
                <a:gd name="T55" fmla="*/ 21 h 3807"/>
                <a:gd name="T56" fmla="*/ 1263 w 5957"/>
                <a:gd name="T57" fmla="*/ 143 h 3807"/>
                <a:gd name="T58" fmla="*/ 1551 w 5957"/>
                <a:gd name="T59" fmla="*/ 88 h 3807"/>
                <a:gd name="T60" fmla="*/ 1754 w 5957"/>
                <a:gd name="T61" fmla="*/ 283 h 3807"/>
                <a:gd name="T62" fmla="*/ 2039 w 5957"/>
                <a:gd name="T63" fmla="*/ 235 h 3807"/>
                <a:gd name="T64" fmla="*/ 2400 w 5957"/>
                <a:gd name="T65" fmla="*/ 254 h 3807"/>
                <a:gd name="T66" fmla="*/ 2771 w 5957"/>
                <a:gd name="T67" fmla="*/ 145 h 3807"/>
                <a:gd name="T68" fmla="*/ 3221 w 5957"/>
                <a:gd name="T69" fmla="*/ 180 h 3807"/>
                <a:gd name="T70" fmla="*/ 3345 w 5957"/>
                <a:gd name="T71" fmla="*/ 343 h 3807"/>
                <a:gd name="T72" fmla="*/ 3359 w 5957"/>
                <a:gd name="T73" fmla="*/ 635 h 3807"/>
                <a:gd name="T74" fmla="*/ 3515 w 5957"/>
                <a:gd name="T75" fmla="*/ 1356 h 3807"/>
                <a:gd name="T76" fmla="*/ 3792 w 5957"/>
                <a:gd name="T77" fmla="*/ 1468 h 3807"/>
                <a:gd name="T78" fmla="*/ 4349 w 5957"/>
                <a:gd name="T79" fmla="*/ 1799 h 3807"/>
                <a:gd name="T80" fmla="*/ 4748 w 5957"/>
                <a:gd name="T81" fmla="*/ 1829 h 3807"/>
                <a:gd name="T82" fmla="*/ 4913 w 5957"/>
                <a:gd name="T83" fmla="*/ 2046 h 3807"/>
                <a:gd name="T84" fmla="*/ 5094 w 5957"/>
                <a:gd name="T85" fmla="*/ 2237 h 3807"/>
                <a:gd name="T86" fmla="*/ 5187 w 5957"/>
                <a:gd name="T87" fmla="*/ 2174 h 3807"/>
                <a:gd name="T88" fmla="*/ 5395 w 5957"/>
                <a:gd name="T89" fmla="*/ 2173 h 3807"/>
                <a:gd name="T90" fmla="*/ 5530 w 5957"/>
                <a:gd name="T91" fmla="*/ 2000 h 3807"/>
                <a:gd name="T92" fmla="*/ 5825 w 5957"/>
                <a:gd name="T93" fmla="*/ 2377 h 3807"/>
                <a:gd name="T94" fmla="*/ 5957 w 5957"/>
                <a:gd name="T95" fmla="*/ 2783 h 3807"/>
                <a:gd name="T96" fmla="*/ 5916 w 5957"/>
                <a:gd name="T97" fmla="*/ 3205 h 3807"/>
                <a:gd name="T98" fmla="*/ 5900 w 5957"/>
                <a:gd name="T99" fmla="*/ 3270 h 3807"/>
                <a:gd name="T100" fmla="*/ 5714 w 5957"/>
                <a:gd name="T101" fmla="*/ 3258 h 3807"/>
                <a:gd name="T102" fmla="*/ 5735 w 5957"/>
                <a:gd name="T103" fmla="*/ 3527 h 3807"/>
                <a:gd name="T104" fmla="*/ 5623 w 5957"/>
                <a:gd name="T105" fmla="*/ 3541 h 3807"/>
                <a:gd name="T106" fmla="*/ 5352 w 5957"/>
                <a:gd name="T107" fmla="*/ 3567 h 3807"/>
                <a:gd name="T108" fmla="*/ 5192 w 5957"/>
                <a:gd name="T109" fmla="*/ 3566 h 3807"/>
                <a:gd name="T110" fmla="*/ 4985 w 5957"/>
                <a:gd name="T111" fmla="*/ 3410 h 3807"/>
                <a:gd name="T112" fmla="*/ 4780 w 5957"/>
                <a:gd name="T113" fmla="*/ 3438 h 3807"/>
                <a:gd name="T114" fmla="*/ 4505 w 5957"/>
                <a:gd name="T115" fmla="*/ 3621 h 3807"/>
                <a:gd name="T116" fmla="*/ 4277 w 5957"/>
                <a:gd name="T117" fmla="*/ 3762 h 38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5957" h="3807">
                  <a:moveTo>
                    <a:pt x="4098" y="3807"/>
                  </a:moveTo>
                  <a:cubicBezTo>
                    <a:pt x="4066" y="3773"/>
                    <a:pt x="3868" y="3778"/>
                    <a:pt x="3842" y="3778"/>
                  </a:cubicBezTo>
                  <a:cubicBezTo>
                    <a:pt x="3830" y="3781"/>
                    <a:pt x="3817" y="3784"/>
                    <a:pt x="3804" y="3790"/>
                  </a:cubicBezTo>
                  <a:cubicBezTo>
                    <a:pt x="3622" y="3772"/>
                    <a:pt x="3725" y="3706"/>
                    <a:pt x="3757" y="3615"/>
                  </a:cubicBezTo>
                  <a:cubicBezTo>
                    <a:pt x="3757" y="3592"/>
                    <a:pt x="3757" y="3569"/>
                    <a:pt x="3757" y="3546"/>
                  </a:cubicBezTo>
                  <a:cubicBezTo>
                    <a:pt x="3636" y="3504"/>
                    <a:pt x="3646" y="3471"/>
                    <a:pt x="3627" y="3399"/>
                  </a:cubicBezTo>
                  <a:cubicBezTo>
                    <a:pt x="3621" y="3389"/>
                    <a:pt x="3615" y="3379"/>
                    <a:pt x="3608" y="3372"/>
                  </a:cubicBezTo>
                  <a:cubicBezTo>
                    <a:pt x="3544" y="3371"/>
                    <a:pt x="3497" y="3363"/>
                    <a:pt x="3452" y="3349"/>
                  </a:cubicBezTo>
                  <a:cubicBezTo>
                    <a:pt x="3433" y="3322"/>
                    <a:pt x="3417" y="3295"/>
                    <a:pt x="3401" y="3272"/>
                  </a:cubicBezTo>
                  <a:cubicBezTo>
                    <a:pt x="3321" y="3247"/>
                    <a:pt x="3248" y="3206"/>
                    <a:pt x="3216" y="3179"/>
                  </a:cubicBezTo>
                  <a:cubicBezTo>
                    <a:pt x="3204" y="3172"/>
                    <a:pt x="3191" y="3165"/>
                    <a:pt x="3178" y="3162"/>
                  </a:cubicBezTo>
                  <a:cubicBezTo>
                    <a:pt x="3140" y="3161"/>
                    <a:pt x="3105" y="3160"/>
                    <a:pt x="3070" y="3159"/>
                  </a:cubicBezTo>
                  <a:cubicBezTo>
                    <a:pt x="3021" y="3187"/>
                    <a:pt x="2992" y="3239"/>
                    <a:pt x="2932" y="3260"/>
                  </a:cubicBezTo>
                  <a:cubicBezTo>
                    <a:pt x="2916" y="3273"/>
                    <a:pt x="2903" y="3286"/>
                    <a:pt x="2890" y="3298"/>
                  </a:cubicBezTo>
                  <a:cubicBezTo>
                    <a:pt x="2880" y="3315"/>
                    <a:pt x="2874" y="3331"/>
                    <a:pt x="2867" y="3347"/>
                  </a:cubicBezTo>
                  <a:cubicBezTo>
                    <a:pt x="2857" y="3386"/>
                    <a:pt x="2851" y="3428"/>
                    <a:pt x="2844" y="3471"/>
                  </a:cubicBezTo>
                  <a:cubicBezTo>
                    <a:pt x="2694" y="3444"/>
                    <a:pt x="2736" y="3311"/>
                    <a:pt x="2782" y="3230"/>
                  </a:cubicBezTo>
                  <a:cubicBezTo>
                    <a:pt x="2782" y="3214"/>
                    <a:pt x="2782" y="3197"/>
                    <a:pt x="2782" y="3181"/>
                  </a:cubicBezTo>
                  <a:cubicBezTo>
                    <a:pt x="2715" y="3127"/>
                    <a:pt x="2718" y="3147"/>
                    <a:pt x="2674" y="3139"/>
                  </a:cubicBezTo>
                  <a:cubicBezTo>
                    <a:pt x="2546" y="3162"/>
                    <a:pt x="2485" y="3167"/>
                    <a:pt x="2401" y="3214"/>
                  </a:cubicBezTo>
                  <a:cubicBezTo>
                    <a:pt x="2309" y="3212"/>
                    <a:pt x="2261" y="3145"/>
                    <a:pt x="2239" y="3095"/>
                  </a:cubicBezTo>
                  <a:cubicBezTo>
                    <a:pt x="2223" y="3079"/>
                    <a:pt x="2207" y="3062"/>
                    <a:pt x="2195" y="3048"/>
                  </a:cubicBezTo>
                  <a:cubicBezTo>
                    <a:pt x="2112" y="3046"/>
                    <a:pt x="2032" y="3044"/>
                    <a:pt x="1952" y="3042"/>
                  </a:cubicBezTo>
                  <a:cubicBezTo>
                    <a:pt x="1885" y="2995"/>
                    <a:pt x="1876" y="2906"/>
                    <a:pt x="1851" y="2860"/>
                  </a:cubicBezTo>
                  <a:cubicBezTo>
                    <a:pt x="1800" y="2842"/>
                    <a:pt x="1797" y="2845"/>
                    <a:pt x="1778" y="2812"/>
                  </a:cubicBezTo>
                  <a:cubicBezTo>
                    <a:pt x="1755" y="2792"/>
                    <a:pt x="1733" y="2775"/>
                    <a:pt x="1711" y="2758"/>
                  </a:cubicBezTo>
                  <a:cubicBezTo>
                    <a:pt x="1669" y="2740"/>
                    <a:pt x="1628" y="2726"/>
                    <a:pt x="1587" y="2712"/>
                  </a:cubicBezTo>
                  <a:cubicBezTo>
                    <a:pt x="1463" y="2598"/>
                    <a:pt x="1495" y="2582"/>
                    <a:pt x="1479" y="2461"/>
                  </a:cubicBezTo>
                  <a:cubicBezTo>
                    <a:pt x="1470" y="2441"/>
                    <a:pt x="1460" y="2421"/>
                    <a:pt x="1451" y="2401"/>
                  </a:cubicBezTo>
                  <a:cubicBezTo>
                    <a:pt x="1403" y="2400"/>
                    <a:pt x="1358" y="2399"/>
                    <a:pt x="1314" y="2401"/>
                  </a:cubicBezTo>
                  <a:cubicBezTo>
                    <a:pt x="1218" y="2366"/>
                    <a:pt x="1225" y="2336"/>
                    <a:pt x="1212" y="2277"/>
                  </a:cubicBezTo>
                  <a:cubicBezTo>
                    <a:pt x="1171" y="2224"/>
                    <a:pt x="1142" y="2207"/>
                    <a:pt x="1117" y="2193"/>
                  </a:cubicBezTo>
                  <a:cubicBezTo>
                    <a:pt x="1075" y="2156"/>
                    <a:pt x="1034" y="2119"/>
                    <a:pt x="996" y="2082"/>
                  </a:cubicBezTo>
                  <a:cubicBezTo>
                    <a:pt x="961" y="2022"/>
                    <a:pt x="926" y="1962"/>
                    <a:pt x="892" y="1902"/>
                  </a:cubicBezTo>
                  <a:cubicBezTo>
                    <a:pt x="825" y="1900"/>
                    <a:pt x="805" y="1903"/>
                    <a:pt x="767" y="1919"/>
                  </a:cubicBezTo>
                  <a:cubicBezTo>
                    <a:pt x="741" y="1931"/>
                    <a:pt x="716" y="1944"/>
                    <a:pt x="693" y="1959"/>
                  </a:cubicBezTo>
                  <a:cubicBezTo>
                    <a:pt x="655" y="1958"/>
                    <a:pt x="616" y="1957"/>
                    <a:pt x="581" y="1957"/>
                  </a:cubicBezTo>
                  <a:cubicBezTo>
                    <a:pt x="480" y="1885"/>
                    <a:pt x="474" y="1790"/>
                    <a:pt x="461" y="1715"/>
                  </a:cubicBezTo>
                  <a:cubicBezTo>
                    <a:pt x="430" y="1665"/>
                    <a:pt x="401" y="1615"/>
                    <a:pt x="373" y="1565"/>
                  </a:cubicBezTo>
                  <a:cubicBezTo>
                    <a:pt x="278" y="1464"/>
                    <a:pt x="160" y="1429"/>
                    <a:pt x="67" y="1397"/>
                  </a:cubicBezTo>
                  <a:cubicBezTo>
                    <a:pt x="0" y="1346"/>
                    <a:pt x="39" y="1298"/>
                    <a:pt x="58" y="1266"/>
                  </a:cubicBezTo>
                  <a:cubicBezTo>
                    <a:pt x="84" y="1250"/>
                    <a:pt x="97" y="1204"/>
                    <a:pt x="103" y="1195"/>
                  </a:cubicBezTo>
                  <a:cubicBezTo>
                    <a:pt x="104" y="1116"/>
                    <a:pt x="108" y="1041"/>
                    <a:pt x="111" y="966"/>
                  </a:cubicBezTo>
                  <a:cubicBezTo>
                    <a:pt x="77" y="867"/>
                    <a:pt x="48" y="856"/>
                    <a:pt x="147" y="858"/>
                  </a:cubicBezTo>
                  <a:cubicBezTo>
                    <a:pt x="156" y="865"/>
                    <a:pt x="166" y="875"/>
                    <a:pt x="179" y="885"/>
                  </a:cubicBezTo>
                  <a:cubicBezTo>
                    <a:pt x="191" y="919"/>
                    <a:pt x="251" y="1041"/>
                    <a:pt x="322" y="951"/>
                  </a:cubicBezTo>
                  <a:cubicBezTo>
                    <a:pt x="332" y="919"/>
                    <a:pt x="342" y="890"/>
                    <a:pt x="351" y="860"/>
                  </a:cubicBezTo>
                  <a:cubicBezTo>
                    <a:pt x="345" y="791"/>
                    <a:pt x="339" y="726"/>
                    <a:pt x="337" y="660"/>
                  </a:cubicBezTo>
                  <a:cubicBezTo>
                    <a:pt x="318" y="607"/>
                    <a:pt x="299" y="558"/>
                    <a:pt x="280" y="508"/>
                  </a:cubicBezTo>
                  <a:cubicBezTo>
                    <a:pt x="258" y="393"/>
                    <a:pt x="268" y="347"/>
                    <a:pt x="336" y="297"/>
                  </a:cubicBezTo>
                  <a:cubicBezTo>
                    <a:pt x="345" y="281"/>
                    <a:pt x="355" y="264"/>
                    <a:pt x="368" y="248"/>
                  </a:cubicBezTo>
                  <a:cubicBezTo>
                    <a:pt x="406" y="266"/>
                    <a:pt x="444" y="283"/>
                    <a:pt x="486" y="301"/>
                  </a:cubicBezTo>
                  <a:cubicBezTo>
                    <a:pt x="521" y="301"/>
                    <a:pt x="556" y="302"/>
                    <a:pt x="594" y="303"/>
                  </a:cubicBezTo>
                  <a:cubicBezTo>
                    <a:pt x="623" y="275"/>
                    <a:pt x="658" y="262"/>
                    <a:pt x="694" y="221"/>
                  </a:cubicBezTo>
                  <a:cubicBezTo>
                    <a:pt x="733" y="114"/>
                    <a:pt x="775" y="59"/>
                    <a:pt x="877" y="3"/>
                  </a:cubicBezTo>
                  <a:cubicBezTo>
                    <a:pt x="906" y="3"/>
                    <a:pt x="906" y="0"/>
                    <a:pt x="967" y="21"/>
                  </a:cubicBezTo>
                  <a:cubicBezTo>
                    <a:pt x="1011" y="52"/>
                    <a:pt x="1059" y="82"/>
                    <a:pt x="1107" y="113"/>
                  </a:cubicBezTo>
                  <a:cubicBezTo>
                    <a:pt x="1106" y="202"/>
                    <a:pt x="1202" y="161"/>
                    <a:pt x="1263" y="143"/>
                  </a:cubicBezTo>
                  <a:cubicBezTo>
                    <a:pt x="1298" y="138"/>
                    <a:pt x="1337" y="132"/>
                    <a:pt x="1375" y="126"/>
                  </a:cubicBezTo>
                  <a:cubicBezTo>
                    <a:pt x="1452" y="50"/>
                    <a:pt x="1443" y="14"/>
                    <a:pt x="1551" y="88"/>
                  </a:cubicBezTo>
                  <a:cubicBezTo>
                    <a:pt x="1550" y="180"/>
                    <a:pt x="1550" y="170"/>
                    <a:pt x="1646" y="235"/>
                  </a:cubicBezTo>
                  <a:cubicBezTo>
                    <a:pt x="1681" y="249"/>
                    <a:pt x="1716" y="266"/>
                    <a:pt x="1754" y="283"/>
                  </a:cubicBezTo>
                  <a:cubicBezTo>
                    <a:pt x="1783" y="284"/>
                    <a:pt x="1812" y="285"/>
                    <a:pt x="1844" y="286"/>
                  </a:cubicBezTo>
                  <a:cubicBezTo>
                    <a:pt x="1898" y="261"/>
                    <a:pt x="1959" y="239"/>
                    <a:pt x="2039" y="235"/>
                  </a:cubicBezTo>
                  <a:cubicBezTo>
                    <a:pt x="2148" y="195"/>
                    <a:pt x="2145" y="179"/>
                    <a:pt x="2272" y="247"/>
                  </a:cubicBezTo>
                  <a:cubicBezTo>
                    <a:pt x="2314" y="248"/>
                    <a:pt x="2355" y="249"/>
                    <a:pt x="2400" y="254"/>
                  </a:cubicBezTo>
                  <a:cubicBezTo>
                    <a:pt x="2442" y="222"/>
                    <a:pt x="2432" y="192"/>
                    <a:pt x="2483" y="181"/>
                  </a:cubicBezTo>
                  <a:cubicBezTo>
                    <a:pt x="2576" y="104"/>
                    <a:pt x="2621" y="66"/>
                    <a:pt x="2771" y="145"/>
                  </a:cubicBezTo>
                  <a:cubicBezTo>
                    <a:pt x="2873" y="148"/>
                    <a:pt x="3011" y="128"/>
                    <a:pt x="3135" y="132"/>
                  </a:cubicBezTo>
                  <a:cubicBezTo>
                    <a:pt x="3164" y="145"/>
                    <a:pt x="3193" y="163"/>
                    <a:pt x="3221" y="180"/>
                  </a:cubicBezTo>
                  <a:cubicBezTo>
                    <a:pt x="3244" y="203"/>
                    <a:pt x="3278" y="250"/>
                    <a:pt x="3342" y="268"/>
                  </a:cubicBezTo>
                  <a:cubicBezTo>
                    <a:pt x="3342" y="291"/>
                    <a:pt x="3342" y="317"/>
                    <a:pt x="3345" y="343"/>
                  </a:cubicBezTo>
                  <a:cubicBezTo>
                    <a:pt x="3370" y="383"/>
                    <a:pt x="3443" y="447"/>
                    <a:pt x="3414" y="538"/>
                  </a:cubicBezTo>
                  <a:cubicBezTo>
                    <a:pt x="3395" y="570"/>
                    <a:pt x="3375" y="603"/>
                    <a:pt x="3359" y="635"/>
                  </a:cubicBezTo>
                  <a:cubicBezTo>
                    <a:pt x="3359" y="674"/>
                    <a:pt x="3359" y="714"/>
                    <a:pt x="3359" y="753"/>
                  </a:cubicBezTo>
                  <a:cubicBezTo>
                    <a:pt x="3380" y="956"/>
                    <a:pt x="3337" y="1168"/>
                    <a:pt x="3515" y="1356"/>
                  </a:cubicBezTo>
                  <a:cubicBezTo>
                    <a:pt x="3543" y="1373"/>
                    <a:pt x="3604" y="1417"/>
                    <a:pt x="3658" y="1441"/>
                  </a:cubicBezTo>
                  <a:cubicBezTo>
                    <a:pt x="3703" y="1449"/>
                    <a:pt x="3747" y="1457"/>
                    <a:pt x="3792" y="1468"/>
                  </a:cubicBezTo>
                  <a:cubicBezTo>
                    <a:pt x="3855" y="1597"/>
                    <a:pt x="3954" y="1642"/>
                    <a:pt x="4120" y="1673"/>
                  </a:cubicBezTo>
                  <a:cubicBezTo>
                    <a:pt x="4187" y="1727"/>
                    <a:pt x="4231" y="1783"/>
                    <a:pt x="4349" y="1799"/>
                  </a:cubicBezTo>
                  <a:cubicBezTo>
                    <a:pt x="4458" y="1799"/>
                    <a:pt x="4567" y="1798"/>
                    <a:pt x="4675" y="1801"/>
                  </a:cubicBezTo>
                  <a:cubicBezTo>
                    <a:pt x="4697" y="1808"/>
                    <a:pt x="4723" y="1819"/>
                    <a:pt x="4748" y="1829"/>
                  </a:cubicBezTo>
                  <a:cubicBezTo>
                    <a:pt x="4780" y="1850"/>
                    <a:pt x="4815" y="1873"/>
                    <a:pt x="4850" y="1897"/>
                  </a:cubicBezTo>
                  <a:cubicBezTo>
                    <a:pt x="4869" y="1947"/>
                    <a:pt x="4891" y="1997"/>
                    <a:pt x="4913" y="2046"/>
                  </a:cubicBezTo>
                  <a:cubicBezTo>
                    <a:pt x="4935" y="2135"/>
                    <a:pt x="4932" y="2145"/>
                    <a:pt x="5027" y="2232"/>
                  </a:cubicBezTo>
                  <a:cubicBezTo>
                    <a:pt x="5050" y="2233"/>
                    <a:pt x="5072" y="2234"/>
                    <a:pt x="5094" y="2237"/>
                  </a:cubicBezTo>
                  <a:cubicBezTo>
                    <a:pt x="5104" y="2218"/>
                    <a:pt x="5117" y="2199"/>
                    <a:pt x="5130" y="2179"/>
                  </a:cubicBezTo>
                  <a:cubicBezTo>
                    <a:pt x="5149" y="2177"/>
                    <a:pt x="5168" y="2174"/>
                    <a:pt x="5187" y="2174"/>
                  </a:cubicBezTo>
                  <a:cubicBezTo>
                    <a:pt x="5187" y="2210"/>
                    <a:pt x="5228" y="2238"/>
                    <a:pt x="5286" y="2239"/>
                  </a:cubicBezTo>
                  <a:cubicBezTo>
                    <a:pt x="5321" y="2217"/>
                    <a:pt x="5357" y="2195"/>
                    <a:pt x="5395" y="2173"/>
                  </a:cubicBezTo>
                  <a:cubicBezTo>
                    <a:pt x="5437" y="2122"/>
                    <a:pt x="5472" y="2047"/>
                    <a:pt x="5517" y="2003"/>
                  </a:cubicBezTo>
                  <a:cubicBezTo>
                    <a:pt x="5521" y="1999"/>
                    <a:pt x="5524" y="1999"/>
                    <a:pt x="5530" y="2000"/>
                  </a:cubicBezTo>
                  <a:cubicBezTo>
                    <a:pt x="5546" y="2023"/>
                    <a:pt x="5591" y="2057"/>
                    <a:pt x="5648" y="2094"/>
                  </a:cubicBezTo>
                  <a:cubicBezTo>
                    <a:pt x="5667" y="2177"/>
                    <a:pt x="5739" y="2280"/>
                    <a:pt x="5825" y="2377"/>
                  </a:cubicBezTo>
                  <a:cubicBezTo>
                    <a:pt x="5844" y="2446"/>
                    <a:pt x="5863" y="2516"/>
                    <a:pt x="5885" y="2585"/>
                  </a:cubicBezTo>
                  <a:cubicBezTo>
                    <a:pt x="5913" y="2628"/>
                    <a:pt x="5957" y="2688"/>
                    <a:pt x="5957" y="2783"/>
                  </a:cubicBezTo>
                  <a:cubicBezTo>
                    <a:pt x="5886" y="2866"/>
                    <a:pt x="5883" y="2857"/>
                    <a:pt x="5885" y="2988"/>
                  </a:cubicBezTo>
                  <a:cubicBezTo>
                    <a:pt x="5901" y="3044"/>
                    <a:pt x="5949" y="3120"/>
                    <a:pt x="5916" y="3205"/>
                  </a:cubicBezTo>
                  <a:cubicBezTo>
                    <a:pt x="5916" y="3224"/>
                    <a:pt x="5916" y="3247"/>
                    <a:pt x="5916" y="3270"/>
                  </a:cubicBezTo>
                  <a:cubicBezTo>
                    <a:pt x="5909" y="3270"/>
                    <a:pt x="5903" y="3270"/>
                    <a:pt x="5900" y="3270"/>
                  </a:cubicBezTo>
                  <a:cubicBezTo>
                    <a:pt x="5900" y="3243"/>
                    <a:pt x="5852" y="3223"/>
                    <a:pt x="5839" y="3206"/>
                  </a:cubicBezTo>
                  <a:cubicBezTo>
                    <a:pt x="5760" y="3204"/>
                    <a:pt x="5750" y="3233"/>
                    <a:pt x="5714" y="3258"/>
                  </a:cubicBezTo>
                  <a:cubicBezTo>
                    <a:pt x="5714" y="3307"/>
                    <a:pt x="5733" y="3364"/>
                    <a:pt x="5745" y="3449"/>
                  </a:cubicBezTo>
                  <a:cubicBezTo>
                    <a:pt x="5742" y="3475"/>
                    <a:pt x="5739" y="3501"/>
                    <a:pt x="5735" y="3527"/>
                  </a:cubicBezTo>
                  <a:cubicBezTo>
                    <a:pt x="5722" y="3530"/>
                    <a:pt x="5710" y="3537"/>
                    <a:pt x="5697" y="3543"/>
                  </a:cubicBezTo>
                  <a:cubicBezTo>
                    <a:pt x="5671" y="3542"/>
                    <a:pt x="5646" y="3542"/>
                    <a:pt x="5623" y="3541"/>
                  </a:cubicBezTo>
                  <a:cubicBezTo>
                    <a:pt x="5588" y="3494"/>
                    <a:pt x="5557" y="3451"/>
                    <a:pt x="5525" y="3408"/>
                  </a:cubicBezTo>
                  <a:cubicBezTo>
                    <a:pt x="5401" y="3342"/>
                    <a:pt x="5327" y="3439"/>
                    <a:pt x="5352" y="3567"/>
                  </a:cubicBezTo>
                  <a:cubicBezTo>
                    <a:pt x="5342" y="3583"/>
                    <a:pt x="5332" y="3599"/>
                    <a:pt x="5326" y="3619"/>
                  </a:cubicBezTo>
                  <a:cubicBezTo>
                    <a:pt x="5271" y="3617"/>
                    <a:pt x="5205" y="3580"/>
                    <a:pt x="5192" y="3566"/>
                  </a:cubicBezTo>
                  <a:cubicBezTo>
                    <a:pt x="5186" y="3540"/>
                    <a:pt x="5179" y="3517"/>
                    <a:pt x="5176" y="3494"/>
                  </a:cubicBezTo>
                  <a:cubicBezTo>
                    <a:pt x="5100" y="3449"/>
                    <a:pt x="5033" y="3431"/>
                    <a:pt x="4985" y="3410"/>
                  </a:cubicBezTo>
                  <a:cubicBezTo>
                    <a:pt x="4972" y="3394"/>
                    <a:pt x="4960" y="3377"/>
                    <a:pt x="4950" y="3364"/>
                  </a:cubicBezTo>
                  <a:cubicBezTo>
                    <a:pt x="4845" y="3361"/>
                    <a:pt x="4854" y="3381"/>
                    <a:pt x="4780" y="3438"/>
                  </a:cubicBezTo>
                  <a:cubicBezTo>
                    <a:pt x="4736" y="3460"/>
                    <a:pt x="4691" y="3485"/>
                    <a:pt x="4649" y="3510"/>
                  </a:cubicBezTo>
                  <a:cubicBezTo>
                    <a:pt x="4547" y="3527"/>
                    <a:pt x="4563" y="3540"/>
                    <a:pt x="4505" y="3621"/>
                  </a:cubicBezTo>
                  <a:cubicBezTo>
                    <a:pt x="4370" y="3634"/>
                    <a:pt x="4383" y="3634"/>
                    <a:pt x="4309" y="3734"/>
                  </a:cubicBezTo>
                  <a:cubicBezTo>
                    <a:pt x="4296" y="3743"/>
                    <a:pt x="4287" y="3753"/>
                    <a:pt x="4277" y="3762"/>
                  </a:cubicBezTo>
                  <a:cubicBezTo>
                    <a:pt x="4194" y="3773"/>
                    <a:pt x="4155" y="3789"/>
                    <a:pt x="4098" y="3807"/>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6" name="Freeform 16"/>
            <p:cNvSpPr>
              <a:spLocks/>
            </p:cNvSpPr>
            <p:nvPr/>
          </p:nvSpPr>
          <p:spPr bwMode="auto">
            <a:xfrm>
              <a:off x="7560795" y="4337048"/>
              <a:ext cx="485775" cy="496888"/>
            </a:xfrm>
            <a:custGeom>
              <a:avLst/>
              <a:gdLst>
                <a:gd name="T0" fmla="*/ 478 w 1119"/>
                <a:gd name="T1" fmla="*/ 1150 h 1150"/>
                <a:gd name="T2" fmla="*/ 325 w 1119"/>
                <a:gd name="T3" fmla="*/ 1080 h 1150"/>
                <a:gd name="T4" fmla="*/ 259 w 1119"/>
                <a:gd name="T5" fmla="*/ 876 h 1150"/>
                <a:gd name="T6" fmla="*/ 202 w 1119"/>
                <a:gd name="T7" fmla="*/ 822 h 1150"/>
                <a:gd name="T8" fmla="*/ 145 w 1119"/>
                <a:gd name="T9" fmla="*/ 814 h 1150"/>
                <a:gd name="T10" fmla="*/ 0 w 1119"/>
                <a:gd name="T11" fmla="*/ 519 h 1150"/>
                <a:gd name="T12" fmla="*/ 80 w 1119"/>
                <a:gd name="T13" fmla="*/ 396 h 1150"/>
                <a:gd name="T14" fmla="*/ 180 w 1119"/>
                <a:gd name="T15" fmla="*/ 294 h 1150"/>
                <a:gd name="T16" fmla="*/ 219 w 1119"/>
                <a:gd name="T17" fmla="*/ 233 h 1150"/>
                <a:gd name="T18" fmla="*/ 226 w 1119"/>
                <a:gd name="T19" fmla="*/ 73 h 1150"/>
                <a:gd name="T20" fmla="*/ 347 w 1119"/>
                <a:gd name="T21" fmla="*/ 56 h 1150"/>
                <a:gd name="T22" fmla="*/ 430 w 1119"/>
                <a:gd name="T23" fmla="*/ 58 h 1150"/>
                <a:gd name="T24" fmla="*/ 622 w 1119"/>
                <a:gd name="T25" fmla="*/ 53 h 1150"/>
                <a:gd name="T26" fmla="*/ 778 w 1119"/>
                <a:gd name="T27" fmla="*/ 103 h 1150"/>
                <a:gd name="T28" fmla="*/ 916 w 1119"/>
                <a:gd name="T29" fmla="*/ 64 h 1150"/>
                <a:gd name="T30" fmla="*/ 993 w 1119"/>
                <a:gd name="T31" fmla="*/ 98 h 1150"/>
                <a:gd name="T32" fmla="*/ 1114 w 1119"/>
                <a:gd name="T33" fmla="*/ 115 h 1150"/>
                <a:gd name="T34" fmla="*/ 975 w 1119"/>
                <a:gd name="T35" fmla="*/ 301 h 1150"/>
                <a:gd name="T36" fmla="*/ 1068 w 1119"/>
                <a:gd name="T37" fmla="*/ 303 h 1150"/>
                <a:gd name="T38" fmla="*/ 1107 w 1119"/>
                <a:gd name="T39" fmla="*/ 265 h 1150"/>
                <a:gd name="T40" fmla="*/ 1097 w 1119"/>
                <a:gd name="T41" fmla="*/ 343 h 1150"/>
                <a:gd name="T42" fmla="*/ 981 w 1119"/>
                <a:gd name="T43" fmla="*/ 390 h 1150"/>
                <a:gd name="T44" fmla="*/ 987 w 1119"/>
                <a:gd name="T45" fmla="*/ 449 h 1150"/>
                <a:gd name="T46" fmla="*/ 1048 w 1119"/>
                <a:gd name="T47" fmla="*/ 483 h 1150"/>
                <a:gd name="T48" fmla="*/ 1034 w 1119"/>
                <a:gd name="T49" fmla="*/ 650 h 1150"/>
                <a:gd name="T50" fmla="*/ 1027 w 1119"/>
                <a:gd name="T51" fmla="*/ 780 h 1150"/>
                <a:gd name="T52" fmla="*/ 1001 w 1119"/>
                <a:gd name="T53" fmla="*/ 786 h 1150"/>
                <a:gd name="T54" fmla="*/ 998 w 1119"/>
                <a:gd name="T55" fmla="*/ 747 h 1150"/>
                <a:gd name="T56" fmla="*/ 822 w 1119"/>
                <a:gd name="T57" fmla="*/ 873 h 1150"/>
                <a:gd name="T58" fmla="*/ 799 w 1119"/>
                <a:gd name="T59" fmla="*/ 929 h 1150"/>
                <a:gd name="T60" fmla="*/ 792 w 1119"/>
                <a:gd name="T61" fmla="*/ 1109 h 1150"/>
                <a:gd name="T62" fmla="*/ 760 w 1119"/>
                <a:gd name="T63" fmla="*/ 1101 h 1150"/>
                <a:gd name="T64" fmla="*/ 478 w 1119"/>
                <a:gd name="T65" fmla="*/ 1150 h 115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Lst>
              <a:rect l="0" t="0" r="r" b="b"/>
              <a:pathLst>
                <a:path w="1119" h="1150">
                  <a:moveTo>
                    <a:pt x="478" y="1150"/>
                  </a:moveTo>
                  <a:cubicBezTo>
                    <a:pt x="386" y="1131"/>
                    <a:pt x="360" y="1117"/>
                    <a:pt x="325" y="1080"/>
                  </a:cubicBezTo>
                  <a:cubicBezTo>
                    <a:pt x="303" y="1011"/>
                    <a:pt x="281" y="942"/>
                    <a:pt x="259" y="876"/>
                  </a:cubicBezTo>
                  <a:cubicBezTo>
                    <a:pt x="240" y="856"/>
                    <a:pt x="221" y="839"/>
                    <a:pt x="202" y="822"/>
                  </a:cubicBezTo>
                  <a:cubicBezTo>
                    <a:pt x="183" y="818"/>
                    <a:pt x="164" y="814"/>
                    <a:pt x="145" y="814"/>
                  </a:cubicBezTo>
                  <a:cubicBezTo>
                    <a:pt x="177" y="694"/>
                    <a:pt x="47" y="569"/>
                    <a:pt x="0" y="519"/>
                  </a:cubicBezTo>
                  <a:cubicBezTo>
                    <a:pt x="0" y="466"/>
                    <a:pt x="61" y="429"/>
                    <a:pt x="80" y="396"/>
                  </a:cubicBezTo>
                  <a:cubicBezTo>
                    <a:pt x="81" y="334"/>
                    <a:pt x="138" y="326"/>
                    <a:pt x="180" y="294"/>
                  </a:cubicBezTo>
                  <a:cubicBezTo>
                    <a:pt x="193" y="271"/>
                    <a:pt x="206" y="252"/>
                    <a:pt x="219" y="233"/>
                  </a:cubicBezTo>
                  <a:cubicBezTo>
                    <a:pt x="219" y="184"/>
                    <a:pt x="213" y="85"/>
                    <a:pt x="226" y="73"/>
                  </a:cubicBezTo>
                  <a:cubicBezTo>
                    <a:pt x="258" y="70"/>
                    <a:pt x="287" y="15"/>
                    <a:pt x="347" y="56"/>
                  </a:cubicBezTo>
                  <a:cubicBezTo>
                    <a:pt x="373" y="57"/>
                    <a:pt x="402" y="57"/>
                    <a:pt x="430" y="58"/>
                  </a:cubicBezTo>
                  <a:cubicBezTo>
                    <a:pt x="469" y="7"/>
                    <a:pt x="552" y="35"/>
                    <a:pt x="622" y="53"/>
                  </a:cubicBezTo>
                  <a:cubicBezTo>
                    <a:pt x="644" y="86"/>
                    <a:pt x="711" y="134"/>
                    <a:pt x="778" y="103"/>
                  </a:cubicBezTo>
                  <a:cubicBezTo>
                    <a:pt x="814" y="78"/>
                    <a:pt x="856" y="0"/>
                    <a:pt x="916" y="64"/>
                  </a:cubicBezTo>
                  <a:cubicBezTo>
                    <a:pt x="942" y="74"/>
                    <a:pt x="967" y="85"/>
                    <a:pt x="993" y="98"/>
                  </a:cubicBezTo>
                  <a:cubicBezTo>
                    <a:pt x="1031" y="103"/>
                    <a:pt x="1072" y="107"/>
                    <a:pt x="1114" y="115"/>
                  </a:cubicBezTo>
                  <a:cubicBezTo>
                    <a:pt x="1101" y="144"/>
                    <a:pt x="912" y="234"/>
                    <a:pt x="975" y="301"/>
                  </a:cubicBezTo>
                  <a:cubicBezTo>
                    <a:pt x="1004" y="302"/>
                    <a:pt x="1036" y="303"/>
                    <a:pt x="1068" y="303"/>
                  </a:cubicBezTo>
                  <a:cubicBezTo>
                    <a:pt x="1081" y="291"/>
                    <a:pt x="1094" y="278"/>
                    <a:pt x="1107" y="265"/>
                  </a:cubicBezTo>
                  <a:cubicBezTo>
                    <a:pt x="1110" y="278"/>
                    <a:pt x="1119" y="321"/>
                    <a:pt x="1097" y="343"/>
                  </a:cubicBezTo>
                  <a:cubicBezTo>
                    <a:pt x="1036" y="355"/>
                    <a:pt x="1013" y="368"/>
                    <a:pt x="981" y="390"/>
                  </a:cubicBezTo>
                  <a:cubicBezTo>
                    <a:pt x="981" y="409"/>
                    <a:pt x="984" y="429"/>
                    <a:pt x="987" y="449"/>
                  </a:cubicBezTo>
                  <a:cubicBezTo>
                    <a:pt x="1006" y="459"/>
                    <a:pt x="1025" y="469"/>
                    <a:pt x="1048" y="483"/>
                  </a:cubicBezTo>
                  <a:cubicBezTo>
                    <a:pt x="1035" y="535"/>
                    <a:pt x="1034" y="571"/>
                    <a:pt x="1034" y="650"/>
                  </a:cubicBezTo>
                  <a:cubicBezTo>
                    <a:pt x="1040" y="673"/>
                    <a:pt x="1059" y="749"/>
                    <a:pt x="1027" y="780"/>
                  </a:cubicBezTo>
                  <a:cubicBezTo>
                    <a:pt x="1017" y="780"/>
                    <a:pt x="1008" y="783"/>
                    <a:pt x="1001" y="786"/>
                  </a:cubicBezTo>
                  <a:cubicBezTo>
                    <a:pt x="998" y="773"/>
                    <a:pt x="998" y="760"/>
                    <a:pt x="998" y="747"/>
                  </a:cubicBezTo>
                  <a:cubicBezTo>
                    <a:pt x="941" y="706"/>
                    <a:pt x="851" y="845"/>
                    <a:pt x="822" y="873"/>
                  </a:cubicBezTo>
                  <a:cubicBezTo>
                    <a:pt x="812" y="890"/>
                    <a:pt x="806" y="909"/>
                    <a:pt x="799" y="929"/>
                  </a:cubicBezTo>
                  <a:cubicBezTo>
                    <a:pt x="796" y="987"/>
                    <a:pt x="792" y="1046"/>
                    <a:pt x="792" y="1109"/>
                  </a:cubicBezTo>
                  <a:cubicBezTo>
                    <a:pt x="779" y="1105"/>
                    <a:pt x="769" y="1101"/>
                    <a:pt x="760" y="1101"/>
                  </a:cubicBezTo>
                  <a:cubicBezTo>
                    <a:pt x="629" y="1098"/>
                    <a:pt x="581" y="1110"/>
                    <a:pt x="478" y="115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7" name="Freeform 17"/>
            <p:cNvSpPr>
              <a:spLocks/>
            </p:cNvSpPr>
            <p:nvPr/>
          </p:nvSpPr>
          <p:spPr bwMode="auto">
            <a:xfrm>
              <a:off x="5911382" y="4121148"/>
              <a:ext cx="611188" cy="660400"/>
            </a:xfrm>
            <a:custGeom>
              <a:avLst/>
              <a:gdLst>
                <a:gd name="T0" fmla="*/ 1136 w 1411"/>
                <a:gd name="T1" fmla="*/ 1526 h 1526"/>
                <a:gd name="T2" fmla="*/ 913 w 1411"/>
                <a:gd name="T3" fmla="*/ 1307 h 1526"/>
                <a:gd name="T4" fmla="*/ 656 w 1411"/>
                <a:gd name="T5" fmla="*/ 1094 h 1526"/>
                <a:gd name="T6" fmla="*/ 601 w 1411"/>
                <a:gd name="T7" fmla="*/ 1188 h 1526"/>
                <a:gd name="T8" fmla="*/ 463 w 1411"/>
                <a:gd name="T9" fmla="*/ 1332 h 1526"/>
                <a:gd name="T10" fmla="*/ 462 w 1411"/>
                <a:gd name="T11" fmla="*/ 1345 h 1526"/>
                <a:gd name="T12" fmla="*/ 427 w 1411"/>
                <a:gd name="T13" fmla="*/ 1360 h 1526"/>
                <a:gd name="T14" fmla="*/ 360 w 1411"/>
                <a:gd name="T15" fmla="*/ 1385 h 1526"/>
                <a:gd name="T16" fmla="*/ 121 w 1411"/>
                <a:gd name="T17" fmla="*/ 1300 h 1526"/>
                <a:gd name="T18" fmla="*/ 128 w 1411"/>
                <a:gd name="T19" fmla="*/ 1127 h 1526"/>
                <a:gd name="T20" fmla="*/ 11 w 1411"/>
                <a:gd name="T21" fmla="*/ 973 h 1526"/>
                <a:gd name="T22" fmla="*/ 35 w 1411"/>
                <a:gd name="T23" fmla="*/ 712 h 1526"/>
                <a:gd name="T24" fmla="*/ 7 w 1411"/>
                <a:gd name="T25" fmla="*/ 525 h 1526"/>
                <a:gd name="T26" fmla="*/ 17 w 1411"/>
                <a:gd name="T27" fmla="*/ 518 h 1526"/>
                <a:gd name="T28" fmla="*/ 122 w 1411"/>
                <a:gd name="T29" fmla="*/ 590 h 1526"/>
                <a:gd name="T30" fmla="*/ 198 w 1411"/>
                <a:gd name="T31" fmla="*/ 667 h 1526"/>
                <a:gd name="T32" fmla="*/ 542 w 1411"/>
                <a:gd name="T33" fmla="*/ 378 h 1526"/>
                <a:gd name="T34" fmla="*/ 648 w 1411"/>
                <a:gd name="T35" fmla="*/ 207 h 1526"/>
                <a:gd name="T36" fmla="*/ 649 w 1411"/>
                <a:gd name="T37" fmla="*/ 66 h 1526"/>
                <a:gd name="T38" fmla="*/ 713 w 1411"/>
                <a:gd name="T39" fmla="*/ 28 h 1526"/>
                <a:gd name="T40" fmla="*/ 975 w 1411"/>
                <a:gd name="T41" fmla="*/ 81 h 1526"/>
                <a:gd name="T42" fmla="*/ 1080 w 1411"/>
                <a:gd name="T43" fmla="*/ 182 h 1526"/>
                <a:gd name="T44" fmla="*/ 1207 w 1411"/>
                <a:gd name="T45" fmla="*/ 218 h 1526"/>
                <a:gd name="T46" fmla="*/ 1410 w 1411"/>
                <a:gd name="T47" fmla="*/ 452 h 1526"/>
                <a:gd name="T48" fmla="*/ 1227 w 1411"/>
                <a:gd name="T49" fmla="*/ 595 h 1526"/>
                <a:gd name="T50" fmla="*/ 860 w 1411"/>
                <a:gd name="T51" fmla="*/ 638 h 1526"/>
                <a:gd name="T52" fmla="*/ 869 w 1411"/>
                <a:gd name="T53" fmla="*/ 704 h 1526"/>
                <a:gd name="T54" fmla="*/ 928 w 1411"/>
                <a:gd name="T55" fmla="*/ 947 h 1526"/>
                <a:gd name="T56" fmla="*/ 1017 w 1411"/>
                <a:gd name="T57" fmla="*/ 1038 h 1526"/>
                <a:gd name="T58" fmla="*/ 1103 w 1411"/>
                <a:gd name="T59" fmla="*/ 1161 h 1526"/>
                <a:gd name="T60" fmla="*/ 1134 w 1411"/>
                <a:gd name="T61" fmla="*/ 1277 h 1526"/>
                <a:gd name="T62" fmla="*/ 1136 w 1411"/>
                <a:gd name="T63" fmla="*/ 1526 h 15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411" h="1526">
                  <a:moveTo>
                    <a:pt x="1136" y="1526"/>
                  </a:moveTo>
                  <a:cubicBezTo>
                    <a:pt x="1018" y="1470"/>
                    <a:pt x="967" y="1377"/>
                    <a:pt x="913" y="1307"/>
                  </a:cubicBezTo>
                  <a:cubicBezTo>
                    <a:pt x="895" y="1150"/>
                    <a:pt x="790" y="1016"/>
                    <a:pt x="656" y="1094"/>
                  </a:cubicBezTo>
                  <a:cubicBezTo>
                    <a:pt x="617" y="1133"/>
                    <a:pt x="611" y="1123"/>
                    <a:pt x="601" y="1188"/>
                  </a:cubicBezTo>
                  <a:cubicBezTo>
                    <a:pt x="568" y="1243"/>
                    <a:pt x="514" y="1287"/>
                    <a:pt x="463" y="1332"/>
                  </a:cubicBezTo>
                  <a:cubicBezTo>
                    <a:pt x="462" y="1335"/>
                    <a:pt x="462" y="1338"/>
                    <a:pt x="462" y="1345"/>
                  </a:cubicBezTo>
                  <a:cubicBezTo>
                    <a:pt x="440" y="1344"/>
                    <a:pt x="434" y="1354"/>
                    <a:pt x="427" y="1360"/>
                  </a:cubicBezTo>
                  <a:cubicBezTo>
                    <a:pt x="405" y="1366"/>
                    <a:pt x="382" y="1376"/>
                    <a:pt x="360" y="1385"/>
                  </a:cubicBezTo>
                  <a:cubicBezTo>
                    <a:pt x="258" y="1382"/>
                    <a:pt x="168" y="1351"/>
                    <a:pt x="121" y="1300"/>
                  </a:cubicBezTo>
                  <a:cubicBezTo>
                    <a:pt x="156" y="1229"/>
                    <a:pt x="147" y="1180"/>
                    <a:pt x="128" y="1127"/>
                  </a:cubicBezTo>
                  <a:cubicBezTo>
                    <a:pt x="77" y="1073"/>
                    <a:pt x="20" y="1019"/>
                    <a:pt x="11" y="973"/>
                  </a:cubicBezTo>
                  <a:cubicBezTo>
                    <a:pt x="18" y="885"/>
                    <a:pt x="25" y="797"/>
                    <a:pt x="35" y="712"/>
                  </a:cubicBezTo>
                  <a:cubicBezTo>
                    <a:pt x="13" y="626"/>
                    <a:pt x="0" y="580"/>
                    <a:pt x="7" y="525"/>
                  </a:cubicBezTo>
                  <a:cubicBezTo>
                    <a:pt x="10" y="521"/>
                    <a:pt x="14" y="518"/>
                    <a:pt x="17" y="518"/>
                  </a:cubicBezTo>
                  <a:cubicBezTo>
                    <a:pt x="52" y="542"/>
                    <a:pt x="87" y="566"/>
                    <a:pt x="122" y="590"/>
                  </a:cubicBezTo>
                  <a:cubicBezTo>
                    <a:pt x="147" y="613"/>
                    <a:pt x="173" y="640"/>
                    <a:pt x="198" y="667"/>
                  </a:cubicBezTo>
                  <a:cubicBezTo>
                    <a:pt x="364" y="740"/>
                    <a:pt x="493" y="511"/>
                    <a:pt x="542" y="378"/>
                  </a:cubicBezTo>
                  <a:cubicBezTo>
                    <a:pt x="577" y="320"/>
                    <a:pt x="613" y="262"/>
                    <a:pt x="648" y="207"/>
                  </a:cubicBezTo>
                  <a:cubicBezTo>
                    <a:pt x="648" y="158"/>
                    <a:pt x="649" y="112"/>
                    <a:pt x="649" y="66"/>
                  </a:cubicBezTo>
                  <a:cubicBezTo>
                    <a:pt x="668" y="53"/>
                    <a:pt x="691" y="41"/>
                    <a:pt x="713" y="28"/>
                  </a:cubicBezTo>
                  <a:cubicBezTo>
                    <a:pt x="803" y="24"/>
                    <a:pt x="873" y="0"/>
                    <a:pt x="975" y="81"/>
                  </a:cubicBezTo>
                  <a:cubicBezTo>
                    <a:pt x="1010" y="114"/>
                    <a:pt x="1045" y="148"/>
                    <a:pt x="1080" y="182"/>
                  </a:cubicBezTo>
                  <a:cubicBezTo>
                    <a:pt x="1121" y="192"/>
                    <a:pt x="1163" y="203"/>
                    <a:pt x="1207" y="218"/>
                  </a:cubicBezTo>
                  <a:cubicBezTo>
                    <a:pt x="1261" y="248"/>
                    <a:pt x="1411" y="347"/>
                    <a:pt x="1410" y="452"/>
                  </a:cubicBezTo>
                  <a:cubicBezTo>
                    <a:pt x="1340" y="493"/>
                    <a:pt x="1285" y="557"/>
                    <a:pt x="1227" y="595"/>
                  </a:cubicBezTo>
                  <a:cubicBezTo>
                    <a:pt x="1096" y="644"/>
                    <a:pt x="956" y="568"/>
                    <a:pt x="860" y="638"/>
                  </a:cubicBezTo>
                  <a:cubicBezTo>
                    <a:pt x="863" y="658"/>
                    <a:pt x="866" y="681"/>
                    <a:pt x="869" y="704"/>
                  </a:cubicBezTo>
                  <a:cubicBezTo>
                    <a:pt x="916" y="777"/>
                    <a:pt x="794" y="852"/>
                    <a:pt x="928" y="947"/>
                  </a:cubicBezTo>
                  <a:cubicBezTo>
                    <a:pt x="957" y="978"/>
                    <a:pt x="985" y="1008"/>
                    <a:pt x="1017" y="1038"/>
                  </a:cubicBezTo>
                  <a:cubicBezTo>
                    <a:pt x="1045" y="1078"/>
                    <a:pt x="1074" y="1118"/>
                    <a:pt x="1103" y="1161"/>
                  </a:cubicBezTo>
                  <a:cubicBezTo>
                    <a:pt x="1112" y="1198"/>
                    <a:pt x="1121" y="1237"/>
                    <a:pt x="1134" y="1277"/>
                  </a:cubicBezTo>
                  <a:cubicBezTo>
                    <a:pt x="1133" y="1359"/>
                    <a:pt x="1133" y="1440"/>
                    <a:pt x="1136" y="1526"/>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8" name="Freeform 18"/>
            <p:cNvSpPr>
              <a:spLocks/>
            </p:cNvSpPr>
            <p:nvPr/>
          </p:nvSpPr>
          <p:spPr bwMode="auto">
            <a:xfrm>
              <a:off x="6297145" y="3989386"/>
              <a:ext cx="993775" cy="628650"/>
            </a:xfrm>
            <a:custGeom>
              <a:avLst/>
              <a:gdLst>
                <a:gd name="T0" fmla="*/ 244 w 2294"/>
                <a:gd name="T1" fmla="*/ 1452 h 1452"/>
                <a:gd name="T2" fmla="*/ 15 w 2294"/>
                <a:gd name="T3" fmla="*/ 1178 h 1452"/>
                <a:gd name="T4" fmla="*/ 22 w 2294"/>
                <a:gd name="T5" fmla="*/ 1083 h 1452"/>
                <a:gd name="T6" fmla="*/ 26 w 2294"/>
                <a:gd name="T7" fmla="*/ 1018 h 1452"/>
                <a:gd name="T8" fmla="*/ 0 w 2294"/>
                <a:gd name="T9" fmla="*/ 961 h 1452"/>
                <a:gd name="T10" fmla="*/ 294 w 2294"/>
                <a:gd name="T11" fmla="*/ 949 h 1452"/>
                <a:gd name="T12" fmla="*/ 464 w 2294"/>
                <a:gd name="T13" fmla="*/ 829 h 1452"/>
                <a:gd name="T14" fmla="*/ 548 w 2294"/>
                <a:gd name="T15" fmla="*/ 772 h 1452"/>
                <a:gd name="T16" fmla="*/ 551 w 2294"/>
                <a:gd name="T17" fmla="*/ 710 h 1452"/>
                <a:gd name="T18" fmla="*/ 329 w 2294"/>
                <a:gd name="T19" fmla="*/ 488 h 1452"/>
                <a:gd name="T20" fmla="*/ 313 w 2294"/>
                <a:gd name="T21" fmla="*/ 448 h 1452"/>
                <a:gd name="T22" fmla="*/ 308 w 2294"/>
                <a:gd name="T23" fmla="*/ 301 h 1452"/>
                <a:gd name="T24" fmla="*/ 423 w 2294"/>
                <a:gd name="T25" fmla="*/ 212 h 1452"/>
                <a:gd name="T26" fmla="*/ 415 w 2294"/>
                <a:gd name="T27" fmla="*/ 71 h 1452"/>
                <a:gd name="T28" fmla="*/ 335 w 2294"/>
                <a:gd name="T29" fmla="*/ 0 h 1452"/>
                <a:gd name="T30" fmla="*/ 607 w 2294"/>
                <a:gd name="T31" fmla="*/ 7 h 1452"/>
                <a:gd name="T32" fmla="*/ 718 w 2294"/>
                <a:gd name="T33" fmla="*/ 30 h 1452"/>
                <a:gd name="T34" fmla="*/ 963 w 2294"/>
                <a:gd name="T35" fmla="*/ 213 h 1452"/>
                <a:gd name="T36" fmla="*/ 1037 w 2294"/>
                <a:gd name="T37" fmla="*/ 247 h 1452"/>
                <a:gd name="T38" fmla="*/ 1394 w 2294"/>
                <a:gd name="T39" fmla="*/ 263 h 1452"/>
                <a:gd name="T40" fmla="*/ 1512 w 2294"/>
                <a:gd name="T41" fmla="*/ 344 h 1452"/>
                <a:gd name="T42" fmla="*/ 1601 w 2294"/>
                <a:gd name="T43" fmla="*/ 458 h 1452"/>
                <a:gd name="T44" fmla="*/ 1767 w 2294"/>
                <a:gd name="T45" fmla="*/ 479 h 1452"/>
                <a:gd name="T46" fmla="*/ 1888 w 2294"/>
                <a:gd name="T47" fmla="*/ 537 h 1452"/>
                <a:gd name="T48" fmla="*/ 2038 w 2294"/>
                <a:gd name="T49" fmla="*/ 574 h 1452"/>
                <a:gd name="T50" fmla="*/ 2085 w 2294"/>
                <a:gd name="T51" fmla="*/ 647 h 1452"/>
                <a:gd name="T52" fmla="*/ 2194 w 2294"/>
                <a:gd name="T53" fmla="*/ 715 h 1452"/>
                <a:gd name="T54" fmla="*/ 2142 w 2294"/>
                <a:gd name="T55" fmla="*/ 825 h 1452"/>
                <a:gd name="T56" fmla="*/ 2227 w 2294"/>
                <a:gd name="T57" fmla="*/ 952 h 1452"/>
                <a:gd name="T58" fmla="*/ 2294 w 2294"/>
                <a:gd name="T59" fmla="*/ 1081 h 1452"/>
                <a:gd name="T60" fmla="*/ 2294 w 2294"/>
                <a:gd name="T61" fmla="*/ 1094 h 1452"/>
                <a:gd name="T62" fmla="*/ 1951 w 2294"/>
                <a:gd name="T63" fmla="*/ 1266 h 1452"/>
                <a:gd name="T64" fmla="*/ 1874 w 2294"/>
                <a:gd name="T65" fmla="*/ 1329 h 1452"/>
                <a:gd name="T66" fmla="*/ 1691 w 2294"/>
                <a:gd name="T67" fmla="*/ 1416 h 1452"/>
                <a:gd name="T68" fmla="*/ 1656 w 2294"/>
                <a:gd name="T69" fmla="*/ 1435 h 1452"/>
                <a:gd name="T70" fmla="*/ 1561 w 2294"/>
                <a:gd name="T71" fmla="*/ 1348 h 1452"/>
                <a:gd name="T72" fmla="*/ 1370 w 2294"/>
                <a:gd name="T73" fmla="*/ 1215 h 1452"/>
                <a:gd name="T74" fmla="*/ 1251 w 2294"/>
                <a:gd name="T75" fmla="*/ 1284 h 1452"/>
                <a:gd name="T76" fmla="*/ 875 w 2294"/>
                <a:gd name="T77" fmla="*/ 1111 h 1452"/>
                <a:gd name="T78" fmla="*/ 696 w 2294"/>
                <a:gd name="T79" fmla="*/ 1064 h 1452"/>
                <a:gd name="T80" fmla="*/ 619 w 2294"/>
                <a:gd name="T81" fmla="*/ 1196 h 1452"/>
                <a:gd name="T82" fmla="*/ 599 w 2294"/>
                <a:gd name="T83" fmla="*/ 1232 h 1452"/>
                <a:gd name="T84" fmla="*/ 555 w 2294"/>
                <a:gd name="T85" fmla="*/ 1224 h 1452"/>
                <a:gd name="T86" fmla="*/ 295 w 2294"/>
                <a:gd name="T87" fmla="*/ 1417 h 1452"/>
                <a:gd name="T88" fmla="*/ 244 w 2294"/>
                <a:gd name="T89" fmla="*/ 1452 h 145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Lst>
              <a:rect l="0" t="0" r="r" b="b"/>
              <a:pathLst>
                <a:path w="2294" h="1452">
                  <a:moveTo>
                    <a:pt x="244" y="1452"/>
                  </a:moveTo>
                  <a:cubicBezTo>
                    <a:pt x="190" y="1336"/>
                    <a:pt x="79" y="1248"/>
                    <a:pt x="15" y="1178"/>
                  </a:cubicBezTo>
                  <a:cubicBezTo>
                    <a:pt x="3" y="1125"/>
                    <a:pt x="9" y="1112"/>
                    <a:pt x="22" y="1083"/>
                  </a:cubicBezTo>
                  <a:cubicBezTo>
                    <a:pt x="22" y="1060"/>
                    <a:pt x="22" y="1037"/>
                    <a:pt x="26" y="1018"/>
                  </a:cubicBezTo>
                  <a:cubicBezTo>
                    <a:pt x="16" y="998"/>
                    <a:pt x="7" y="978"/>
                    <a:pt x="0" y="961"/>
                  </a:cubicBezTo>
                  <a:cubicBezTo>
                    <a:pt x="49" y="923"/>
                    <a:pt x="215" y="947"/>
                    <a:pt x="294" y="949"/>
                  </a:cubicBezTo>
                  <a:cubicBezTo>
                    <a:pt x="358" y="928"/>
                    <a:pt x="416" y="883"/>
                    <a:pt x="464" y="829"/>
                  </a:cubicBezTo>
                  <a:cubicBezTo>
                    <a:pt x="490" y="810"/>
                    <a:pt x="519" y="791"/>
                    <a:pt x="548" y="772"/>
                  </a:cubicBezTo>
                  <a:cubicBezTo>
                    <a:pt x="548" y="749"/>
                    <a:pt x="548" y="729"/>
                    <a:pt x="551" y="710"/>
                  </a:cubicBezTo>
                  <a:cubicBezTo>
                    <a:pt x="485" y="597"/>
                    <a:pt x="406" y="529"/>
                    <a:pt x="329" y="488"/>
                  </a:cubicBezTo>
                  <a:cubicBezTo>
                    <a:pt x="323" y="475"/>
                    <a:pt x="316" y="462"/>
                    <a:pt x="313" y="448"/>
                  </a:cubicBezTo>
                  <a:cubicBezTo>
                    <a:pt x="310" y="399"/>
                    <a:pt x="308" y="350"/>
                    <a:pt x="308" y="301"/>
                  </a:cubicBezTo>
                  <a:cubicBezTo>
                    <a:pt x="346" y="263"/>
                    <a:pt x="363" y="234"/>
                    <a:pt x="423" y="212"/>
                  </a:cubicBezTo>
                  <a:cubicBezTo>
                    <a:pt x="488" y="171"/>
                    <a:pt x="434" y="98"/>
                    <a:pt x="415" y="71"/>
                  </a:cubicBezTo>
                  <a:cubicBezTo>
                    <a:pt x="380" y="44"/>
                    <a:pt x="348" y="30"/>
                    <a:pt x="335" y="0"/>
                  </a:cubicBezTo>
                  <a:cubicBezTo>
                    <a:pt x="425" y="3"/>
                    <a:pt x="514" y="5"/>
                    <a:pt x="607" y="7"/>
                  </a:cubicBezTo>
                  <a:cubicBezTo>
                    <a:pt x="642" y="15"/>
                    <a:pt x="680" y="22"/>
                    <a:pt x="718" y="30"/>
                  </a:cubicBezTo>
                  <a:cubicBezTo>
                    <a:pt x="750" y="99"/>
                    <a:pt x="852" y="184"/>
                    <a:pt x="963" y="213"/>
                  </a:cubicBezTo>
                  <a:cubicBezTo>
                    <a:pt x="986" y="223"/>
                    <a:pt x="1011" y="234"/>
                    <a:pt x="1037" y="247"/>
                  </a:cubicBezTo>
                  <a:cubicBezTo>
                    <a:pt x="1155" y="250"/>
                    <a:pt x="1273" y="257"/>
                    <a:pt x="1394" y="263"/>
                  </a:cubicBezTo>
                  <a:cubicBezTo>
                    <a:pt x="1433" y="290"/>
                    <a:pt x="1471" y="317"/>
                    <a:pt x="1512" y="344"/>
                  </a:cubicBezTo>
                  <a:cubicBezTo>
                    <a:pt x="1518" y="371"/>
                    <a:pt x="1544" y="417"/>
                    <a:pt x="1601" y="458"/>
                  </a:cubicBezTo>
                  <a:cubicBezTo>
                    <a:pt x="1655" y="463"/>
                    <a:pt x="1709" y="471"/>
                    <a:pt x="1767" y="479"/>
                  </a:cubicBezTo>
                  <a:cubicBezTo>
                    <a:pt x="1805" y="496"/>
                    <a:pt x="1847" y="517"/>
                    <a:pt x="1888" y="537"/>
                  </a:cubicBezTo>
                  <a:cubicBezTo>
                    <a:pt x="1904" y="554"/>
                    <a:pt x="1978" y="526"/>
                    <a:pt x="2038" y="574"/>
                  </a:cubicBezTo>
                  <a:cubicBezTo>
                    <a:pt x="2038" y="594"/>
                    <a:pt x="2050" y="617"/>
                    <a:pt x="2085" y="647"/>
                  </a:cubicBezTo>
                  <a:cubicBezTo>
                    <a:pt x="2095" y="647"/>
                    <a:pt x="2194" y="660"/>
                    <a:pt x="2194" y="715"/>
                  </a:cubicBezTo>
                  <a:cubicBezTo>
                    <a:pt x="2155" y="763"/>
                    <a:pt x="2152" y="747"/>
                    <a:pt x="2142" y="825"/>
                  </a:cubicBezTo>
                  <a:cubicBezTo>
                    <a:pt x="2155" y="852"/>
                    <a:pt x="2202" y="883"/>
                    <a:pt x="2227" y="952"/>
                  </a:cubicBezTo>
                  <a:cubicBezTo>
                    <a:pt x="2227" y="988"/>
                    <a:pt x="2227" y="1047"/>
                    <a:pt x="2294" y="1081"/>
                  </a:cubicBezTo>
                  <a:cubicBezTo>
                    <a:pt x="2294" y="1085"/>
                    <a:pt x="2294" y="1088"/>
                    <a:pt x="2294" y="1094"/>
                  </a:cubicBezTo>
                  <a:cubicBezTo>
                    <a:pt x="2121" y="1110"/>
                    <a:pt x="2086" y="1178"/>
                    <a:pt x="1951" y="1266"/>
                  </a:cubicBezTo>
                  <a:cubicBezTo>
                    <a:pt x="1916" y="1275"/>
                    <a:pt x="1896" y="1300"/>
                    <a:pt x="1874" y="1329"/>
                  </a:cubicBezTo>
                  <a:cubicBezTo>
                    <a:pt x="1787" y="1370"/>
                    <a:pt x="1749" y="1339"/>
                    <a:pt x="1691" y="1416"/>
                  </a:cubicBezTo>
                  <a:cubicBezTo>
                    <a:pt x="1678" y="1423"/>
                    <a:pt x="1665" y="1429"/>
                    <a:pt x="1656" y="1435"/>
                  </a:cubicBezTo>
                  <a:cubicBezTo>
                    <a:pt x="1624" y="1405"/>
                    <a:pt x="1592" y="1375"/>
                    <a:pt x="1561" y="1348"/>
                  </a:cubicBezTo>
                  <a:cubicBezTo>
                    <a:pt x="1455" y="1322"/>
                    <a:pt x="1420" y="1252"/>
                    <a:pt x="1370" y="1215"/>
                  </a:cubicBezTo>
                  <a:cubicBezTo>
                    <a:pt x="1287" y="1213"/>
                    <a:pt x="1296" y="1220"/>
                    <a:pt x="1251" y="1284"/>
                  </a:cubicBezTo>
                  <a:cubicBezTo>
                    <a:pt x="1094" y="1274"/>
                    <a:pt x="970" y="1172"/>
                    <a:pt x="875" y="1111"/>
                  </a:cubicBezTo>
                  <a:cubicBezTo>
                    <a:pt x="795" y="1102"/>
                    <a:pt x="735" y="1081"/>
                    <a:pt x="696" y="1064"/>
                  </a:cubicBezTo>
                  <a:cubicBezTo>
                    <a:pt x="562" y="1061"/>
                    <a:pt x="521" y="1076"/>
                    <a:pt x="619" y="1196"/>
                  </a:cubicBezTo>
                  <a:cubicBezTo>
                    <a:pt x="612" y="1206"/>
                    <a:pt x="606" y="1219"/>
                    <a:pt x="599" y="1232"/>
                  </a:cubicBezTo>
                  <a:cubicBezTo>
                    <a:pt x="584" y="1228"/>
                    <a:pt x="568" y="1224"/>
                    <a:pt x="555" y="1224"/>
                  </a:cubicBezTo>
                  <a:cubicBezTo>
                    <a:pt x="395" y="1220"/>
                    <a:pt x="356" y="1281"/>
                    <a:pt x="295" y="1417"/>
                  </a:cubicBezTo>
                  <a:cubicBezTo>
                    <a:pt x="276" y="1427"/>
                    <a:pt x="260" y="1439"/>
                    <a:pt x="244" y="1452"/>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29" name="Freeform 19"/>
            <p:cNvSpPr>
              <a:spLocks/>
            </p:cNvSpPr>
            <p:nvPr/>
          </p:nvSpPr>
          <p:spPr bwMode="auto">
            <a:xfrm>
              <a:off x="7119470" y="3719511"/>
              <a:ext cx="611188" cy="779463"/>
            </a:xfrm>
            <a:custGeom>
              <a:avLst/>
              <a:gdLst>
                <a:gd name="T0" fmla="*/ 648 w 1411"/>
                <a:gd name="T1" fmla="*/ 1792 h 1801"/>
                <a:gd name="T2" fmla="*/ 632 w 1411"/>
                <a:gd name="T3" fmla="*/ 1779 h 1801"/>
                <a:gd name="T4" fmla="*/ 636 w 1411"/>
                <a:gd name="T5" fmla="*/ 1641 h 1801"/>
                <a:gd name="T6" fmla="*/ 607 w 1411"/>
                <a:gd name="T7" fmla="*/ 1614 h 1801"/>
                <a:gd name="T8" fmla="*/ 460 w 1411"/>
                <a:gd name="T9" fmla="*/ 1693 h 1801"/>
                <a:gd name="T10" fmla="*/ 428 w 1411"/>
                <a:gd name="T11" fmla="*/ 1708 h 1801"/>
                <a:gd name="T12" fmla="*/ 383 w 1411"/>
                <a:gd name="T13" fmla="*/ 1655 h 1801"/>
                <a:gd name="T14" fmla="*/ 364 w 1411"/>
                <a:gd name="T15" fmla="*/ 1621 h 1801"/>
                <a:gd name="T16" fmla="*/ 301 w 1411"/>
                <a:gd name="T17" fmla="*/ 1459 h 1801"/>
                <a:gd name="T18" fmla="*/ 276 w 1411"/>
                <a:gd name="T19" fmla="*/ 1439 h 1801"/>
                <a:gd name="T20" fmla="*/ 331 w 1411"/>
                <a:gd name="T21" fmla="*/ 1355 h 1801"/>
                <a:gd name="T22" fmla="*/ 178 w 1411"/>
                <a:gd name="T23" fmla="*/ 1220 h 1801"/>
                <a:gd name="T24" fmla="*/ 172 w 1411"/>
                <a:gd name="T25" fmla="*/ 1178 h 1801"/>
                <a:gd name="T26" fmla="*/ 156 w 1411"/>
                <a:gd name="T27" fmla="*/ 1168 h 1801"/>
                <a:gd name="T28" fmla="*/ 256 w 1411"/>
                <a:gd name="T29" fmla="*/ 1072 h 1801"/>
                <a:gd name="T30" fmla="*/ 304 w 1411"/>
                <a:gd name="T31" fmla="*/ 1011 h 1801"/>
                <a:gd name="T32" fmla="*/ 235 w 1411"/>
                <a:gd name="T33" fmla="*/ 783 h 1801"/>
                <a:gd name="T34" fmla="*/ 165 w 1411"/>
                <a:gd name="T35" fmla="*/ 781 h 1801"/>
                <a:gd name="T36" fmla="*/ 139 w 1411"/>
                <a:gd name="T37" fmla="*/ 810 h 1801"/>
                <a:gd name="T38" fmla="*/ 117 w 1411"/>
                <a:gd name="T39" fmla="*/ 813 h 1801"/>
                <a:gd name="T40" fmla="*/ 57 w 1411"/>
                <a:gd name="T41" fmla="*/ 661 h 1801"/>
                <a:gd name="T42" fmla="*/ 0 w 1411"/>
                <a:gd name="T43" fmla="*/ 617 h 1801"/>
                <a:gd name="T44" fmla="*/ 128 w 1411"/>
                <a:gd name="T45" fmla="*/ 456 h 1801"/>
                <a:gd name="T46" fmla="*/ 133 w 1411"/>
                <a:gd name="T47" fmla="*/ 217 h 1801"/>
                <a:gd name="T48" fmla="*/ 143 w 1411"/>
                <a:gd name="T49" fmla="*/ 211 h 1801"/>
                <a:gd name="T50" fmla="*/ 174 w 1411"/>
                <a:gd name="T51" fmla="*/ 225 h 1801"/>
                <a:gd name="T52" fmla="*/ 273 w 1411"/>
                <a:gd name="T53" fmla="*/ 368 h 1801"/>
                <a:gd name="T54" fmla="*/ 333 w 1411"/>
                <a:gd name="T55" fmla="*/ 370 h 1801"/>
                <a:gd name="T56" fmla="*/ 401 w 1411"/>
                <a:gd name="T57" fmla="*/ 204 h 1801"/>
                <a:gd name="T58" fmla="*/ 405 w 1411"/>
                <a:gd name="T59" fmla="*/ 165 h 1801"/>
                <a:gd name="T60" fmla="*/ 291 w 1411"/>
                <a:gd name="T61" fmla="*/ 51 h 1801"/>
                <a:gd name="T62" fmla="*/ 342 w 1411"/>
                <a:gd name="T63" fmla="*/ 0 h 1801"/>
                <a:gd name="T64" fmla="*/ 358 w 1411"/>
                <a:gd name="T65" fmla="*/ 0 h 1801"/>
                <a:gd name="T66" fmla="*/ 485 w 1411"/>
                <a:gd name="T67" fmla="*/ 187 h 1801"/>
                <a:gd name="T68" fmla="*/ 535 w 1411"/>
                <a:gd name="T69" fmla="*/ 250 h 1801"/>
                <a:gd name="T70" fmla="*/ 756 w 1411"/>
                <a:gd name="T71" fmla="*/ 302 h 1801"/>
                <a:gd name="T72" fmla="*/ 800 w 1411"/>
                <a:gd name="T73" fmla="*/ 339 h 1801"/>
                <a:gd name="T74" fmla="*/ 952 w 1411"/>
                <a:gd name="T75" fmla="*/ 618 h 1801"/>
                <a:gd name="T76" fmla="*/ 964 w 1411"/>
                <a:gd name="T77" fmla="*/ 641 h 1801"/>
                <a:gd name="T78" fmla="*/ 1086 w 1411"/>
                <a:gd name="T79" fmla="*/ 621 h 1801"/>
                <a:gd name="T80" fmla="*/ 1150 w 1411"/>
                <a:gd name="T81" fmla="*/ 577 h 1801"/>
                <a:gd name="T82" fmla="*/ 1194 w 1411"/>
                <a:gd name="T83" fmla="*/ 703 h 1801"/>
                <a:gd name="T84" fmla="*/ 1057 w 1411"/>
                <a:gd name="T85" fmla="*/ 719 h 1801"/>
                <a:gd name="T86" fmla="*/ 1021 w 1411"/>
                <a:gd name="T87" fmla="*/ 796 h 1801"/>
                <a:gd name="T88" fmla="*/ 1014 w 1411"/>
                <a:gd name="T89" fmla="*/ 872 h 1801"/>
                <a:gd name="T90" fmla="*/ 985 w 1411"/>
                <a:gd name="T91" fmla="*/ 956 h 1801"/>
                <a:gd name="T92" fmla="*/ 1112 w 1411"/>
                <a:gd name="T93" fmla="*/ 1084 h 1801"/>
                <a:gd name="T94" fmla="*/ 1188 w 1411"/>
                <a:gd name="T95" fmla="*/ 1141 h 1801"/>
                <a:gd name="T96" fmla="*/ 1236 w 1411"/>
                <a:gd name="T97" fmla="*/ 1185 h 1801"/>
                <a:gd name="T98" fmla="*/ 1380 w 1411"/>
                <a:gd name="T99" fmla="*/ 1205 h 1801"/>
                <a:gd name="T100" fmla="*/ 1408 w 1411"/>
                <a:gd name="T101" fmla="*/ 1229 h 1801"/>
                <a:gd name="T102" fmla="*/ 1411 w 1411"/>
                <a:gd name="T103" fmla="*/ 1274 h 1801"/>
                <a:gd name="T104" fmla="*/ 1260 w 1411"/>
                <a:gd name="T105" fmla="*/ 1395 h 1801"/>
                <a:gd name="T106" fmla="*/ 1266 w 1411"/>
                <a:gd name="T107" fmla="*/ 1457 h 1801"/>
                <a:gd name="T108" fmla="*/ 1209 w 1411"/>
                <a:gd name="T109" fmla="*/ 1489 h 1801"/>
                <a:gd name="T110" fmla="*/ 1208 w 1411"/>
                <a:gd name="T111" fmla="*/ 1646 h 1801"/>
                <a:gd name="T112" fmla="*/ 996 w 1411"/>
                <a:gd name="T113" fmla="*/ 1762 h 1801"/>
                <a:gd name="T114" fmla="*/ 833 w 1411"/>
                <a:gd name="T115" fmla="*/ 1777 h 1801"/>
                <a:gd name="T116" fmla="*/ 751 w 1411"/>
                <a:gd name="T117" fmla="*/ 1657 h 1801"/>
                <a:gd name="T118" fmla="*/ 699 w 1411"/>
                <a:gd name="T119" fmla="*/ 1699 h 1801"/>
                <a:gd name="T120" fmla="*/ 680 w 1411"/>
                <a:gd name="T121" fmla="*/ 1793 h 1801"/>
                <a:gd name="T122" fmla="*/ 648 w 1411"/>
                <a:gd name="T123" fmla="*/ 1792 h 18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11" h="1801">
                  <a:moveTo>
                    <a:pt x="648" y="1792"/>
                  </a:moveTo>
                  <a:cubicBezTo>
                    <a:pt x="641" y="1786"/>
                    <a:pt x="635" y="1782"/>
                    <a:pt x="632" y="1779"/>
                  </a:cubicBezTo>
                  <a:cubicBezTo>
                    <a:pt x="632" y="1733"/>
                    <a:pt x="632" y="1687"/>
                    <a:pt x="636" y="1641"/>
                  </a:cubicBezTo>
                  <a:cubicBezTo>
                    <a:pt x="626" y="1631"/>
                    <a:pt x="617" y="1621"/>
                    <a:pt x="607" y="1614"/>
                  </a:cubicBezTo>
                  <a:cubicBezTo>
                    <a:pt x="502" y="1612"/>
                    <a:pt x="502" y="1608"/>
                    <a:pt x="460" y="1693"/>
                  </a:cubicBezTo>
                  <a:cubicBezTo>
                    <a:pt x="447" y="1696"/>
                    <a:pt x="437" y="1702"/>
                    <a:pt x="428" y="1708"/>
                  </a:cubicBezTo>
                  <a:cubicBezTo>
                    <a:pt x="428" y="1682"/>
                    <a:pt x="406" y="1672"/>
                    <a:pt x="383" y="1655"/>
                  </a:cubicBezTo>
                  <a:cubicBezTo>
                    <a:pt x="377" y="1641"/>
                    <a:pt x="371" y="1631"/>
                    <a:pt x="364" y="1621"/>
                  </a:cubicBezTo>
                  <a:cubicBezTo>
                    <a:pt x="365" y="1517"/>
                    <a:pt x="320" y="1519"/>
                    <a:pt x="301" y="1459"/>
                  </a:cubicBezTo>
                  <a:cubicBezTo>
                    <a:pt x="292" y="1453"/>
                    <a:pt x="282" y="1446"/>
                    <a:pt x="276" y="1439"/>
                  </a:cubicBezTo>
                  <a:cubicBezTo>
                    <a:pt x="276" y="1383"/>
                    <a:pt x="305" y="1381"/>
                    <a:pt x="331" y="1355"/>
                  </a:cubicBezTo>
                  <a:cubicBezTo>
                    <a:pt x="331" y="1241"/>
                    <a:pt x="223" y="1258"/>
                    <a:pt x="178" y="1220"/>
                  </a:cubicBezTo>
                  <a:cubicBezTo>
                    <a:pt x="175" y="1204"/>
                    <a:pt x="172" y="1191"/>
                    <a:pt x="172" y="1178"/>
                  </a:cubicBezTo>
                  <a:cubicBezTo>
                    <a:pt x="166" y="1174"/>
                    <a:pt x="159" y="1171"/>
                    <a:pt x="156" y="1168"/>
                  </a:cubicBezTo>
                  <a:cubicBezTo>
                    <a:pt x="156" y="1115"/>
                    <a:pt x="211" y="1087"/>
                    <a:pt x="256" y="1072"/>
                  </a:cubicBezTo>
                  <a:cubicBezTo>
                    <a:pt x="272" y="1049"/>
                    <a:pt x="288" y="1030"/>
                    <a:pt x="304" y="1011"/>
                  </a:cubicBezTo>
                  <a:cubicBezTo>
                    <a:pt x="305" y="919"/>
                    <a:pt x="283" y="833"/>
                    <a:pt x="235" y="783"/>
                  </a:cubicBezTo>
                  <a:cubicBezTo>
                    <a:pt x="210" y="782"/>
                    <a:pt x="187" y="782"/>
                    <a:pt x="165" y="781"/>
                  </a:cubicBezTo>
                  <a:cubicBezTo>
                    <a:pt x="155" y="791"/>
                    <a:pt x="146" y="800"/>
                    <a:pt x="139" y="810"/>
                  </a:cubicBezTo>
                  <a:cubicBezTo>
                    <a:pt x="129" y="810"/>
                    <a:pt x="123" y="810"/>
                    <a:pt x="117" y="813"/>
                  </a:cubicBezTo>
                  <a:cubicBezTo>
                    <a:pt x="66" y="769"/>
                    <a:pt x="66" y="697"/>
                    <a:pt x="57" y="661"/>
                  </a:cubicBezTo>
                  <a:cubicBezTo>
                    <a:pt x="38" y="644"/>
                    <a:pt x="19" y="630"/>
                    <a:pt x="0" y="617"/>
                  </a:cubicBezTo>
                  <a:cubicBezTo>
                    <a:pt x="0" y="548"/>
                    <a:pt x="83" y="504"/>
                    <a:pt x="128" y="456"/>
                  </a:cubicBezTo>
                  <a:cubicBezTo>
                    <a:pt x="148" y="368"/>
                    <a:pt x="133" y="293"/>
                    <a:pt x="133" y="217"/>
                  </a:cubicBezTo>
                  <a:cubicBezTo>
                    <a:pt x="136" y="214"/>
                    <a:pt x="139" y="211"/>
                    <a:pt x="143" y="211"/>
                  </a:cubicBezTo>
                  <a:cubicBezTo>
                    <a:pt x="152" y="215"/>
                    <a:pt x="162" y="218"/>
                    <a:pt x="174" y="225"/>
                  </a:cubicBezTo>
                  <a:cubicBezTo>
                    <a:pt x="184" y="245"/>
                    <a:pt x="206" y="344"/>
                    <a:pt x="273" y="368"/>
                  </a:cubicBezTo>
                  <a:cubicBezTo>
                    <a:pt x="292" y="369"/>
                    <a:pt x="311" y="369"/>
                    <a:pt x="333" y="370"/>
                  </a:cubicBezTo>
                  <a:cubicBezTo>
                    <a:pt x="378" y="302"/>
                    <a:pt x="366" y="262"/>
                    <a:pt x="401" y="204"/>
                  </a:cubicBezTo>
                  <a:cubicBezTo>
                    <a:pt x="402" y="191"/>
                    <a:pt x="402" y="178"/>
                    <a:pt x="405" y="165"/>
                  </a:cubicBezTo>
                  <a:cubicBezTo>
                    <a:pt x="367" y="125"/>
                    <a:pt x="329" y="88"/>
                    <a:pt x="291" y="51"/>
                  </a:cubicBezTo>
                  <a:cubicBezTo>
                    <a:pt x="291" y="12"/>
                    <a:pt x="323" y="16"/>
                    <a:pt x="342" y="0"/>
                  </a:cubicBezTo>
                  <a:cubicBezTo>
                    <a:pt x="345" y="0"/>
                    <a:pt x="352" y="0"/>
                    <a:pt x="358" y="0"/>
                  </a:cubicBezTo>
                  <a:cubicBezTo>
                    <a:pt x="399" y="44"/>
                    <a:pt x="456" y="98"/>
                    <a:pt x="485" y="187"/>
                  </a:cubicBezTo>
                  <a:cubicBezTo>
                    <a:pt x="500" y="207"/>
                    <a:pt x="516" y="227"/>
                    <a:pt x="535" y="250"/>
                  </a:cubicBezTo>
                  <a:cubicBezTo>
                    <a:pt x="609" y="265"/>
                    <a:pt x="682" y="284"/>
                    <a:pt x="756" y="302"/>
                  </a:cubicBezTo>
                  <a:cubicBezTo>
                    <a:pt x="768" y="312"/>
                    <a:pt x="784" y="325"/>
                    <a:pt x="800" y="339"/>
                  </a:cubicBezTo>
                  <a:cubicBezTo>
                    <a:pt x="835" y="409"/>
                    <a:pt x="853" y="547"/>
                    <a:pt x="952" y="618"/>
                  </a:cubicBezTo>
                  <a:cubicBezTo>
                    <a:pt x="955" y="624"/>
                    <a:pt x="958" y="631"/>
                    <a:pt x="964" y="641"/>
                  </a:cubicBezTo>
                  <a:cubicBezTo>
                    <a:pt x="993" y="642"/>
                    <a:pt x="1047" y="646"/>
                    <a:pt x="1086" y="621"/>
                  </a:cubicBezTo>
                  <a:cubicBezTo>
                    <a:pt x="1093" y="553"/>
                    <a:pt x="1083" y="585"/>
                    <a:pt x="1150" y="577"/>
                  </a:cubicBezTo>
                  <a:cubicBezTo>
                    <a:pt x="1156" y="587"/>
                    <a:pt x="1194" y="650"/>
                    <a:pt x="1194" y="703"/>
                  </a:cubicBezTo>
                  <a:cubicBezTo>
                    <a:pt x="1149" y="724"/>
                    <a:pt x="1089" y="720"/>
                    <a:pt x="1057" y="719"/>
                  </a:cubicBezTo>
                  <a:cubicBezTo>
                    <a:pt x="1044" y="745"/>
                    <a:pt x="1031" y="770"/>
                    <a:pt x="1021" y="796"/>
                  </a:cubicBezTo>
                  <a:cubicBezTo>
                    <a:pt x="1018" y="819"/>
                    <a:pt x="1014" y="845"/>
                    <a:pt x="1014" y="872"/>
                  </a:cubicBezTo>
                  <a:cubicBezTo>
                    <a:pt x="982" y="894"/>
                    <a:pt x="985" y="897"/>
                    <a:pt x="985" y="956"/>
                  </a:cubicBezTo>
                  <a:cubicBezTo>
                    <a:pt x="1026" y="996"/>
                    <a:pt x="1067" y="1040"/>
                    <a:pt x="1112" y="1084"/>
                  </a:cubicBezTo>
                  <a:cubicBezTo>
                    <a:pt x="1122" y="1087"/>
                    <a:pt x="1173" y="1088"/>
                    <a:pt x="1188" y="1141"/>
                  </a:cubicBezTo>
                  <a:cubicBezTo>
                    <a:pt x="1204" y="1155"/>
                    <a:pt x="1220" y="1168"/>
                    <a:pt x="1236" y="1185"/>
                  </a:cubicBezTo>
                  <a:cubicBezTo>
                    <a:pt x="1284" y="1189"/>
                    <a:pt x="1332" y="1197"/>
                    <a:pt x="1380" y="1205"/>
                  </a:cubicBezTo>
                  <a:cubicBezTo>
                    <a:pt x="1389" y="1212"/>
                    <a:pt x="1399" y="1219"/>
                    <a:pt x="1408" y="1229"/>
                  </a:cubicBezTo>
                  <a:cubicBezTo>
                    <a:pt x="1408" y="1242"/>
                    <a:pt x="1408" y="1258"/>
                    <a:pt x="1411" y="1274"/>
                  </a:cubicBezTo>
                  <a:cubicBezTo>
                    <a:pt x="1344" y="1342"/>
                    <a:pt x="1261" y="1290"/>
                    <a:pt x="1260" y="1395"/>
                  </a:cubicBezTo>
                  <a:cubicBezTo>
                    <a:pt x="1270" y="1415"/>
                    <a:pt x="1276" y="1432"/>
                    <a:pt x="1266" y="1457"/>
                  </a:cubicBezTo>
                  <a:cubicBezTo>
                    <a:pt x="1241" y="1463"/>
                    <a:pt x="1221" y="1479"/>
                    <a:pt x="1209" y="1489"/>
                  </a:cubicBezTo>
                  <a:cubicBezTo>
                    <a:pt x="1208" y="1541"/>
                    <a:pt x="1208" y="1594"/>
                    <a:pt x="1208" y="1646"/>
                  </a:cubicBezTo>
                  <a:cubicBezTo>
                    <a:pt x="1146" y="1736"/>
                    <a:pt x="1086" y="1748"/>
                    <a:pt x="996" y="1762"/>
                  </a:cubicBezTo>
                  <a:cubicBezTo>
                    <a:pt x="929" y="1783"/>
                    <a:pt x="881" y="1801"/>
                    <a:pt x="833" y="1777"/>
                  </a:cubicBezTo>
                  <a:cubicBezTo>
                    <a:pt x="785" y="1727"/>
                    <a:pt x="776" y="1684"/>
                    <a:pt x="751" y="1657"/>
                  </a:cubicBezTo>
                  <a:cubicBezTo>
                    <a:pt x="709" y="1660"/>
                    <a:pt x="719" y="1660"/>
                    <a:pt x="699" y="1699"/>
                  </a:cubicBezTo>
                  <a:cubicBezTo>
                    <a:pt x="693" y="1728"/>
                    <a:pt x="686" y="1760"/>
                    <a:pt x="680" y="1793"/>
                  </a:cubicBezTo>
                  <a:cubicBezTo>
                    <a:pt x="667" y="1793"/>
                    <a:pt x="657" y="1792"/>
                    <a:pt x="648" y="1792"/>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0" name="Freeform 20"/>
            <p:cNvSpPr>
              <a:spLocks/>
            </p:cNvSpPr>
            <p:nvPr/>
          </p:nvSpPr>
          <p:spPr bwMode="auto">
            <a:xfrm>
              <a:off x="7273457" y="3619498"/>
              <a:ext cx="722313" cy="731838"/>
            </a:xfrm>
            <a:custGeom>
              <a:avLst/>
              <a:gdLst>
                <a:gd name="T0" fmla="*/ 1054 w 1669"/>
                <a:gd name="T1" fmla="*/ 1690 h 1690"/>
                <a:gd name="T2" fmla="*/ 952 w 1669"/>
                <a:gd name="T3" fmla="*/ 1665 h 1690"/>
                <a:gd name="T4" fmla="*/ 952 w 1669"/>
                <a:gd name="T5" fmla="*/ 1625 h 1690"/>
                <a:gd name="T6" fmla="*/ 1061 w 1669"/>
                <a:gd name="T7" fmla="*/ 1556 h 1690"/>
                <a:gd name="T8" fmla="*/ 1090 w 1669"/>
                <a:gd name="T9" fmla="*/ 1517 h 1690"/>
                <a:gd name="T10" fmla="*/ 918 w 1669"/>
                <a:gd name="T11" fmla="*/ 1389 h 1690"/>
                <a:gd name="T12" fmla="*/ 842 w 1669"/>
                <a:gd name="T13" fmla="*/ 1315 h 1690"/>
                <a:gd name="T14" fmla="*/ 728 w 1669"/>
                <a:gd name="T15" fmla="*/ 1230 h 1690"/>
                <a:gd name="T16" fmla="*/ 658 w 1669"/>
                <a:gd name="T17" fmla="*/ 1146 h 1690"/>
                <a:gd name="T18" fmla="*/ 697 w 1669"/>
                <a:gd name="T19" fmla="*/ 1043 h 1690"/>
                <a:gd name="T20" fmla="*/ 720 w 1669"/>
                <a:gd name="T21" fmla="*/ 981 h 1690"/>
                <a:gd name="T22" fmla="*/ 870 w 1669"/>
                <a:gd name="T23" fmla="*/ 952 h 1690"/>
                <a:gd name="T24" fmla="*/ 810 w 1669"/>
                <a:gd name="T25" fmla="*/ 774 h 1690"/>
                <a:gd name="T26" fmla="*/ 711 w 1669"/>
                <a:gd name="T27" fmla="*/ 784 h 1690"/>
                <a:gd name="T28" fmla="*/ 701 w 1669"/>
                <a:gd name="T29" fmla="*/ 836 h 1690"/>
                <a:gd name="T30" fmla="*/ 634 w 1669"/>
                <a:gd name="T31" fmla="*/ 845 h 1690"/>
                <a:gd name="T32" fmla="*/ 583 w 1669"/>
                <a:gd name="T33" fmla="*/ 794 h 1690"/>
                <a:gd name="T34" fmla="*/ 448 w 1669"/>
                <a:gd name="T35" fmla="*/ 519 h 1690"/>
                <a:gd name="T36" fmla="*/ 310 w 1669"/>
                <a:gd name="T37" fmla="*/ 483 h 1690"/>
                <a:gd name="T38" fmla="*/ 196 w 1669"/>
                <a:gd name="T39" fmla="*/ 444 h 1690"/>
                <a:gd name="T40" fmla="*/ 170 w 1669"/>
                <a:gd name="T41" fmla="*/ 414 h 1690"/>
                <a:gd name="T42" fmla="*/ 21 w 1669"/>
                <a:gd name="T43" fmla="*/ 200 h 1690"/>
                <a:gd name="T44" fmla="*/ 76 w 1669"/>
                <a:gd name="T45" fmla="*/ 113 h 1690"/>
                <a:gd name="T46" fmla="*/ 111 w 1669"/>
                <a:gd name="T47" fmla="*/ 150 h 1690"/>
                <a:gd name="T48" fmla="*/ 111 w 1669"/>
                <a:gd name="T49" fmla="*/ 160 h 1690"/>
                <a:gd name="T50" fmla="*/ 203 w 1669"/>
                <a:gd name="T51" fmla="*/ 267 h 1690"/>
                <a:gd name="T52" fmla="*/ 359 w 1669"/>
                <a:gd name="T53" fmla="*/ 301 h 1690"/>
                <a:gd name="T54" fmla="*/ 510 w 1669"/>
                <a:gd name="T55" fmla="*/ 236 h 1690"/>
                <a:gd name="T56" fmla="*/ 561 w 1669"/>
                <a:gd name="T57" fmla="*/ 240 h 1690"/>
                <a:gd name="T58" fmla="*/ 629 w 1669"/>
                <a:gd name="T59" fmla="*/ 157 h 1690"/>
                <a:gd name="T60" fmla="*/ 738 w 1669"/>
                <a:gd name="T61" fmla="*/ 2 h 1690"/>
                <a:gd name="T62" fmla="*/ 741 w 1669"/>
                <a:gd name="T63" fmla="*/ 84 h 1690"/>
                <a:gd name="T64" fmla="*/ 839 w 1669"/>
                <a:gd name="T65" fmla="*/ 165 h 1690"/>
                <a:gd name="T66" fmla="*/ 1050 w 1669"/>
                <a:gd name="T67" fmla="*/ 285 h 1690"/>
                <a:gd name="T68" fmla="*/ 1274 w 1669"/>
                <a:gd name="T69" fmla="*/ 697 h 1690"/>
                <a:gd name="T70" fmla="*/ 1334 w 1669"/>
                <a:gd name="T71" fmla="*/ 869 h 1690"/>
                <a:gd name="T72" fmla="*/ 1617 w 1669"/>
                <a:gd name="T73" fmla="*/ 1053 h 1690"/>
                <a:gd name="T74" fmla="*/ 1617 w 1669"/>
                <a:gd name="T75" fmla="*/ 1072 h 1690"/>
                <a:gd name="T76" fmla="*/ 1444 w 1669"/>
                <a:gd name="T77" fmla="*/ 1081 h 1690"/>
                <a:gd name="T78" fmla="*/ 1444 w 1669"/>
                <a:gd name="T79" fmla="*/ 1147 h 1690"/>
                <a:gd name="T80" fmla="*/ 1546 w 1669"/>
                <a:gd name="T81" fmla="*/ 1188 h 1690"/>
                <a:gd name="T82" fmla="*/ 1539 w 1669"/>
                <a:gd name="T83" fmla="*/ 1270 h 1690"/>
                <a:gd name="T84" fmla="*/ 1660 w 1669"/>
                <a:gd name="T85" fmla="*/ 1332 h 1690"/>
                <a:gd name="T86" fmla="*/ 1669 w 1669"/>
                <a:gd name="T87" fmla="*/ 1352 h 1690"/>
                <a:gd name="T88" fmla="*/ 1541 w 1669"/>
                <a:gd name="T89" fmla="*/ 1480 h 1690"/>
                <a:gd name="T90" fmla="*/ 1541 w 1669"/>
                <a:gd name="T91" fmla="*/ 1496 h 1690"/>
                <a:gd name="T92" fmla="*/ 1390 w 1669"/>
                <a:gd name="T93" fmla="*/ 1620 h 1690"/>
                <a:gd name="T94" fmla="*/ 1284 w 1669"/>
                <a:gd name="T95" fmla="*/ 1653 h 1690"/>
                <a:gd name="T96" fmla="*/ 1278 w 1669"/>
                <a:gd name="T97" fmla="*/ 1670 h 1690"/>
                <a:gd name="T98" fmla="*/ 1125 w 1669"/>
                <a:gd name="T99" fmla="*/ 1656 h 1690"/>
                <a:gd name="T100" fmla="*/ 1054 w 1669"/>
                <a:gd name="T101" fmla="*/ 1690 h 169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1669" h="1690">
                  <a:moveTo>
                    <a:pt x="1054" y="1690"/>
                  </a:moveTo>
                  <a:cubicBezTo>
                    <a:pt x="1000" y="1666"/>
                    <a:pt x="977" y="1669"/>
                    <a:pt x="952" y="1665"/>
                  </a:cubicBezTo>
                  <a:cubicBezTo>
                    <a:pt x="952" y="1652"/>
                    <a:pt x="952" y="1638"/>
                    <a:pt x="952" y="1625"/>
                  </a:cubicBezTo>
                  <a:cubicBezTo>
                    <a:pt x="885" y="1601"/>
                    <a:pt x="1045" y="1562"/>
                    <a:pt x="1061" y="1556"/>
                  </a:cubicBezTo>
                  <a:cubicBezTo>
                    <a:pt x="1071" y="1543"/>
                    <a:pt x="1081" y="1530"/>
                    <a:pt x="1090" y="1517"/>
                  </a:cubicBezTo>
                  <a:cubicBezTo>
                    <a:pt x="1091" y="1373"/>
                    <a:pt x="998" y="1394"/>
                    <a:pt x="918" y="1389"/>
                  </a:cubicBezTo>
                  <a:cubicBezTo>
                    <a:pt x="867" y="1374"/>
                    <a:pt x="852" y="1331"/>
                    <a:pt x="842" y="1315"/>
                  </a:cubicBezTo>
                  <a:cubicBezTo>
                    <a:pt x="782" y="1287"/>
                    <a:pt x="743" y="1257"/>
                    <a:pt x="728" y="1230"/>
                  </a:cubicBezTo>
                  <a:cubicBezTo>
                    <a:pt x="670" y="1193"/>
                    <a:pt x="667" y="1176"/>
                    <a:pt x="658" y="1146"/>
                  </a:cubicBezTo>
                  <a:cubicBezTo>
                    <a:pt x="706" y="1118"/>
                    <a:pt x="693" y="1069"/>
                    <a:pt x="697" y="1043"/>
                  </a:cubicBezTo>
                  <a:cubicBezTo>
                    <a:pt x="703" y="1020"/>
                    <a:pt x="710" y="1000"/>
                    <a:pt x="720" y="981"/>
                  </a:cubicBezTo>
                  <a:cubicBezTo>
                    <a:pt x="761" y="982"/>
                    <a:pt x="812" y="996"/>
                    <a:pt x="870" y="952"/>
                  </a:cubicBezTo>
                  <a:cubicBezTo>
                    <a:pt x="870" y="873"/>
                    <a:pt x="848" y="801"/>
                    <a:pt x="810" y="774"/>
                  </a:cubicBezTo>
                  <a:cubicBezTo>
                    <a:pt x="753" y="772"/>
                    <a:pt x="740" y="772"/>
                    <a:pt x="711" y="784"/>
                  </a:cubicBezTo>
                  <a:cubicBezTo>
                    <a:pt x="708" y="801"/>
                    <a:pt x="705" y="817"/>
                    <a:pt x="701" y="836"/>
                  </a:cubicBezTo>
                  <a:cubicBezTo>
                    <a:pt x="679" y="839"/>
                    <a:pt x="656" y="842"/>
                    <a:pt x="634" y="845"/>
                  </a:cubicBezTo>
                  <a:cubicBezTo>
                    <a:pt x="618" y="808"/>
                    <a:pt x="606" y="811"/>
                    <a:pt x="583" y="794"/>
                  </a:cubicBezTo>
                  <a:cubicBezTo>
                    <a:pt x="523" y="681"/>
                    <a:pt x="501" y="589"/>
                    <a:pt x="448" y="519"/>
                  </a:cubicBezTo>
                  <a:cubicBezTo>
                    <a:pt x="397" y="482"/>
                    <a:pt x="342" y="487"/>
                    <a:pt x="310" y="483"/>
                  </a:cubicBezTo>
                  <a:cubicBezTo>
                    <a:pt x="272" y="469"/>
                    <a:pt x="234" y="455"/>
                    <a:pt x="196" y="444"/>
                  </a:cubicBezTo>
                  <a:cubicBezTo>
                    <a:pt x="186" y="434"/>
                    <a:pt x="177" y="424"/>
                    <a:pt x="170" y="414"/>
                  </a:cubicBezTo>
                  <a:cubicBezTo>
                    <a:pt x="139" y="328"/>
                    <a:pt x="69" y="238"/>
                    <a:pt x="21" y="200"/>
                  </a:cubicBezTo>
                  <a:cubicBezTo>
                    <a:pt x="22" y="145"/>
                    <a:pt x="0" y="59"/>
                    <a:pt x="76" y="113"/>
                  </a:cubicBezTo>
                  <a:cubicBezTo>
                    <a:pt x="82" y="127"/>
                    <a:pt x="92" y="140"/>
                    <a:pt x="111" y="150"/>
                  </a:cubicBezTo>
                  <a:cubicBezTo>
                    <a:pt x="111" y="153"/>
                    <a:pt x="111" y="157"/>
                    <a:pt x="111" y="160"/>
                  </a:cubicBezTo>
                  <a:cubicBezTo>
                    <a:pt x="140" y="180"/>
                    <a:pt x="165" y="204"/>
                    <a:pt x="203" y="267"/>
                  </a:cubicBezTo>
                  <a:cubicBezTo>
                    <a:pt x="235" y="284"/>
                    <a:pt x="289" y="292"/>
                    <a:pt x="359" y="301"/>
                  </a:cubicBezTo>
                  <a:cubicBezTo>
                    <a:pt x="411" y="285"/>
                    <a:pt x="447" y="136"/>
                    <a:pt x="510" y="236"/>
                  </a:cubicBezTo>
                  <a:cubicBezTo>
                    <a:pt x="526" y="236"/>
                    <a:pt x="542" y="236"/>
                    <a:pt x="561" y="240"/>
                  </a:cubicBezTo>
                  <a:cubicBezTo>
                    <a:pt x="584" y="211"/>
                    <a:pt x="606" y="182"/>
                    <a:pt x="629" y="157"/>
                  </a:cubicBezTo>
                  <a:cubicBezTo>
                    <a:pt x="642" y="82"/>
                    <a:pt x="649" y="0"/>
                    <a:pt x="738" y="2"/>
                  </a:cubicBezTo>
                  <a:cubicBezTo>
                    <a:pt x="738" y="28"/>
                    <a:pt x="738" y="55"/>
                    <a:pt x="741" y="84"/>
                  </a:cubicBezTo>
                  <a:cubicBezTo>
                    <a:pt x="773" y="111"/>
                    <a:pt x="804" y="138"/>
                    <a:pt x="839" y="165"/>
                  </a:cubicBezTo>
                  <a:cubicBezTo>
                    <a:pt x="897" y="186"/>
                    <a:pt x="960" y="244"/>
                    <a:pt x="1050" y="285"/>
                  </a:cubicBezTo>
                  <a:cubicBezTo>
                    <a:pt x="1110" y="411"/>
                    <a:pt x="1179" y="547"/>
                    <a:pt x="1274" y="697"/>
                  </a:cubicBezTo>
                  <a:cubicBezTo>
                    <a:pt x="1274" y="736"/>
                    <a:pt x="1289" y="809"/>
                    <a:pt x="1334" y="869"/>
                  </a:cubicBezTo>
                  <a:cubicBezTo>
                    <a:pt x="1439" y="927"/>
                    <a:pt x="1502" y="961"/>
                    <a:pt x="1617" y="1053"/>
                  </a:cubicBezTo>
                  <a:cubicBezTo>
                    <a:pt x="1617" y="1059"/>
                    <a:pt x="1617" y="1066"/>
                    <a:pt x="1617" y="1072"/>
                  </a:cubicBezTo>
                  <a:cubicBezTo>
                    <a:pt x="1588" y="1101"/>
                    <a:pt x="1457" y="1081"/>
                    <a:pt x="1444" y="1081"/>
                  </a:cubicBezTo>
                  <a:cubicBezTo>
                    <a:pt x="1444" y="1101"/>
                    <a:pt x="1444" y="1124"/>
                    <a:pt x="1444" y="1147"/>
                  </a:cubicBezTo>
                  <a:cubicBezTo>
                    <a:pt x="1476" y="1160"/>
                    <a:pt x="1511" y="1174"/>
                    <a:pt x="1546" y="1188"/>
                  </a:cubicBezTo>
                  <a:cubicBezTo>
                    <a:pt x="1533" y="1214"/>
                    <a:pt x="1526" y="1227"/>
                    <a:pt x="1539" y="1270"/>
                  </a:cubicBezTo>
                  <a:cubicBezTo>
                    <a:pt x="1577" y="1291"/>
                    <a:pt x="1619" y="1311"/>
                    <a:pt x="1660" y="1332"/>
                  </a:cubicBezTo>
                  <a:cubicBezTo>
                    <a:pt x="1663" y="1339"/>
                    <a:pt x="1666" y="1345"/>
                    <a:pt x="1669" y="1352"/>
                  </a:cubicBezTo>
                  <a:cubicBezTo>
                    <a:pt x="1669" y="1421"/>
                    <a:pt x="1599" y="1445"/>
                    <a:pt x="1541" y="1480"/>
                  </a:cubicBezTo>
                  <a:cubicBezTo>
                    <a:pt x="1541" y="1483"/>
                    <a:pt x="1541" y="1490"/>
                    <a:pt x="1541" y="1496"/>
                  </a:cubicBezTo>
                  <a:cubicBezTo>
                    <a:pt x="1512" y="1495"/>
                    <a:pt x="1419" y="1598"/>
                    <a:pt x="1390" y="1620"/>
                  </a:cubicBezTo>
                  <a:cubicBezTo>
                    <a:pt x="1355" y="1629"/>
                    <a:pt x="1320" y="1641"/>
                    <a:pt x="1284" y="1653"/>
                  </a:cubicBezTo>
                  <a:cubicBezTo>
                    <a:pt x="1281" y="1657"/>
                    <a:pt x="1278" y="1663"/>
                    <a:pt x="1278" y="1670"/>
                  </a:cubicBezTo>
                  <a:cubicBezTo>
                    <a:pt x="1227" y="1665"/>
                    <a:pt x="1176" y="1660"/>
                    <a:pt x="1125" y="1656"/>
                  </a:cubicBezTo>
                  <a:cubicBezTo>
                    <a:pt x="1099" y="1665"/>
                    <a:pt x="1076" y="1678"/>
                    <a:pt x="1054" y="169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1" name="Freeform 21"/>
            <p:cNvSpPr>
              <a:spLocks/>
            </p:cNvSpPr>
            <p:nvPr/>
          </p:nvSpPr>
          <p:spPr bwMode="auto">
            <a:xfrm>
              <a:off x="6543207" y="3479798"/>
              <a:ext cx="736600" cy="736600"/>
            </a:xfrm>
            <a:custGeom>
              <a:avLst/>
              <a:gdLst>
                <a:gd name="T0" fmla="*/ 1448 w 1700"/>
                <a:gd name="T1" fmla="*/ 1701 h 1701"/>
                <a:gd name="T2" fmla="*/ 1314 w 1700"/>
                <a:gd name="T3" fmla="*/ 1678 h 1701"/>
                <a:gd name="T4" fmla="*/ 1209 w 1700"/>
                <a:gd name="T5" fmla="*/ 1620 h 1701"/>
                <a:gd name="T6" fmla="*/ 1008 w 1700"/>
                <a:gd name="T7" fmla="*/ 1569 h 1701"/>
                <a:gd name="T8" fmla="*/ 954 w 1700"/>
                <a:gd name="T9" fmla="*/ 1482 h 1701"/>
                <a:gd name="T10" fmla="*/ 852 w 1700"/>
                <a:gd name="T11" fmla="*/ 1414 h 1701"/>
                <a:gd name="T12" fmla="*/ 485 w 1700"/>
                <a:gd name="T13" fmla="*/ 1395 h 1701"/>
                <a:gd name="T14" fmla="*/ 252 w 1700"/>
                <a:gd name="T15" fmla="*/ 1268 h 1701"/>
                <a:gd name="T16" fmla="*/ 179 w 1700"/>
                <a:gd name="T17" fmla="*/ 1185 h 1701"/>
                <a:gd name="T18" fmla="*/ 53 w 1700"/>
                <a:gd name="T19" fmla="*/ 890 h 1701"/>
                <a:gd name="T20" fmla="*/ 3 w 1700"/>
                <a:gd name="T21" fmla="*/ 741 h 1701"/>
                <a:gd name="T22" fmla="*/ 1 w 1700"/>
                <a:gd name="T23" fmla="*/ 623 h 1701"/>
                <a:gd name="T24" fmla="*/ 151 w 1700"/>
                <a:gd name="T25" fmla="*/ 545 h 1701"/>
                <a:gd name="T26" fmla="*/ 202 w 1700"/>
                <a:gd name="T27" fmla="*/ 520 h 1701"/>
                <a:gd name="T28" fmla="*/ 417 w 1700"/>
                <a:gd name="T29" fmla="*/ 437 h 1701"/>
                <a:gd name="T30" fmla="*/ 631 w 1700"/>
                <a:gd name="T31" fmla="*/ 390 h 1701"/>
                <a:gd name="T32" fmla="*/ 786 w 1700"/>
                <a:gd name="T33" fmla="*/ 250 h 1701"/>
                <a:gd name="T34" fmla="*/ 867 w 1700"/>
                <a:gd name="T35" fmla="*/ 0 h 1701"/>
                <a:gd name="T36" fmla="*/ 1026 w 1700"/>
                <a:gd name="T37" fmla="*/ 40 h 1701"/>
                <a:gd name="T38" fmla="*/ 1263 w 1700"/>
                <a:gd name="T39" fmla="*/ 46 h 1701"/>
                <a:gd name="T40" fmla="*/ 1301 w 1700"/>
                <a:gd name="T41" fmla="*/ 106 h 1701"/>
                <a:gd name="T42" fmla="*/ 1335 w 1700"/>
                <a:gd name="T43" fmla="*/ 264 h 1701"/>
                <a:gd name="T44" fmla="*/ 1238 w 1700"/>
                <a:gd name="T45" fmla="*/ 376 h 1701"/>
                <a:gd name="T46" fmla="*/ 1203 w 1700"/>
                <a:gd name="T47" fmla="*/ 388 h 1701"/>
                <a:gd name="T48" fmla="*/ 1203 w 1700"/>
                <a:gd name="T49" fmla="*/ 411 h 1701"/>
                <a:gd name="T50" fmla="*/ 1311 w 1700"/>
                <a:gd name="T51" fmla="*/ 496 h 1701"/>
                <a:gd name="T52" fmla="*/ 1318 w 1700"/>
                <a:gd name="T53" fmla="*/ 513 h 1701"/>
                <a:gd name="T54" fmla="*/ 1550 w 1700"/>
                <a:gd name="T55" fmla="*/ 597 h 1701"/>
                <a:gd name="T56" fmla="*/ 1617 w 1700"/>
                <a:gd name="T57" fmla="*/ 654 h 1701"/>
                <a:gd name="T58" fmla="*/ 1700 w 1700"/>
                <a:gd name="T59" fmla="*/ 722 h 1701"/>
                <a:gd name="T60" fmla="*/ 1696 w 1700"/>
                <a:gd name="T61" fmla="*/ 751 h 1701"/>
                <a:gd name="T62" fmla="*/ 1651 w 1700"/>
                <a:gd name="T63" fmla="*/ 894 h 1701"/>
                <a:gd name="T64" fmla="*/ 1600 w 1700"/>
                <a:gd name="T65" fmla="*/ 880 h 1701"/>
                <a:gd name="T66" fmla="*/ 1434 w 1700"/>
                <a:gd name="T67" fmla="*/ 738 h 1701"/>
                <a:gd name="T68" fmla="*/ 1440 w 1700"/>
                <a:gd name="T69" fmla="*/ 954 h 1701"/>
                <a:gd name="T70" fmla="*/ 1298 w 1700"/>
                <a:gd name="T71" fmla="*/ 1115 h 1701"/>
                <a:gd name="T72" fmla="*/ 1298 w 1700"/>
                <a:gd name="T73" fmla="*/ 1183 h 1701"/>
                <a:gd name="T74" fmla="*/ 1361 w 1700"/>
                <a:gd name="T75" fmla="*/ 1234 h 1701"/>
                <a:gd name="T76" fmla="*/ 1392 w 1700"/>
                <a:gd name="T77" fmla="*/ 1349 h 1701"/>
                <a:gd name="T78" fmla="*/ 1472 w 1700"/>
                <a:gd name="T79" fmla="*/ 1404 h 1701"/>
                <a:gd name="T80" fmla="*/ 1555 w 1700"/>
                <a:gd name="T81" fmla="*/ 1373 h 1701"/>
                <a:gd name="T82" fmla="*/ 1592 w 1700"/>
                <a:gd name="T83" fmla="*/ 1580 h 1701"/>
                <a:gd name="T84" fmla="*/ 1487 w 1700"/>
                <a:gd name="T85" fmla="*/ 1640 h 1701"/>
                <a:gd name="T86" fmla="*/ 1448 w 1700"/>
                <a:gd name="T87" fmla="*/ 1701 h 170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1700" h="1701">
                  <a:moveTo>
                    <a:pt x="1448" y="1701"/>
                  </a:moveTo>
                  <a:cubicBezTo>
                    <a:pt x="1403" y="1693"/>
                    <a:pt x="1359" y="1686"/>
                    <a:pt x="1314" y="1678"/>
                  </a:cubicBezTo>
                  <a:cubicBezTo>
                    <a:pt x="1279" y="1658"/>
                    <a:pt x="1244" y="1637"/>
                    <a:pt x="1209" y="1620"/>
                  </a:cubicBezTo>
                  <a:cubicBezTo>
                    <a:pt x="1091" y="1617"/>
                    <a:pt x="1062" y="1616"/>
                    <a:pt x="1008" y="1569"/>
                  </a:cubicBezTo>
                  <a:cubicBezTo>
                    <a:pt x="989" y="1539"/>
                    <a:pt x="970" y="1509"/>
                    <a:pt x="954" y="1482"/>
                  </a:cubicBezTo>
                  <a:cubicBezTo>
                    <a:pt x="919" y="1459"/>
                    <a:pt x="884" y="1435"/>
                    <a:pt x="852" y="1414"/>
                  </a:cubicBezTo>
                  <a:cubicBezTo>
                    <a:pt x="728" y="1408"/>
                    <a:pt x="606" y="1402"/>
                    <a:pt x="485" y="1395"/>
                  </a:cubicBezTo>
                  <a:cubicBezTo>
                    <a:pt x="408" y="1361"/>
                    <a:pt x="274" y="1315"/>
                    <a:pt x="252" y="1268"/>
                  </a:cubicBezTo>
                  <a:cubicBezTo>
                    <a:pt x="198" y="1234"/>
                    <a:pt x="192" y="1211"/>
                    <a:pt x="179" y="1185"/>
                  </a:cubicBezTo>
                  <a:cubicBezTo>
                    <a:pt x="161" y="1050"/>
                    <a:pt x="94" y="970"/>
                    <a:pt x="53" y="890"/>
                  </a:cubicBezTo>
                  <a:cubicBezTo>
                    <a:pt x="34" y="840"/>
                    <a:pt x="19" y="791"/>
                    <a:pt x="3" y="741"/>
                  </a:cubicBezTo>
                  <a:cubicBezTo>
                    <a:pt x="0" y="702"/>
                    <a:pt x="0" y="663"/>
                    <a:pt x="1" y="623"/>
                  </a:cubicBezTo>
                  <a:cubicBezTo>
                    <a:pt x="52" y="625"/>
                    <a:pt x="109" y="580"/>
                    <a:pt x="151" y="545"/>
                  </a:cubicBezTo>
                  <a:cubicBezTo>
                    <a:pt x="167" y="536"/>
                    <a:pt x="183" y="526"/>
                    <a:pt x="202" y="520"/>
                  </a:cubicBezTo>
                  <a:cubicBezTo>
                    <a:pt x="282" y="516"/>
                    <a:pt x="350" y="491"/>
                    <a:pt x="417" y="437"/>
                  </a:cubicBezTo>
                  <a:cubicBezTo>
                    <a:pt x="478" y="432"/>
                    <a:pt x="558" y="408"/>
                    <a:pt x="631" y="390"/>
                  </a:cubicBezTo>
                  <a:cubicBezTo>
                    <a:pt x="692" y="353"/>
                    <a:pt x="740" y="301"/>
                    <a:pt x="786" y="250"/>
                  </a:cubicBezTo>
                  <a:cubicBezTo>
                    <a:pt x="866" y="197"/>
                    <a:pt x="863" y="72"/>
                    <a:pt x="867" y="0"/>
                  </a:cubicBezTo>
                  <a:cubicBezTo>
                    <a:pt x="918" y="11"/>
                    <a:pt x="972" y="26"/>
                    <a:pt x="1026" y="40"/>
                  </a:cubicBezTo>
                  <a:cubicBezTo>
                    <a:pt x="1103" y="42"/>
                    <a:pt x="1183" y="44"/>
                    <a:pt x="1263" y="46"/>
                  </a:cubicBezTo>
                  <a:cubicBezTo>
                    <a:pt x="1275" y="66"/>
                    <a:pt x="1288" y="86"/>
                    <a:pt x="1301" y="106"/>
                  </a:cubicBezTo>
                  <a:cubicBezTo>
                    <a:pt x="1329" y="126"/>
                    <a:pt x="1377" y="200"/>
                    <a:pt x="1335" y="264"/>
                  </a:cubicBezTo>
                  <a:cubicBezTo>
                    <a:pt x="1274" y="295"/>
                    <a:pt x="1252" y="308"/>
                    <a:pt x="1238" y="376"/>
                  </a:cubicBezTo>
                  <a:cubicBezTo>
                    <a:pt x="1226" y="379"/>
                    <a:pt x="1213" y="382"/>
                    <a:pt x="1203" y="388"/>
                  </a:cubicBezTo>
                  <a:cubicBezTo>
                    <a:pt x="1203" y="395"/>
                    <a:pt x="1203" y="402"/>
                    <a:pt x="1203" y="411"/>
                  </a:cubicBezTo>
                  <a:cubicBezTo>
                    <a:pt x="1238" y="438"/>
                    <a:pt x="1273" y="466"/>
                    <a:pt x="1311" y="496"/>
                  </a:cubicBezTo>
                  <a:cubicBezTo>
                    <a:pt x="1311" y="499"/>
                    <a:pt x="1314" y="506"/>
                    <a:pt x="1318" y="513"/>
                  </a:cubicBezTo>
                  <a:cubicBezTo>
                    <a:pt x="1365" y="550"/>
                    <a:pt x="1457" y="667"/>
                    <a:pt x="1550" y="597"/>
                  </a:cubicBezTo>
                  <a:cubicBezTo>
                    <a:pt x="1573" y="601"/>
                    <a:pt x="1589" y="614"/>
                    <a:pt x="1617" y="654"/>
                  </a:cubicBezTo>
                  <a:cubicBezTo>
                    <a:pt x="1642" y="675"/>
                    <a:pt x="1671" y="698"/>
                    <a:pt x="1700" y="722"/>
                  </a:cubicBezTo>
                  <a:cubicBezTo>
                    <a:pt x="1696" y="732"/>
                    <a:pt x="1696" y="741"/>
                    <a:pt x="1696" y="751"/>
                  </a:cubicBezTo>
                  <a:cubicBezTo>
                    <a:pt x="1667" y="780"/>
                    <a:pt x="1667" y="852"/>
                    <a:pt x="1651" y="894"/>
                  </a:cubicBezTo>
                  <a:cubicBezTo>
                    <a:pt x="1632" y="887"/>
                    <a:pt x="1616" y="883"/>
                    <a:pt x="1600" y="880"/>
                  </a:cubicBezTo>
                  <a:cubicBezTo>
                    <a:pt x="1536" y="790"/>
                    <a:pt x="1537" y="708"/>
                    <a:pt x="1434" y="738"/>
                  </a:cubicBezTo>
                  <a:cubicBezTo>
                    <a:pt x="1434" y="810"/>
                    <a:pt x="1437" y="882"/>
                    <a:pt x="1440" y="954"/>
                  </a:cubicBezTo>
                  <a:cubicBezTo>
                    <a:pt x="1417" y="1009"/>
                    <a:pt x="1346" y="1076"/>
                    <a:pt x="1298" y="1115"/>
                  </a:cubicBezTo>
                  <a:cubicBezTo>
                    <a:pt x="1298" y="1137"/>
                    <a:pt x="1298" y="1160"/>
                    <a:pt x="1298" y="1183"/>
                  </a:cubicBezTo>
                  <a:cubicBezTo>
                    <a:pt x="1313" y="1200"/>
                    <a:pt x="1323" y="1213"/>
                    <a:pt x="1361" y="1234"/>
                  </a:cubicBezTo>
                  <a:cubicBezTo>
                    <a:pt x="1371" y="1270"/>
                    <a:pt x="1380" y="1310"/>
                    <a:pt x="1392" y="1349"/>
                  </a:cubicBezTo>
                  <a:cubicBezTo>
                    <a:pt x="1396" y="1359"/>
                    <a:pt x="1415" y="1402"/>
                    <a:pt x="1472" y="1404"/>
                  </a:cubicBezTo>
                  <a:cubicBezTo>
                    <a:pt x="1504" y="1372"/>
                    <a:pt x="1501" y="1362"/>
                    <a:pt x="1555" y="1373"/>
                  </a:cubicBezTo>
                  <a:cubicBezTo>
                    <a:pt x="1571" y="1410"/>
                    <a:pt x="1628" y="1509"/>
                    <a:pt x="1592" y="1580"/>
                  </a:cubicBezTo>
                  <a:cubicBezTo>
                    <a:pt x="1560" y="1580"/>
                    <a:pt x="1499" y="1627"/>
                    <a:pt x="1487" y="1640"/>
                  </a:cubicBezTo>
                  <a:cubicBezTo>
                    <a:pt x="1474" y="1659"/>
                    <a:pt x="1461" y="1679"/>
                    <a:pt x="1448" y="1701"/>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2" name="Freeform 22"/>
            <p:cNvSpPr>
              <a:spLocks/>
            </p:cNvSpPr>
            <p:nvPr/>
          </p:nvSpPr>
          <p:spPr bwMode="auto">
            <a:xfrm>
              <a:off x="5955832" y="2998786"/>
              <a:ext cx="649288" cy="1195388"/>
            </a:xfrm>
            <a:custGeom>
              <a:avLst/>
              <a:gdLst>
                <a:gd name="T0" fmla="*/ 1048 w 1498"/>
                <a:gd name="T1" fmla="*/ 2760 h 2761"/>
                <a:gd name="T2" fmla="*/ 851 w 1498"/>
                <a:gd name="T3" fmla="*/ 2611 h 2761"/>
                <a:gd name="T4" fmla="*/ 774 w 1498"/>
                <a:gd name="T5" fmla="*/ 2583 h 2761"/>
                <a:gd name="T6" fmla="*/ 554 w 1498"/>
                <a:gd name="T7" fmla="*/ 2610 h 2761"/>
                <a:gd name="T8" fmla="*/ 452 w 1498"/>
                <a:gd name="T9" fmla="*/ 2548 h 2761"/>
                <a:gd name="T10" fmla="*/ 305 w 1498"/>
                <a:gd name="T11" fmla="*/ 2463 h 2761"/>
                <a:gd name="T12" fmla="*/ 174 w 1498"/>
                <a:gd name="T13" fmla="*/ 2460 h 2761"/>
                <a:gd name="T14" fmla="*/ 40 w 1498"/>
                <a:gd name="T15" fmla="*/ 2410 h 2761"/>
                <a:gd name="T16" fmla="*/ 66 w 1498"/>
                <a:gd name="T17" fmla="*/ 2329 h 2761"/>
                <a:gd name="T18" fmla="*/ 32 w 1498"/>
                <a:gd name="T19" fmla="*/ 2227 h 2761"/>
                <a:gd name="T20" fmla="*/ 10 w 1498"/>
                <a:gd name="T21" fmla="*/ 2164 h 2761"/>
                <a:gd name="T22" fmla="*/ 182 w 1498"/>
                <a:gd name="T23" fmla="*/ 2165 h 2761"/>
                <a:gd name="T24" fmla="*/ 206 w 1498"/>
                <a:gd name="T25" fmla="*/ 1937 h 2761"/>
                <a:gd name="T26" fmla="*/ 165 w 1498"/>
                <a:gd name="T27" fmla="*/ 1847 h 2761"/>
                <a:gd name="T28" fmla="*/ 329 w 1498"/>
                <a:gd name="T29" fmla="*/ 1622 h 2761"/>
                <a:gd name="T30" fmla="*/ 470 w 1498"/>
                <a:gd name="T31" fmla="*/ 1698 h 2761"/>
                <a:gd name="T32" fmla="*/ 534 w 1498"/>
                <a:gd name="T33" fmla="*/ 1680 h 2761"/>
                <a:gd name="T34" fmla="*/ 534 w 1498"/>
                <a:gd name="T35" fmla="*/ 1549 h 2761"/>
                <a:gd name="T36" fmla="*/ 665 w 1498"/>
                <a:gd name="T37" fmla="*/ 1539 h 2761"/>
                <a:gd name="T38" fmla="*/ 745 w 1498"/>
                <a:gd name="T39" fmla="*/ 1541 h 2761"/>
                <a:gd name="T40" fmla="*/ 760 w 1498"/>
                <a:gd name="T41" fmla="*/ 1279 h 2761"/>
                <a:gd name="T42" fmla="*/ 795 w 1498"/>
                <a:gd name="T43" fmla="*/ 1182 h 2761"/>
                <a:gd name="T44" fmla="*/ 796 w 1498"/>
                <a:gd name="T45" fmla="*/ 1120 h 2761"/>
                <a:gd name="T46" fmla="*/ 741 w 1498"/>
                <a:gd name="T47" fmla="*/ 1112 h 2761"/>
                <a:gd name="T48" fmla="*/ 589 w 1498"/>
                <a:gd name="T49" fmla="*/ 1000 h 2761"/>
                <a:gd name="T50" fmla="*/ 397 w 1498"/>
                <a:gd name="T51" fmla="*/ 926 h 2761"/>
                <a:gd name="T52" fmla="*/ 427 w 1498"/>
                <a:gd name="T53" fmla="*/ 848 h 2761"/>
                <a:gd name="T54" fmla="*/ 411 w 1498"/>
                <a:gd name="T55" fmla="*/ 737 h 2761"/>
                <a:gd name="T56" fmla="*/ 469 w 1498"/>
                <a:gd name="T57" fmla="*/ 666 h 2761"/>
                <a:gd name="T58" fmla="*/ 575 w 1498"/>
                <a:gd name="T59" fmla="*/ 685 h 2761"/>
                <a:gd name="T60" fmla="*/ 817 w 1498"/>
                <a:gd name="T61" fmla="*/ 701 h 2761"/>
                <a:gd name="T62" fmla="*/ 864 w 1498"/>
                <a:gd name="T63" fmla="*/ 434 h 2761"/>
                <a:gd name="T64" fmla="*/ 941 w 1498"/>
                <a:gd name="T65" fmla="*/ 315 h 2761"/>
                <a:gd name="T66" fmla="*/ 1038 w 1498"/>
                <a:gd name="T67" fmla="*/ 179 h 2761"/>
                <a:gd name="T68" fmla="*/ 1127 w 1498"/>
                <a:gd name="T69" fmla="*/ 113 h 2761"/>
                <a:gd name="T70" fmla="*/ 1185 w 1498"/>
                <a:gd name="T71" fmla="*/ 29 h 2761"/>
                <a:gd name="T72" fmla="*/ 1249 w 1498"/>
                <a:gd name="T73" fmla="*/ 80 h 2761"/>
                <a:gd name="T74" fmla="*/ 1268 w 1498"/>
                <a:gd name="T75" fmla="*/ 80 h 2761"/>
                <a:gd name="T76" fmla="*/ 1329 w 1498"/>
                <a:gd name="T77" fmla="*/ 0 h 2761"/>
                <a:gd name="T78" fmla="*/ 1431 w 1498"/>
                <a:gd name="T79" fmla="*/ 88 h 2761"/>
                <a:gd name="T80" fmla="*/ 1392 w 1498"/>
                <a:gd name="T81" fmla="*/ 159 h 2761"/>
                <a:gd name="T82" fmla="*/ 1308 w 1498"/>
                <a:gd name="T83" fmla="*/ 393 h 2761"/>
                <a:gd name="T84" fmla="*/ 1325 w 1498"/>
                <a:gd name="T85" fmla="*/ 707 h 2761"/>
                <a:gd name="T86" fmla="*/ 1228 w 1498"/>
                <a:gd name="T87" fmla="*/ 931 h 2761"/>
                <a:gd name="T88" fmla="*/ 1227 w 1498"/>
                <a:gd name="T89" fmla="*/ 1189 h 2761"/>
                <a:gd name="T90" fmla="*/ 1286 w 1498"/>
                <a:gd name="T91" fmla="*/ 1410 h 2761"/>
                <a:gd name="T92" fmla="*/ 1272 w 1498"/>
                <a:gd name="T93" fmla="*/ 1672 h 2761"/>
                <a:gd name="T94" fmla="*/ 1332 w 1498"/>
                <a:gd name="T95" fmla="*/ 1765 h 2761"/>
                <a:gd name="T96" fmla="*/ 1325 w 1498"/>
                <a:gd name="T97" fmla="*/ 1870 h 2761"/>
                <a:gd name="T98" fmla="*/ 1397 w 1498"/>
                <a:gd name="T99" fmla="*/ 2055 h 2761"/>
                <a:gd name="T100" fmla="*/ 1498 w 1498"/>
                <a:gd name="T101" fmla="*/ 2283 h 2761"/>
                <a:gd name="T102" fmla="*/ 1412 w 1498"/>
                <a:gd name="T103" fmla="*/ 2265 h 2761"/>
                <a:gd name="T104" fmla="*/ 1089 w 1498"/>
                <a:gd name="T105" fmla="*/ 2273 h 2761"/>
                <a:gd name="T106" fmla="*/ 1086 w 1498"/>
                <a:gd name="T107" fmla="*/ 2309 h 2761"/>
                <a:gd name="T108" fmla="*/ 1203 w 1498"/>
                <a:gd name="T109" fmla="*/ 2414 h 2761"/>
                <a:gd name="T110" fmla="*/ 1216 w 1498"/>
                <a:gd name="T111" fmla="*/ 2463 h 2761"/>
                <a:gd name="T112" fmla="*/ 1068 w 1498"/>
                <a:gd name="T113" fmla="*/ 2571 h 2761"/>
                <a:gd name="T114" fmla="*/ 1070 w 1498"/>
                <a:gd name="T115" fmla="*/ 2761 h 2761"/>
                <a:gd name="T116" fmla="*/ 1048 w 1498"/>
                <a:gd name="T117" fmla="*/ 2760 h 276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1498" h="2761">
                  <a:moveTo>
                    <a:pt x="1048" y="2760"/>
                  </a:moveTo>
                  <a:cubicBezTo>
                    <a:pt x="933" y="2715"/>
                    <a:pt x="911" y="2665"/>
                    <a:pt x="851" y="2611"/>
                  </a:cubicBezTo>
                  <a:cubicBezTo>
                    <a:pt x="825" y="2600"/>
                    <a:pt x="800" y="2590"/>
                    <a:pt x="774" y="2583"/>
                  </a:cubicBezTo>
                  <a:cubicBezTo>
                    <a:pt x="694" y="2581"/>
                    <a:pt x="611" y="2575"/>
                    <a:pt x="554" y="2610"/>
                  </a:cubicBezTo>
                  <a:cubicBezTo>
                    <a:pt x="518" y="2609"/>
                    <a:pt x="464" y="2559"/>
                    <a:pt x="452" y="2548"/>
                  </a:cubicBezTo>
                  <a:cubicBezTo>
                    <a:pt x="359" y="2546"/>
                    <a:pt x="337" y="2474"/>
                    <a:pt x="305" y="2463"/>
                  </a:cubicBezTo>
                  <a:cubicBezTo>
                    <a:pt x="261" y="2462"/>
                    <a:pt x="216" y="2461"/>
                    <a:pt x="174" y="2460"/>
                  </a:cubicBezTo>
                  <a:cubicBezTo>
                    <a:pt x="130" y="2442"/>
                    <a:pt x="85" y="2425"/>
                    <a:pt x="40" y="2410"/>
                  </a:cubicBezTo>
                  <a:cubicBezTo>
                    <a:pt x="41" y="2368"/>
                    <a:pt x="53" y="2358"/>
                    <a:pt x="66" y="2329"/>
                  </a:cubicBezTo>
                  <a:cubicBezTo>
                    <a:pt x="67" y="2251"/>
                    <a:pt x="61" y="2241"/>
                    <a:pt x="32" y="2227"/>
                  </a:cubicBezTo>
                  <a:cubicBezTo>
                    <a:pt x="3" y="2197"/>
                    <a:pt x="0" y="2174"/>
                    <a:pt x="10" y="2164"/>
                  </a:cubicBezTo>
                  <a:cubicBezTo>
                    <a:pt x="67" y="2162"/>
                    <a:pt x="125" y="2164"/>
                    <a:pt x="182" y="2165"/>
                  </a:cubicBezTo>
                  <a:cubicBezTo>
                    <a:pt x="231" y="2091"/>
                    <a:pt x="209" y="2002"/>
                    <a:pt x="206" y="1937"/>
                  </a:cubicBezTo>
                  <a:cubicBezTo>
                    <a:pt x="190" y="1907"/>
                    <a:pt x="178" y="1877"/>
                    <a:pt x="165" y="1847"/>
                  </a:cubicBezTo>
                  <a:cubicBezTo>
                    <a:pt x="134" y="1643"/>
                    <a:pt x="131" y="1617"/>
                    <a:pt x="329" y="1622"/>
                  </a:cubicBezTo>
                  <a:cubicBezTo>
                    <a:pt x="374" y="1646"/>
                    <a:pt x="422" y="1670"/>
                    <a:pt x="470" y="1698"/>
                  </a:cubicBezTo>
                  <a:cubicBezTo>
                    <a:pt x="482" y="1698"/>
                    <a:pt x="521" y="1692"/>
                    <a:pt x="534" y="1680"/>
                  </a:cubicBezTo>
                  <a:cubicBezTo>
                    <a:pt x="534" y="1634"/>
                    <a:pt x="534" y="1591"/>
                    <a:pt x="534" y="1549"/>
                  </a:cubicBezTo>
                  <a:cubicBezTo>
                    <a:pt x="535" y="1513"/>
                    <a:pt x="634" y="1505"/>
                    <a:pt x="665" y="1539"/>
                  </a:cubicBezTo>
                  <a:cubicBezTo>
                    <a:pt x="691" y="1539"/>
                    <a:pt x="716" y="1540"/>
                    <a:pt x="745" y="1541"/>
                  </a:cubicBezTo>
                  <a:cubicBezTo>
                    <a:pt x="781" y="1460"/>
                    <a:pt x="785" y="1332"/>
                    <a:pt x="760" y="1279"/>
                  </a:cubicBezTo>
                  <a:cubicBezTo>
                    <a:pt x="766" y="1220"/>
                    <a:pt x="779" y="1214"/>
                    <a:pt x="795" y="1182"/>
                  </a:cubicBezTo>
                  <a:cubicBezTo>
                    <a:pt x="795" y="1159"/>
                    <a:pt x="796" y="1139"/>
                    <a:pt x="796" y="1120"/>
                  </a:cubicBezTo>
                  <a:cubicBezTo>
                    <a:pt x="776" y="1116"/>
                    <a:pt x="757" y="1112"/>
                    <a:pt x="741" y="1112"/>
                  </a:cubicBezTo>
                  <a:cubicBezTo>
                    <a:pt x="684" y="1061"/>
                    <a:pt x="611" y="1023"/>
                    <a:pt x="589" y="1000"/>
                  </a:cubicBezTo>
                  <a:cubicBezTo>
                    <a:pt x="518" y="985"/>
                    <a:pt x="426" y="956"/>
                    <a:pt x="397" y="926"/>
                  </a:cubicBezTo>
                  <a:cubicBezTo>
                    <a:pt x="398" y="884"/>
                    <a:pt x="410" y="874"/>
                    <a:pt x="427" y="848"/>
                  </a:cubicBezTo>
                  <a:cubicBezTo>
                    <a:pt x="420" y="809"/>
                    <a:pt x="414" y="773"/>
                    <a:pt x="411" y="737"/>
                  </a:cubicBezTo>
                  <a:cubicBezTo>
                    <a:pt x="427" y="737"/>
                    <a:pt x="460" y="685"/>
                    <a:pt x="469" y="666"/>
                  </a:cubicBezTo>
                  <a:cubicBezTo>
                    <a:pt x="492" y="667"/>
                    <a:pt x="527" y="661"/>
                    <a:pt x="575" y="685"/>
                  </a:cubicBezTo>
                  <a:cubicBezTo>
                    <a:pt x="654" y="690"/>
                    <a:pt x="734" y="696"/>
                    <a:pt x="817" y="701"/>
                  </a:cubicBezTo>
                  <a:cubicBezTo>
                    <a:pt x="888" y="631"/>
                    <a:pt x="863" y="499"/>
                    <a:pt x="864" y="434"/>
                  </a:cubicBezTo>
                  <a:cubicBezTo>
                    <a:pt x="864" y="358"/>
                    <a:pt x="902" y="356"/>
                    <a:pt x="941" y="315"/>
                  </a:cubicBezTo>
                  <a:cubicBezTo>
                    <a:pt x="973" y="269"/>
                    <a:pt x="1005" y="224"/>
                    <a:pt x="1038" y="179"/>
                  </a:cubicBezTo>
                  <a:cubicBezTo>
                    <a:pt x="1067" y="157"/>
                    <a:pt x="1095" y="135"/>
                    <a:pt x="1127" y="113"/>
                  </a:cubicBezTo>
                  <a:cubicBezTo>
                    <a:pt x="1147" y="84"/>
                    <a:pt x="1166" y="55"/>
                    <a:pt x="1185" y="29"/>
                  </a:cubicBezTo>
                  <a:cubicBezTo>
                    <a:pt x="1205" y="46"/>
                    <a:pt x="1227" y="63"/>
                    <a:pt x="1249" y="80"/>
                  </a:cubicBezTo>
                  <a:cubicBezTo>
                    <a:pt x="1255" y="80"/>
                    <a:pt x="1262" y="80"/>
                    <a:pt x="1268" y="80"/>
                  </a:cubicBezTo>
                  <a:cubicBezTo>
                    <a:pt x="1294" y="65"/>
                    <a:pt x="1317" y="26"/>
                    <a:pt x="1329" y="0"/>
                  </a:cubicBezTo>
                  <a:cubicBezTo>
                    <a:pt x="1355" y="1"/>
                    <a:pt x="1432" y="6"/>
                    <a:pt x="1431" y="88"/>
                  </a:cubicBezTo>
                  <a:cubicBezTo>
                    <a:pt x="1418" y="110"/>
                    <a:pt x="1405" y="133"/>
                    <a:pt x="1392" y="159"/>
                  </a:cubicBezTo>
                  <a:cubicBezTo>
                    <a:pt x="1392" y="247"/>
                    <a:pt x="1382" y="319"/>
                    <a:pt x="1308" y="393"/>
                  </a:cubicBezTo>
                  <a:cubicBezTo>
                    <a:pt x="1279" y="483"/>
                    <a:pt x="1313" y="596"/>
                    <a:pt x="1325" y="707"/>
                  </a:cubicBezTo>
                  <a:cubicBezTo>
                    <a:pt x="1325" y="786"/>
                    <a:pt x="1267" y="870"/>
                    <a:pt x="1228" y="931"/>
                  </a:cubicBezTo>
                  <a:cubicBezTo>
                    <a:pt x="1228" y="1016"/>
                    <a:pt x="1227" y="1101"/>
                    <a:pt x="1227" y="1189"/>
                  </a:cubicBezTo>
                  <a:cubicBezTo>
                    <a:pt x="1249" y="1242"/>
                    <a:pt x="1286" y="1332"/>
                    <a:pt x="1286" y="1410"/>
                  </a:cubicBezTo>
                  <a:cubicBezTo>
                    <a:pt x="1260" y="1488"/>
                    <a:pt x="1240" y="1566"/>
                    <a:pt x="1272" y="1672"/>
                  </a:cubicBezTo>
                  <a:cubicBezTo>
                    <a:pt x="1287" y="1695"/>
                    <a:pt x="1303" y="1706"/>
                    <a:pt x="1332" y="1765"/>
                  </a:cubicBezTo>
                  <a:cubicBezTo>
                    <a:pt x="1328" y="1798"/>
                    <a:pt x="1325" y="1834"/>
                    <a:pt x="1325" y="1870"/>
                  </a:cubicBezTo>
                  <a:cubicBezTo>
                    <a:pt x="1347" y="1929"/>
                    <a:pt x="1372" y="1992"/>
                    <a:pt x="1397" y="2055"/>
                  </a:cubicBezTo>
                  <a:cubicBezTo>
                    <a:pt x="1438" y="2112"/>
                    <a:pt x="1476" y="2181"/>
                    <a:pt x="1498" y="2283"/>
                  </a:cubicBezTo>
                  <a:cubicBezTo>
                    <a:pt x="1469" y="2276"/>
                    <a:pt x="1441" y="2269"/>
                    <a:pt x="1412" y="2265"/>
                  </a:cubicBezTo>
                  <a:cubicBezTo>
                    <a:pt x="1338" y="2263"/>
                    <a:pt x="1118" y="2244"/>
                    <a:pt x="1089" y="2273"/>
                  </a:cubicBezTo>
                  <a:cubicBezTo>
                    <a:pt x="1086" y="2283"/>
                    <a:pt x="1086" y="2296"/>
                    <a:pt x="1086" y="2309"/>
                  </a:cubicBezTo>
                  <a:cubicBezTo>
                    <a:pt x="1124" y="2343"/>
                    <a:pt x="1162" y="2377"/>
                    <a:pt x="1203" y="2414"/>
                  </a:cubicBezTo>
                  <a:cubicBezTo>
                    <a:pt x="1206" y="2430"/>
                    <a:pt x="1210" y="2446"/>
                    <a:pt x="1216" y="2463"/>
                  </a:cubicBezTo>
                  <a:cubicBezTo>
                    <a:pt x="1136" y="2490"/>
                    <a:pt x="1116" y="2513"/>
                    <a:pt x="1068" y="2571"/>
                  </a:cubicBezTo>
                  <a:cubicBezTo>
                    <a:pt x="1068" y="2633"/>
                    <a:pt x="1067" y="2695"/>
                    <a:pt x="1070" y="2761"/>
                  </a:cubicBezTo>
                  <a:cubicBezTo>
                    <a:pt x="1061" y="2760"/>
                    <a:pt x="1054" y="2760"/>
                    <a:pt x="1048" y="276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3" name="Freeform 23"/>
            <p:cNvSpPr>
              <a:spLocks/>
            </p:cNvSpPr>
            <p:nvPr/>
          </p:nvSpPr>
          <p:spPr bwMode="auto">
            <a:xfrm>
              <a:off x="3969870" y="2924173"/>
              <a:ext cx="1639888" cy="1222375"/>
            </a:xfrm>
            <a:custGeom>
              <a:avLst/>
              <a:gdLst>
                <a:gd name="T0" fmla="*/ 1579 w 3788"/>
                <a:gd name="T1" fmla="*/ 2739 h 2823"/>
                <a:gd name="T2" fmla="*/ 1297 w 3788"/>
                <a:gd name="T3" fmla="*/ 2382 h 2823"/>
                <a:gd name="T4" fmla="*/ 745 w 3788"/>
                <a:gd name="T5" fmla="*/ 2253 h 2823"/>
                <a:gd name="T6" fmla="*/ 443 w 3788"/>
                <a:gd name="T7" fmla="*/ 2075 h 2823"/>
                <a:gd name="T8" fmla="*/ 204 w 3788"/>
                <a:gd name="T9" fmla="*/ 1978 h 2823"/>
                <a:gd name="T10" fmla="*/ 0 w 3788"/>
                <a:gd name="T11" fmla="*/ 1262 h 2823"/>
                <a:gd name="T12" fmla="*/ 30 w 3788"/>
                <a:gd name="T13" fmla="*/ 997 h 2823"/>
                <a:gd name="T14" fmla="*/ 129 w 3788"/>
                <a:gd name="T15" fmla="*/ 1006 h 2823"/>
                <a:gd name="T16" fmla="*/ 327 w 3788"/>
                <a:gd name="T17" fmla="*/ 1047 h 2823"/>
                <a:gd name="T18" fmla="*/ 481 w 3788"/>
                <a:gd name="T19" fmla="*/ 1006 h 2823"/>
                <a:gd name="T20" fmla="*/ 425 w 3788"/>
                <a:gd name="T21" fmla="*/ 772 h 2823"/>
                <a:gd name="T22" fmla="*/ 547 w 3788"/>
                <a:gd name="T23" fmla="*/ 690 h 2823"/>
                <a:gd name="T24" fmla="*/ 373 w 3788"/>
                <a:gd name="T25" fmla="*/ 374 h 2823"/>
                <a:gd name="T26" fmla="*/ 323 w 3788"/>
                <a:gd name="T27" fmla="*/ 186 h 2823"/>
                <a:gd name="T28" fmla="*/ 771 w 3788"/>
                <a:gd name="T29" fmla="*/ 116 h 2823"/>
                <a:gd name="T30" fmla="*/ 1221 w 3788"/>
                <a:gd name="T31" fmla="*/ 35 h 2823"/>
                <a:gd name="T32" fmla="*/ 1840 w 3788"/>
                <a:gd name="T33" fmla="*/ 247 h 2823"/>
                <a:gd name="T34" fmla="*/ 2056 w 3788"/>
                <a:gd name="T35" fmla="*/ 410 h 2823"/>
                <a:gd name="T36" fmla="*/ 2191 w 3788"/>
                <a:gd name="T37" fmla="*/ 371 h 2823"/>
                <a:gd name="T38" fmla="*/ 2320 w 3788"/>
                <a:gd name="T39" fmla="*/ 197 h 2823"/>
                <a:gd name="T40" fmla="*/ 2610 w 3788"/>
                <a:gd name="T41" fmla="*/ 303 h 2823"/>
                <a:gd name="T42" fmla="*/ 2829 w 3788"/>
                <a:gd name="T43" fmla="*/ 446 h 2823"/>
                <a:gd name="T44" fmla="*/ 2861 w 3788"/>
                <a:gd name="T45" fmla="*/ 483 h 2823"/>
                <a:gd name="T46" fmla="*/ 3138 w 3788"/>
                <a:gd name="T47" fmla="*/ 627 h 2823"/>
                <a:gd name="T48" fmla="*/ 3393 w 3788"/>
                <a:gd name="T49" fmla="*/ 804 h 2823"/>
                <a:gd name="T50" fmla="*/ 3628 w 3788"/>
                <a:gd name="T51" fmla="*/ 1052 h 2823"/>
                <a:gd name="T52" fmla="*/ 3709 w 3788"/>
                <a:gd name="T53" fmla="*/ 1355 h 2823"/>
                <a:gd name="T54" fmla="*/ 3509 w 3788"/>
                <a:gd name="T55" fmla="*/ 1750 h 2823"/>
                <a:gd name="T56" fmla="*/ 3399 w 3788"/>
                <a:gd name="T57" fmla="*/ 1881 h 2823"/>
                <a:gd name="T58" fmla="*/ 3402 w 3788"/>
                <a:gd name="T59" fmla="*/ 2016 h 2823"/>
                <a:gd name="T60" fmla="*/ 3124 w 3788"/>
                <a:gd name="T61" fmla="*/ 1946 h 2823"/>
                <a:gd name="T62" fmla="*/ 3227 w 3788"/>
                <a:gd name="T63" fmla="*/ 2332 h 2823"/>
                <a:gd name="T64" fmla="*/ 3168 w 3788"/>
                <a:gd name="T65" fmla="*/ 2550 h 2823"/>
                <a:gd name="T66" fmla="*/ 3040 w 3788"/>
                <a:gd name="T67" fmla="*/ 2603 h 2823"/>
                <a:gd name="T68" fmla="*/ 2935 w 3788"/>
                <a:gd name="T69" fmla="*/ 2554 h 2823"/>
                <a:gd name="T70" fmla="*/ 2840 w 3788"/>
                <a:gd name="T71" fmla="*/ 2499 h 2823"/>
                <a:gd name="T72" fmla="*/ 2750 w 3788"/>
                <a:gd name="T73" fmla="*/ 2497 h 2823"/>
                <a:gd name="T74" fmla="*/ 2534 w 3788"/>
                <a:gd name="T75" fmla="*/ 2321 h 2823"/>
                <a:gd name="T76" fmla="*/ 2414 w 3788"/>
                <a:gd name="T77" fmla="*/ 2086 h 2823"/>
                <a:gd name="T78" fmla="*/ 2116 w 3788"/>
                <a:gd name="T79" fmla="*/ 2193 h 2823"/>
                <a:gd name="T80" fmla="*/ 2189 w 3788"/>
                <a:gd name="T81" fmla="*/ 2355 h 2823"/>
                <a:gd name="T82" fmla="*/ 2008 w 3788"/>
                <a:gd name="T83" fmla="*/ 2711 h 2823"/>
                <a:gd name="T84" fmla="*/ 1886 w 3788"/>
                <a:gd name="T85" fmla="*/ 2819 h 2823"/>
                <a:gd name="T86" fmla="*/ 1717 w 3788"/>
                <a:gd name="T87" fmla="*/ 2762 h 282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3788" h="2823">
                  <a:moveTo>
                    <a:pt x="1665" y="2823"/>
                  </a:moveTo>
                  <a:cubicBezTo>
                    <a:pt x="1637" y="2793"/>
                    <a:pt x="1608" y="2766"/>
                    <a:pt x="1579" y="2739"/>
                  </a:cubicBezTo>
                  <a:cubicBezTo>
                    <a:pt x="1554" y="2647"/>
                    <a:pt x="1523" y="2568"/>
                    <a:pt x="1494" y="2501"/>
                  </a:cubicBezTo>
                  <a:cubicBezTo>
                    <a:pt x="1425" y="2418"/>
                    <a:pt x="1358" y="2406"/>
                    <a:pt x="1297" y="2382"/>
                  </a:cubicBezTo>
                  <a:cubicBezTo>
                    <a:pt x="1188" y="2379"/>
                    <a:pt x="1080" y="2380"/>
                    <a:pt x="971" y="2380"/>
                  </a:cubicBezTo>
                  <a:cubicBezTo>
                    <a:pt x="856" y="2361"/>
                    <a:pt x="802" y="2297"/>
                    <a:pt x="745" y="2253"/>
                  </a:cubicBezTo>
                  <a:cubicBezTo>
                    <a:pt x="627" y="2234"/>
                    <a:pt x="544" y="2199"/>
                    <a:pt x="474" y="2145"/>
                  </a:cubicBezTo>
                  <a:cubicBezTo>
                    <a:pt x="474" y="2125"/>
                    <a:pt x="443" y="2082"/>
                    <a:pt x="443" y="2075"/>
                  </a:cubicBezTo>
                  <a:cubicBezTo>
                    <a:pt x="433" y="2065"/>
                    <a:pt x="424" y="2055"/>
                    <a:pt x="414" y="2048"/>
                  </a:cubicBezTo>
                  <a:cubicBezTo>
                    <a:pt x="325" y="2033"/>
                    <a:pt x="261" y="2015"/>
                    <a:pt x="204" y="1978"/>
                  </a:cubicBezTo>
                  <a:cubicBezTo>
                    <a:pt x="79" y="1938"/>
                    <a:pt x="32" y="1741"/>
                    <a:pt x="14" y="1662"/>
                  </a:cubicBezTo>
                  <a:cubicBezTo>
                    <a:pt x="8" y="1527"/>
                    <a:pt x="3" y="1393"/>
                    <a:pt x="0" y="1262"/>
                  </a:cubicBezTo>
                  <a:cubicBezTo>
                    <a:pt x="23" y="1217"/>
                    <a:pt x="58" y="1152"/>
                    <a:pt x="65" y="1116"/>
                  </a:cubicBezTo>
                  <a:cubicBezTo>
                    <a:pt x="65" y="1047"/>
                    <a:pt x="30" y="1014"/>
                    <a:pt x="30" y="997"/>
                  </a:cubicBezTo>
                  <a:cubicBezTo>
                    <a:pt x="40" y="994"/>
                    <a:pt x="53" y="991"/>
                    <a:pt x="66" y="992"/>
                  </a:cubicBezTo>
                  <a:cubicBezTo>
                    <a:pt x="82" y="1009"/>
                    <a:pt x="107" y="1006"/>
                    <a:pt x="129" y="1006"/>
                  </a:cubicBezTo>
                  <a:cubicBezTo>
                    <a:pt x="152" y="984"/>
                    <a:pt x="155" y="971"/>
                    <a:pt x="158" y="958"/>
                  </a:cubicBezTo>
                  <a:cubicBezTo>
                    <a:pt x="219" y="930"/>
                    <a:pt x="244" y="1003"/>
                    <a:pt x="327" y="1047"/>
                  </a:cubicBezTo>
                  <a:cubicBezTo>
                    <a:pt x="346" y="1048"/>
                    <a:pt x="426" y="1053"/>
                    <a:pt x="455" y="1034"/>
                  </a:cubicBezTo>
                  <a:cubicBezTo>
                    <a:pt x="462" y="1025"/>
                    <a:pt x="471" y="1015"/>
                    <a:pt x="481" y="1006"/>
                  </a:cubicBezTo>
                  <a:cubicBezTo>
                    <a:pt x="481" y="976"/>
                    <a:pt x="481" y="950"/>
                    <a:pt x="481" y="924"/>
                  </a:cubicBezTo>
                  <a:cubicBezTo>
                    <a:pt x="434" y="857"/>
                    <a:pt x="389" y="823"/>
                    <a:pt x="425" y="772"/>
                  </a:cubicBezTo>
                  <a:cubicBezTo>
                    <a:pt x="454" y="753"/>
                    <a:pt x="483" y="737"/>
                    <a:pt x="515" y="721"/>
                  </a:cubicBezTo>
                  <a:cubicBezTo>
                    <a:pt x="524" y="709"/>
                    <a:pt x="534" y="699"/>
                    <a:pt x="547" y="690"/>
                  </a:cubicBezTo>
                  <a:cubicBezTo>
                    <a:pt x="608" y="567"/>
                    <a:pt x="538" y="539"/>
                    <a:pt x="487" y="498"/>
                  </a:cubicBezTo>
                  <a:cubicBezTo>
                    <a:pt x="459" y="435"/>
                    <a:pt x="408" y="375"/>
                    <a:pt x="373" y="374"/>
                  </a:cubicBezTo>
                  <a:cubicBezTo>
                    <a:pt x="367" y="348"/>
                    <a:pt x="347" y="334"/>
                    <a:pt x="348" y="308"/>
                  </a:cubicBezTo>
                  <a:cubicBezTo>
                    <a:pt x="393" y="263"/>
                    <a:pt x="329" y="196"/>
                    <a:pt x="323" y="186"/>
                  </a:cubicBezTo>
                  <a:cubicBezTo>
                    <a:pt x="323" y="180"/>
                    <a:pt x="323" y="173"/>
                    <a:pt x="323" y="167"/>
                  </a:cubicBezTo>
                  <a:cubicBezTo>
                    <a:pt x="448" y="134"/>
                    <a:pt x="627" y="151"/>
                    <a:pt x="771" y="116"/>
                  </a:cubicBezTo>
                  <a:cubicBezTo>
                    <a:pt x="892" y="53"/>
                    <a:pt x="988" y="0"/>
                    <a:pt x="1155" y="4"/>
                  </a:cubicBezTo>
                  <a:cubicBezTo>
                    <a:pt x="1177" y="14"/>
                    <a:pt x="1199" y="25"/>
                    <a:pt x="1221" y="35"/>
                  </a:cubicBezTo>
                  <a:cubicBezTo>
                    <a:pt x="1343" y="38"/>
                    <a:pt x="1474" y="25"/>
                    <a:pt x="1601" y="81"/>
                  </a:cubicBezTo>
                  <a:cubicBezTo>
                    <a:pt x="1681" y="135"/>
                    <a:pt x="1761" y="190"/>
                    <a:pt x="1840" y="247"/>
                  </a:cubicBezTo>
                  <a:cubicBezTo>
                    <a:pt x="1846" y="257"/>
                    <a:pt x="1853" y="271"/>
                    <a:pt x="1862" y="284"/>
                  </a:cubicBezTo>
                  <a:cubicBezTo>
                    <a:pt x="1904" y="318"/>
                    <a:pt x="1967" y="375"/>
                    <a:pt x="2056" y="410"/>
                  </a:cubicBezTo>
                  <a:cubicBezTo>
                    <a:pt x="2085" y="411"/>
                    <a:pt x="2117" y="412"/>
                    <a:pt x="2149" y="412"/>
                  </a:cubicBezTo>
                  <a:cubicBezTo>
                    <a:pt x="2162" y="396"/>
                    <a:pt x="2175" y="384"/>
                    <a:pt x="2191" y="371"/>
                  </a:cubicBezTo>
                  <a:cubicBezTo>
                    <a:pt x="2204" y="309"/>
                    <a:pt x="2195" y="250"/>
                    <a:pt x="2179" y="213"/>
                  </a:cubicBezTo>
                  <a:cubicBezTo>
                    <a:pt x="2211" y="181"/>
                    <a:pt x="2262" y="193"/>
                    <a:pt x="2320" y="197"/>
                  </a:cubicBezTo>
                  <a:cubicBezTo>
                    <a:pt x="2348" y="218"/>
                    <a:pt x="2380" y="238"/>
                    <a:pt x="2412" y="262"/>
                  </a:cubicBezTo>
                  <a:cubicBezTo>
                    <a:pt x="2463" y="276"/>
                    <a:pt x="2533" y="294"/>
                    <a:pt x="2610" y="303"/>
                  </a:cubicBezTo>
                  <a:cubicBezTo>
                    <a:pt x="2651" y="323"/>
                    <a:pt x="2693" y="344"/>
                    <a:pt x="2734" y="368"/>
                  </a:cubicBezTo>
                  <a:cubicBezTo>
                    <a:pt x="2766" y="392"/>
                    <a:pt x="2798" y="419"/>
                    <a:pt x="2829" y="446"/>
                  </a:cubicBezTo>
                  <a:cubicBezTo>
                    <a:pt x="2829" y="449"/>
                    <a:pt x="2829" y="452"/>
                    <a:pt x="2829" y="456"/>
                  </a:cubicBezTo>
                  <a:cubicBezTo>
                    <a:pt x="2839" y="462"/>
                    <a:pt x="2848" y="473"/>
                    <a:pt x="2861" y="483"/>
                  </a:cubicBezTo>
                  <a:cubicBezTo>
                    <a:pt x="2906" y="494"/>
                    <a:pt x="2957" y="485"/>
                    <a:pt x="3018" y="474"/>
                  </a:cubicBezTo>
                  <a:cubicBezTo>
                    <a:pt x="3056" y="524"/>
                    <a:pt x="3097" y="574"/>
                    <a:pt x="3138" y="627"/>
                  </a:cubicBezTo>
                  <a:cubicBezTo>
                    <a:pt x="3195" y="671"/>
                    <a:pt x="3253" y="715"/>
                    <a:pt x="3310" y="759"/>
                  </a:cubicBezTo>
                  <a:cubicBezTo>
                    <a:pt x="3335" y="773"/>
                    <a:pt x="3364" y="787"/>
                    <a:pt x="3393" y="804"/>
                  </a:cubicBezTo>
                  <a:cubicBezTo>
                    <a:pt x="3444" y="805"/>
                    <a:pt x="3495" y="806"/>
                    <a:pt x="3546" y="808"/>
                  </a:cubicBezTo>
                  <a:cubicBezTo>
                    <a:pt x="3575" y="838"/>
                    <a:pt x="3619" y="970"/>
                    <a:pt x="3628" y="1052"/>
                  </a:cubicBezTo>
                  <a:cubicBezTo>
                    <a:pt x="3650" y="1105"/>
                    <a:pt x="3672" y="1161"/>
                    <a:pt x="3697" y="1218"/>
                  </a:cubicBezTo>
                  <a:cubicBezTo>
                    <a:pt x="3700" y="1264"/>
                    <a:pt x="3703" y="1309"/>
                    <a:pt x="3709" y="1355"/>
                  </a:cubicBezTo>
                  <a:cubicBezTo>
                    <a:pt x="3731" y="1389"/>
                    <a:pt x="3788" y="1462"/>
                    <a:pt x="3727" y="1523"/>
                  </a:cubicBezTo>
                  <a:cubicBezTo>
                    <a:pt x="3586" y="1591"/>
                    <a:pt x="3596" y="1608"/>
                    <a:pt x="3509" y="1750"/>
                  </a:cubicBezTo>
                  <a:cubicBezTo>
                    <a:pt x="3473" y="1775"/>
                    <a:pt x="3438" y="1804"/>
                    <a:pt x="3403" y="1832"/>
                  </a:cubicBezTo>
                  <a:cubicBezTo>
                    <a:pt x="3399" y="1849"/>
                    <a:pt x="3399" y="1865"/>
                    <a:pt x="3399" y="1881"/>
                  </a:cubicBezTo>
                  <a:cubicBezTo>
                    <a:pt x="3431" y="1912"/>
                    <a:pt x="3466" y="1945"/>
                    <a:pt x="3501" y="1979"/>
                  </a:cubicBezTo>
                  <a:cubicBezTo>
                    <a:pt x="3501" y="2038"/>
                    <a:pt x="3418" y="2016"/>
                    <a:pt x="3402" y="2016"/>
                  </a:cubicBezTo>
                  <a:cubicBezTo>
                    <a:pt x="3367" y="1992"/>
                    <a:pt x="3332" y="1968"/>
                    <a:pt x="3297" y="1944"/>
                  </a:cubicBezTo>
                  <a:cubicBezTo>
                    <a:pt x="3242" y="1943"/>
                    <a:pt x="3137" y="1934"/>
                    <a:pt x="3124" y="1946"/>
                  </a:cubicBezTo>
                  <a:cubicBezTo>
                    <a:pt x="3123" y="2055"/>
                    <a:pt x="3110" y="2120"/>
                    <a:pt x="3231" y="2218"/>
                  </a:cubicBezTo>
                  <a:cubicBezTo>
                    <a:pt x="3228" y="2254"/>
                    <a:pt x="3227" y="2293"/>
                    <a:pt x="3227" y="2332"/>
                  </a:cubicBezTo>
                  <a:cubicBezTo>
                    <a:pt x="3243" y="2385"/>
                    <a:pt x="3259" y="2438"/>
                    <a:pt x="3274" y="2491"/>
                  </a:cubicBezTo>
                  <a:cubicBezTo>
                    <a:pt x="3274" y="2553"/>
                    <a:pt x="3220" y="2545"/>
                    <a:pt x="3168" y="2550"/>
                  </a:cubicBezTo>
                  <a:cubicBezTo>
                    <a:pt x="3117" y="2562"/>
                    <a:pt x="3108" y="2578"/>
                    <a:pt x="3075" y="2603"/>
                  </a:cubicBezTo>
                  <a:cubicBezTo>
                    <a:pt x="3063" y="2603"/>
                    <a:pt x="3050" y="2603"/>
                    <a:pt x="3040" y="2603"/>
                  </a:cubicBezTo>
                  <a:cubicBezTo>
                    <a:pt x="3034" y="2589"/>
                    <a:pt x="3028" y="2576"/>
                    <a:pt x="3021" y="2563"/>
                  </a:cubicBezTo>
                  <a:cubicBezTo>
                    <a:pt x="2993" y="2559"/>
                    <a:pt x="2964" y="2555"/>
                    <a:pt x="2935" y="2554"/>
                  </a:cubicBezTo>
                  <a:cubicBezTo>
                    <a:pt x="2935" y="2528"/>
                    <a:pt x="2913" y="2514"/>
                    <a:pt x="2897" y="2504"/>
                  </a:cubicBezTo>
                  <a:cubicBezTo>
                    <a:pt x="2878" y="2500"/>
                    <a:pt x="2859" y="2500"/>
                    <a:pt x="2840" y="2499"/>
                  </a:cubicBezTo>
                  <a:cubicBezTo>
                    <a:pt x="2833" y="2512"/>
                    <a:pt x="2785" y="2547"/>
                    <a:pt x="2769" y="2540"/>
                  </a:cubicBezTo>
                  <a:cubicBezTo>
                    <a:pt x="2763" y="2524"/>
                    <a:pt x="2756" y="2510"/>
                    <a:pt x="2750" y="2497"/>
                  </a:cubicBezTo>
                  <a:cubicBezTo>
                    <a:pt x="2718" y="2490"/>
                    <a:pt x="2690" y="2482"/>
                    <a:pt x="2661" y="2475"/>
                  </a:cubicBezTo>
                  <a:cubicBezTo>
                    <a:pt x="2616" y="2422"/>
                    <a:pt x="2575" y="2371"/>
                    <a:pt x="2534" y="2321"/>
                  </a:cubicBezTo>
                  <a:cubicBezTo>
                    <a:pt x="2528" y="2308"/>
                    <a:pt x="2521" y="2298"/>
                    <a:pt x="2518" y="2288"/>
                  </a:cubicBezTo>
                  <a:cubicBezTo>
                    <a:pt x="2519" y="2174"/>
                    <a:pt x="2462" y="2143"/>
                    <a:pt x="2414" y="2086"/>
                  </a:cubicBezTo>
                  <a:cubicBezTo>
                    <a:pt x="2341" y="2061"/>
                    <a:pt x="2251" y="2069"/>
                    <a:pt x="2197" y="2067"/>
                  </a:cubicBezTo>
                  <a:cubicBezTo>
                    <a:pt x="2091" y="2081"/>
                    <a:pt x="2126" y="2079"/>
                    <a:pt x="2116" y="2193"/>
                  </a:cubicBezTo>
                  <a:cubicBezTo>
                    <a:pt x="2138" y="2226"/>
                    <a:pt x="2164" y="2260"/>
                    <a:pt x="2189" y="2293"/>
                  </a:cubicBezTo>
                  <a:cubicBezTo>
                    <a:pt x="2189" y="2313"/>
                    <a:pt x="2189" y="2332"/>
                    <a:pt x="2189" y="2355"/>
                  </a:cubicBezTo>
                  <a:cubicBezTo>
                    <a:pt x="2156" y="2403"/>
                    <a:pt x="2060" y="2450"/>
                    <a:pt x="2114" y="2537"/>
                  </a:cubicBezTo>
                  <a:cubicBezTo>
                    <a:pt x="2114" y="2576"/>
                    <a:pt x="2037" y="2675"/>
                    <a:pt x="2008" y="2711"/>
                  </a:cubicBezTo>
                  <a:cubicBezTo>
                    <a:pt x="1991" y="2756"/>
                    <a:pt x="1953" y="2772"/>
                    <a:pt x="1918" y="2787"/>
                  </a:cubicBezTo>
                  <a:cubicBezTo>
                    <a:pt x="1905" y="2797"/>
                    <a:pt x="1895" y="2806"/>
                    <a:pt x="1886" y="2819"/>
                  </a:cubicBezTo>
                  <a:cubicBezTo>
                    <a:pt x="1828" y="2818"/>
                    <a:pt x="1828" y="2775"/>
                    <a:pt x="1825" y="2765"/>
                  </a:cubicBezTo>
                  <a:cubicBezTo>
                    <a:pt x="1784" y="2735"/>
                    <a:pt x="1733" y="2760"/>
                    <a:pt x="1717" y="2762"/>
                  </a:cubicBezTo>
                  <a:cubicBezTo>
                    <a:pt x="1694" y="2788"/>
                    <a:pt x="1691" y="2811"/>
                    <a:pt x="1665" y="2823"/>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4" name="Freeform 24"/>
            <p:cNvSpPr>
              <a:spLocks/>
            </p:cNvSpPr>
            <p:nvPr/>
          </p:nvSpPr>
          <p:spPr bwMode="auto">
            <a:xfrm>
              <a:off x="6501932" y="2822573"/>
              <a:ext cx="450850" cy="914400"/>
            </a:xfrm>
            <a:custGeom>
              <a:avLst/>
              <a:gdLst>
                <a:gd name="T0" fmla="*/ 99 w 1042"/>
                <a:gd name="T1" fmla="*/ 2109 h 2109"/>
                <a:gd name="T2" fmla="*/ 30 w 1042"/>
                <a:gd name="T3" fmla="*/ 1923 h 2109"/>
                <a:gd name="T4" fmla="*/ 59 w 1042"/>
                <a:gd name="T5" fmla="*/ 1833 h 2109"/>
                <a:gd name="T6" fmla="*/ 53 w 1042"/>
                <a:gd name="T7" fmla="*/ 1721 h 2109"/>
                <a:gd name="T8" fmla="*/ 0 w 1042"/>
                <a:gd name="T9" fmla="*/ 1582 h 2109"/>
                <a:gd name="T10" fmla="*/ 1 w 1042"/>
                <a:gd name="T11" fmla="*/ 1350 h 2109"/>
                <a:gd name="T12" fmla="*/ 95 w 1042"/>
                <a:gd name="T13" fmla="*/ 1182 h 2109"/>
                <a:gd name="T14" fmla="*/ 98 w 1042"/>
                <a:gd name="T15" fmla="*/ 1097 h 2109"/>
                <a:gd name="T16" fmla="*/ 139 w 1042"/>
                <a:gd name="T17" fmla="*/ 754 h 2109"/>
                <a:gd name="T18" fmla="*/ 165 w 1042"/>
                <a:gd name="T19" fmla="*/ 578 h 2109"/>
                <a:gd name="T20" fmla="*/ 201 w 1042"/>
                <a:gd name="T21" fmla="*/ 510 h 2109"/>
                <a:gd name="T22" fmla="*/ 342 w 1042"/>
                <a:gd name="T23" fmla="*/ 330 h 2109"/>
                <a:gd name="T24" fmla="*/ 471 w 1042"/>
                <a:gd name="T25" fmla="*/ 170 h 2109"/>
                <a:gd name="T26" fmla="*/ 529 w 1042"/>
                <a:gd name="T27" fmla="*/ 115 h 2109"/>
                <a:gd name="T28" fmla="*/ 737 w 1042"/>
                <a:gd name="T29" fmla="*/ 98 h 2109"/>
                <a:gd name="T30" fmla="*/ 868 w 1042"/>
                <a:gd name="T31" fmla="*/ 32 h 2109"/>
                <a:gd name="T32" fmla="*/ 891 w 1042"/>
                <a:gd name="T33" fmla="*/ 0 h 2109"/>
                <a:gd name="T34" fmla="*/ 948 w 1042"/>
                <a:gd name="T35" fmla="*/ 41 h 2109"/>
                <a:gd name="T36" fmla="*/ 854 w 1042"/>
                <a:gd name="T37" fmla="*/ 189 h 2109"/>
                <a:gd name="T38" fmla="*/ 1042 w 1042"/>
                <a:gd name="T39" fmla="*/ 387 h 2109"/>
                <a:gd name="T40" fmla="*/ 1041 w 1042"/>
                <a:gd name="T41" fmla="*/ 446 h 2109"/>
                <a:gd name="T42" fmla="*/ 887 w 1042"/>
                <a:gd name="T43" fmla="*/ 576 h 2109"/>
                <a:gd name="T44" fmla="*/ 838 w 1042"/>
                <a:gd name="T45" fmla="*/ 798 h 2109"/>
                <a:gd name="T46" fmla="*/ 918 w 1042"/>
                <a:gd name="T47" fmla="*/ 865 h 2109"/>
                <a:gd name="T48" fmla="*/ 999 w 1042"/>
                <a:gd name="T49" fmla="*/ 1077 h 2109"/>
                <a:gd name="T50" fmla="*/ 967 w 1042"/>
                <a:gd name="T51" fmla="*/ 1201 h 2109"/>
                <a:gd name="T52" fmla="*/ 841 w 1042"/>
                <a:gd name="T53" fmla="*/ 1358 h 2109"/>
                <a:gd name="T54" fmla="*/ 838 w 1042"/>
                <a:gd name="T55" fmla="*/ 1397 h 2109"/>
                <a:gd name="T56" fmla="*/ 911 w 1042"/>
                <a:gd name="T57" fmla="*/ 1477 h 2109"/>
                <a:gd name="T58" fmla="*/ 903 w 1042"/>
                <a:gd name="T59" fmla="*/ 1693 h 2109"/>
                <a:gd name="T60" fmla="*/ 717 w 1042"/>
                <a:gd name="T61" fmla="*/ 1872 h 2109"/>
                <a:gd name="T62" fmla="*/ 496 w 1042"/>
                <a:gd name="T63" fmla="*/ 1922 h 2109"/>
                <a:gd name="T64" fmla="*/ 281 w 1042"/>
                <a:gd name="T65" fmla="*/ 2005 h 2109"/>
                <a:gd name="T66" fmla="*/ 198 w 1042"/>
                <a:gd name="T67" fmla="*/ 2052 h 2109"/>
                <a:gd name="T68" fmla="*/ 99 w 1042"/>
                <a:gd name="T69" fmla="*/ 2109 h 2109"/>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1042" h="2109">
                  <a:moveTo>
                    <a:pt x="99" y="2109"/>
                  </a:moveTo>
                  <a:cubicBezTo>
                    <a:pt x="10" y="2051"/>
                    <a:pt x="29" y="1979"/>
                    <a:pt x="30" y="1923"/>
                  </a:cubicBezTo>
                  <a:cubicBezTo>
                    <a:pt x="39" y="1891"/>
                    <a:pt x="49" y="1862"/>
                    <a:pt x="59" y="1833"/>
                  </a:cubicBezTo>
                  <a:cubicBezTo>
                    <a:pt x="56" y="1793"/>
                    <a:pt x="53" y="1757"/>
                    <a:pt x="53" y="1721"/>
                  </a:cubicBezTo>
                  <a:cubicBezTo>
                    <a:pt x="34" y="1675"/>
                    <a:pt x="15" y="1628"/>
                    <a:pt x="0" y="1582"/>
                  </a:cubicBezTo>
                  <a:cubicBezTo>
                    <a:pt x="0" y="1504"/>
                    <a:pt x="0" y="1425"/>
                    <a:pt x="1" y="1350"/>
                  </a:cubicBezTo>
                  <a:cubicBezTo>
                    <a:pt x="43" y="1289"/>
                    <a:pt x="62" y="1237"/>
                    <a:pt x="95" y="1182"/>
                  </a:cubicBezTo>
                  <a:cubicBezTo>
                    <a:pt x="95" y="1152"/>
                    <a:pt x="95" y="1123"/>
                    <a:pt x="98" y="1097"/>
                  </a:cubicBezTo>
                  <a:cubicBezTo>
                    <a:pt x="80" y="955"/>
                    <a:pt x="23" y="830"/>
                    <a:pt x="139" y="754"/>
                  </a:cubicBezTo>
                  <a:cubicBezTo>
                    <a:pt x="161" y="679"/>
                    <a:pt x="162" y="633"/>
                    <a:pt x="165" y="578"/>
                  </a:cubicBezTo>
                  <a:cubicBezTo>
                    <a:pt x="175" y="555"/>
                    <a:pt x="188" y="533"/>
                    <a:pt x="201" y="510"/>
                  </a:cubicBezTo>
                  <a:cubicBezTo>
                    <a:pt x="217" y="415"/>
                    <a:pt x="272" y="377"/>
                    <a:pt x="342" y="330"/>
                  </a:cubicBezTo>
                  <a:cubicBezTo>
                    <a:pt x="378" y="279"/>
                    <a:pt x="417" y="194"/>
                    <a:pt x="471" y="170"/>
                  </a:cubicBezTo>
                  <a:cubicBezTo>
                    <a:pt x="490" y="150"/>
                    <a:pt x="510" y="131"/>
                    <a:pt x="529" y="115"/>
                  </a:cubicBezTo>
                  <a:cubicBezTo>
                    <a:pt x="564" y="116"/>
                    <a:pt x="692" y="142"/>
                    <a:pt x="737" y="98"/>
                  </a:cubicBezTo>
                  <a:cubicBezTo>
                    <a:pt x="778" y="89"/>
                    <a:pt x="823" y="77"/>
                    <a:pt x="868" y="32"/>
                  </a:cubicBezTo>
                  <a:cubicBezTo>
                    <a:pt x="875" y="19"/>
                    <a:pt x="881" y="10"/>
                    <a:pt x="891" y="0"/>
                  </a:cubicBezTo>
                  <a:cubicBezTo>
                    <a:pt x="910" y="14"/>
                    <a:pt x="929" y="27"/>
                    <a:pt x="948" y="41"/>
                  </a:cubicBezTo>
                  <a:cubicBezTo>
                    <a:pt x="948" y="90"/>
                    <a:pt x="833" y="117"/>
                    <a:pt x="854" y="189"/>
                  </a:cubicBezTo>
                  <a:cubicBezTo>
                    <a:pt x="934" y="211"/>
                    <a:pt x="972" y="284"/>
                    <a:pt x="1042" y="387"/>
                  </a:cubicBezTo>
                  <a:cubicBezTo>
                    <a:pt x="1042" y="407"/>
                    <a:pt x="1042" y="426"/>
                    <a:pt x="1041" y="446"/>
                  </a:cubicBezTo>
                  <a:cubicBezTo>
                    <a:pt x="993" y="533"/>
                    <a:pt x="961" y="529"/>
                    <a:pt x="887" y="576"/>
                  </a:cubicBezTo>
                  <a:cubicBezTo>
                    <a:pt x="855" y="638"/>
                    <a:pt x="787" y="718"/>
                    <a:pt x="838" y="798"/>
                  </a:cubicBezTo>
                  <a:cubicBezTo>
                    <a:pt x="864" y="818"/>
                    <a:pt x="889" y="842"/>
                    <a:pt x="918" y="865"/>
                  </a:cubicBezTo>
                  <a:cubicBezTo>
                    <a:pt x="940" y="915"/>
                    <a:pt x="1000" y="959"/>
                    <a:pt x="999" y="1077"/>
                  </a:cubicBezTo>
                  <a:cubicBezTo>
                    <a:pt x="986" y="1116"/>
                    <a:pt x="977" y="1158"/>
                    <a:pt x="967" y="1201"/>
                  </a:cubicBezTo>
                  <a:cubicBezTo>
                    <a:pt x="944" y="1243"/>
                    <a:pt x="880" y="1329"/>
                    <a:pt x="841" y="1358"/>
                  </a:cubicBezTo>
                  <a:cubicBezTo>
                    <a:pt x="838" y="1371"/>
                    <a:pt x="838" y="1384"/>
                    <a:pt x="838" y="1397"/>
                  </a:cubicBezTo>
                  <a:cubicBezTo>
                    <a:pt x="860" y="1424"/>
                    <a:pt x="885" y="1451"/>
                    <a:pt x="911" y="1477"/>
                  </a:cubicBezTo>
                  <a:cubicBezTo>
                    <a:pt x="926" y="1527"/>
                    <a:pt x="926" y="1619"/>
                    <a:pt x="903" y="1693"/>
                  </a:cubicBezTo>
                  <a:cubicBezTo>
                    <a:pt x="848" y="1761"/>
                    <a:pt x="787" y="1818"/>
                    <a:pt x="717" y="1872"/>
                  </a:cubicBezTo>
                  <a:cubicBezTo>
                    <a:pt x="643" y="1887"/>
                    <a:pt x="570" y="1904"/>
                    <a:pt x="496" y="1922"/>
                  </a:cubicBezTo>
                  <a:cubicBezTo>
                    <a:pt x="419" y="1982"/>
                    <a:pt x="361" y="1988"/>
                    <a:pt x="281" y="2005"/>
                  </a:cubicBezTo>
                  <a:cubicBezTo>
                    <a:pt x="253" y="2021"/>
                    <a:pt x="224" y="2036"/>
                    <a:pt x="198" y="2052"/>
                  </a:cubicBezTo>
                  <a:cubicBezTo>
                    <a:pt x="160" y="2091"/>
                    <a:pt x="124" y="2103"/>
                    <a:pt x="99" y="2109"/>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5" name="Freeform 25"/>
            <p:cNvSpPr>
              <a:spLocks/>
            </p:cNvSpPr>
            <p:nvPr/>
          </p:nvSpPr>
          <p:spPr bwMode="auto">
            <a:xfrm>
              <a:off x="7087720" y="3162298"/>
              <a:ext cx="844550" cy="574675"/>
            </a:xfrm>
            <a:custGeom>
              <a:avLst/>
              <a:gdLst>
                <a:gd name="T0" fmla="*/ 213 w 1952"/>
                <a:gd name="T1" fmla="*/ 1322 h 1326"/>
                <a:gd name="T2" fmla="*/ 131 w 1952"/>
                <a:gd name="T3" fmla="*/ 1261 h 1326"/>
                <a:gd name="T4" fmla="*/ 0 w 1952"/>
                <a:gd name="T5" fmla="*/ 1143 h 1326"/>
                <a:gd name="T6" fmla="*/ 30 w 1952"/>
                <a:gd name="T7" fmla="*/ 1079 h 1326"/>
                <a:gd name="T8" fmla="*/ 120 w 1952"/>
                <a:gd name="T9" fmla="*/ 989 h 1326"/>
                <a:gd name="T10" fmla="*/ 120 w 1952"/>
                <a:gd name="T11" fmla="*/ 885 h 1326"/>
                <a:gd name="T12" fmla="*/ 42 w 1952"/>
                <a:gd name="T13" fmla="*/ 630 h 1326"/>
                <a:gd name="T14" fmla="*/ 65 w 1952"/>
                <a:gd name="T15" fmla="*/ 523 h 1326"/>
                <a:gd name="T16" fmla="*/ 213 w 1952"/>
                <a:gd name="T17" fmla="*/ 356 h 1326"/>
                <a:gd name="T18" fmla="*/ 463 w 1952"/>
                <a:gd name="T19" fmla="*/ 156 h 1326"/>
                <a:gd name="T20" fmla="*/ 621 w 1952"/>
                <a:gd name="T21" fmla="*/ 0 h 1326"/>
                <a:gd name="T22" fmla="*/ 649 w 1952"/>
                <a:gd name="T23" fmla="*/ 115 h 1326"/>
                <a:gd name="T24" fmla="*/ 725 w 1952"/>
                <a:gd name="T25" fmla="*/ 117 h 1326"/>
                <a:gd name="T26" fmla="*/ 764 w 1952"/>
                <a:gd name="T27" fmla="*/ 53 h 1326"/>
                <a:gd name="T28" fmla="*/ 902 w 1952"/>
                <a:gd name="T29" fmla="*/ 40 h 1326"/>
                <a:gd name="T30" fmla="*/ 946 w 1952"/>
                <a:gd name="T31" fmla="*/ 116 h 1326"/>
                <a:gd name="T32" fmla="*/ 942 w 1952"/>
                <a:gd name="T33" fmla="*/ 254 h 1326"/>
                <a:gd name="T34" fmla="*/ 1174 w 1952"/>
                <a:gd name="T35" fmla="*/ 354 h 1326"/>
                <a:gd name="T36" fmla="*/ 1297 w 1952"/>
                <a:gd name="T37" fmla="*/ 161 h 1326"/>
                <a:gd name="T38" fmla="*/ 1348 w 1952"/>
                <a:gd name="T39" fmla="*/ 107 h 1326"/>
                <a:gd name="T40" fmla="*/ 1505 w 1952"/>
                <a:gd name="T41" fmla="*/ 71 h 1326"/>
                <a:gd name="T42" fmla="*/ 1636 w 1952"/>
                <a:gd name="T43" fmla="*/ 130 h 1326"/>
                <a:gd name="T44" fmla="*/ 1930 w 1952"/>
                <a:gd name="T45" fmla="*/ 131 h 1326"/>
                <a:gd name="T46" fmla="*/ 1952 w 1952"/>
                <a:gd name="T47" fmla="*/ 145 h 1326"/>
                <a:gd name="T48" fmla="*/ 1939 w 1952"/>
                <a:gd name="T49" fmla="*/ 171 h 1326"/>
                <a:gd name="T50" fmla="*/ 1929 w 1952"/>
                <a:gd name="T51" fmla="*/ 269 h 1326"/>
                <a:gd name="T52" fmla="*/ 1824 w 1952"/>
                <a:gd name="T53" fmla="*/ 276 h 1326"/>
                <a:gd name="T54" fmla="*/ 1528 w 1952"/>
                <a:gd name="T55" fmla="*/ 521 h 1326"/>
                <a:gd name="T56" fmla="*/ 1461 w 1952"/>
                <a:gd name="T57" fmla="*/ 548 h 1326"/>
                <a:gd name="T58" fmla="*/ 1362 w 1952"/>
                <a:gd name="T59" fmla="*/ 601 h 1326"/>
                <a:gd name="T60" fmla="*/ 1345 w 1952"/>
                <a:gd name="T61" fmla="*/ 621 h 1326"/>
                <a:gd name="T62" fmla="*/ 1335 w 1952"/>
                <a:gd name="T63" fmla="*/ 729 h 1326"/>
                <a:gd name="T64" fmla="*/ 1223 w 1952"/>
                <a:gd name="T65" fmla="*/ 873 h 1326"/>
                <a:gd name="T66" fmla="*/ 1190 w 1952"/>
                <a:gd name="T67" fmla="*/ 1020 h 1326"/>
                <a:gd name="T68" fmla="*/ 1039 w 1952"/>
                <a:gd name="T69" fmla="*/ 1107 h 1326"/>
                <a:gd name="T70" fmla="*/ 958 w 1952"/>
                <a:gd name="T71" fmla="*/ 1266 h 1326"/>
                <a:gd name="T72" fmla="*/ 955 w 1952"/>
                <a:gd name="T73" fmla="*/ 1253 h 1326"/>
                <a:gd name="T74" fmla="*/ 923 w 1952"/>
                <a:gd name="T75" fmla="*/ 1226 h 1326"/>
                <a:gd name="T76" fmla="*/ 872 w 1952"/>
                <a:gd name="T77" fmla="*/ 1221 h 1326"/>
                <a:gd name="T78" fmla="*/ 798 w 1952"/>
                <a:gd name="T79" fmla="*/ 1311 h 1326"/>
                <a:gd name="T80" fmla="*/ 651 w 1952"/>
                <a:gd name="T81" fmla="*/ 1294 h 1326"/>
                <a:gd name="T82" fmla="*/ 636 w 1952"/>
                <a:gd name="T83" fmla="*/ 1254 h 1326"/>
                <a:gd name="T84" fmla="*/ 512 w 1952"/>
                <a:gd name="T85" fmla="*/ 1127 h 1326"/>
                <a:gd name="T86" fmla="*/ 435 w 1952"/>
                <a:gd name="T87" fmla="*/ 1122 h 1326"/>
                <a:gd name="T88" fmla="*/ 415 w 1952"/>
                <a:gd name="T89" fmla="*/ 1252 h 1326"/>
                <a:gd name="T90" fmla="*/ 332 w 1952"/>
                <a:gd name="T91" fmla="*/ 1293 h 1326"/>
                <a:gd name="T92" fmla="*/ 213 w 1952"/>
                <a:gd name="T93" fmla="*/ 1322 h 132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Lst>
              <a:rect l="0" t="0" r="r" b="b"/>
              <a:pathLst>
                <a:path w="1952" h="1326">
                  <a:moveTo>
                    <a:pt x="213" y="1322"/>
                  </a:moveTo>
                  <a:cubicBezTo>
                    <a:pt x="185" y="1302"/>
                    <a:pt x="156" y="1282"/>
                    <a:pt x="131" y="1261"/>
                  </a:cubicBezTo>
                  <a:cubicBezTo>
                    <a:pt x="86" y="1221"/>
                    <a:pt x="42" y="1181"/>
                    <a:pt x="0" y="1143"/>
                  </a:cubicBezTo>
                  <a:cubicBezTo>
                    <a:pt x="10" y="1121"/>
                    <a:pt x="20" y="1098"/>
                    <a:pt x="30" y="1079"/>
                  </a:cubicBezTo>
                  <a:cubicBezTo>
                    <a:pt x="62" y="1053"/>
                    <a:pt x="100" y="1022"/>
                    <a:pt x="120" y="989"/>
                  </a:cubicBezTo>
                  <a:cubicBezTo>
                    <a:pt x="120" y="953"/>
                    <a:pt x="120" y="917"/>
                    <a:pt x="120" y="885"/>
                  </a:cubicBezTo>
                  <a:cubicBezTo>
                    <a:pt x="111" y="829"/>
                    <a:pt x="61" y="651"/>
                    <a:pt x="42" y="630"/>
                  </a:cubicBezTo>
                  <a:cubicBezTo>
                    <a:pt x="42" y="565"/>
                    <a:pt x="33" y="555"/>
                    <a:pt x="65" y="523"/>
                  </a:cubicBezTo>
                  <a:cubicBezTo>
                    <a:pt x="100" y="449"/>
                    <a:pt x="155" y="411"/>
                    <a:pt x="213" y="356"/>
                  </a:cubicBezTo>
                  <a:cubicBezTo>
                    <a:pt x="268" y="246"/>
                    <a:pt x="361" y="219"/>
                    <a:pt x="463" y="156"/>
                  </a:cubicBezTo>
                  <a:cubicBezTo>
                    <a:pt x="515" y="102"/>
                    <a:pt x="566" y="51"/>
                    <a:pt x="621" y="0"/>
                  </a:cubicBezTo>
                  <a:cubicBezTo>
                    <a:pt x="630" y="36"/>
                    <a:pt x="639" y="76"/>
                    <a:pt x="649" y="115"/>
                  </a:cubicBezTo>
                  <a:cubicBezTo>
                    <a:pt x="674" y="116"/>
                    <a:pt x="700" y="117"/>
                    <a:pt x="725" y="117"/>
                  </a:cubicBezTo>
                  <a:cubicBezTo>
                    <a:pt x="738" y="95"/>
                    <a:pt x="751" y="72"/>
                    <a:pt x="764" y="53"/>
                  </a:cubicBezTo>
                  <a:cubicBezTo>
                    <a:pt x="790" y="53"/>
                    <a:pt x="857" y="62"/>
                    <a:pt x="902" y="40"/>
                  </a:cubicBezTo>
                  <a:cubicBezTo>
                    <a:pt x="901" y="53"/>
                    <a:pt x="920" y="83"/>
                    <a:pt x="946" y="116"/>
                  </a:cubicBezTo>
                  <a:cubicBezTo>
                    <a:pt x="942" y="162"/>
                    <a:pt x="942" y="208"/>
                    <a:pt x="942" y="254"/>
                  </a:cubicBezTo>
                  <a:cubicBezTo>
                    <a:pt x="986" y="301"/>
                    <a:pt x="1075" y="352"/>
                    <a:pt x="1174" y="354"/>
                  </a:cubicBezTo>
                  <a:cubicBezTo>
                    <a:pt x="1213" y="290"/>
                    <a:pt x="1255" y="226"/>
                    <a:pt x="1297" y="161"/>
                  </a:cubicBezTo>
                  <a:cubicBezTo>
                    <a:pt x="1313" y="142"/>
                    <a:pt x="1329" y="123"/>
                    <a:pt x="1348" y="107"/>
                  </a:cubicBezTo>
                  <a:cubicBezTo>
                    <a:pt x="1387" y="81"/>
                    <a:pt x="1435" y="60"/>
                    <a:pt x="1505" y="71"/>
                  </a:cubicBezTo>
                  <a:cubicBezTo>
                    <a:pt x="1547" y="89"/>
                    <a:pt x="1591" y="110"/>
                    <a:pt x="1636" y="130"/>
                  </a:cubicBezTo>
                  <a:cubicBezTo>
                    <a:pt x="1732" y="129"/>
                    <a:pt x="1831" y="129"/>
                    <a:pt x="1930" y="131"/>
                  </a:cubicBezTo>
                  <a:cubicBezTo>
                    <a:pt x="1936" y="135"/>
                    <a:pt x="1943" y="138"/>
                    <a:pt x="1952" y="145"/>
                  </a:cubicBezTo>
                  <a:cubicBezTo>
                    <a:pt x="1946" y="151"/>
                    <a:pt x="1942" y="161"/>
                    <a:pt x="1939" y="171"/>
                  </a:cubicBezTo>
                  <a:cubicBezTo>
                    <a:pt x="1936" y="203"/>
                    <a:pt x="1932" y="236"/>
                    <a:pt x="1929" y="269"/>
                  </a:cubicBezTo>
                  <a:cubicBezTo>
                    <a:pt x="1894" y="271"/>
                    <a:pt x="1859" y="273"/>
                    <a:pt x="1824" y="276"/>
                  </a:cubicBezTo>
                  <a:cubicBezTo>
                    <a:pt x="1721" y="339"/>
                    <a:pt x="1554" y="407"/>
                    <a:pt x="1528" y="521"/>
                  </a:cubicBezTo>
                  <a:cubicBezTo>
                    <a:pt x="1506" y="530"/>
                    <a:pt x="1483" y="539"/>
                    <a:pt x="1461" y="548"/>
                  </a:cubicBezTo>
                  <a:cubicBezTo>
                    <a:pt x="1435" y="587"/>
                    <a:pt x="1394" y="592"/>
                    <a:pt x="1362" y="601"/>
                  </a:cubicBezTo>
                  <a:cubicBezTo>
                    <a:pt x="1355" y="608"/>
                    <a:pt x="1349" y="614"/>
                    <a:pt x="1345" y="621"/>
                  </a:cubicBezTo>
                  <a:cubicBezTo>
                    <a:pt x="1342" y="657"/>
                    <a:pt x="1339" y="693"/>
                    <a:pt x="1335" y="729"/>
                  </a:cubicBezTo>
                  <a:cubicBezTo>
                    <a:pt x="1306" y="777"/>
                    <a:pt x="1245" y="828"/>
                    <a:pt x="1223" y="873"/>
                  </a:cubicBezTo>
                  <a:cubicBezTo>
                    <a:pt x="1219" y="912"/>
                    <a:pt x="1222" y="975"/>
                    <a:pt x="1190" y="1020"/>
                  </a:cubicBezTo>
                  <a:cubicBezTo>
                    <a:pt x="1110" y="1018"/>
                    <a:pt x="1078" y="1059"/>
                    <a:pt x="1039" y="1107"/>
                  </a:cubicBezTo>
                  <a:cubicBezTo>
                    <a:pt x="1032" y="1163"/>
                    <a:pt x="1016" y="1228"/>
                    <a:pt x="958" y="1266"/>
                  </a:cubicBezTo>
                  <a:cubicBezTo>
                    <a:pt x="955" y="1259"/>
                    <a:pt x="955" y="1256"/>
                    <a:pt x="955" y="1253"/>
                  </a:cubicBezTo>
                  <a:cubicBezTo>
                    <a:pt x="942" y="1243"/>
                    <a:pt x="933" y="1232"/>
                    <a:pt x="923" y="1226"/>
                  </a:cubicBezTo>
                  <a:cubicBezTo>
                    <a:pt x="904" y="1222"/>
                    <a:pt x="888" y="1222"/>
                    <a:pt x="872" y="1221"/>
                  </a:cubicBezTo>
                  <a:cubicBezTo>
                    <a:pt x="846" y="1250"/>
                    <a:pt x="821" y="1279"/>
                    <a:pt x="798" y="1311"/>
                  </a:cubicBezTo>
                  <a:cubicBezTo>
                    <a:pt x="750" y="1326"/>
                    <a:pt x="674" y="1308"/>
                    <a:pt x="651" y="1294"/>
                  </a:cubicBezTo>
                  <a:cubicBezTo>
                    <a:pt x="645" y="1281"/>
                    <a:pt x="639" y="1268"/>
                    <a:pt x="636" y="1254"/>
                  </a:cubicBezTo>
                  <a:cubicBezTo>
                    <a:pt x="594" y="1211"/>
                    <a:pt x="553" y="1167"/>
                    <a:pt x="512" y="1127"/>
                  </a:cubicBezTo>
                  <a:cubicBezTo>
                    <a:pt x="486" y="1123"/>
                    <a:pt x="461" y="1122"/>
                    <a:pt x="435" y="1122"/>
                  </a:cubicBezTo>
                  <a:cubicBezTo>
                    <a:pt x="419" y="1154"/>
                    <a:pt x="419" y="1193"/>
                    <a:pt x="415" y="1252"/>
                  </a:cubicBezTo>
                  <a:cubicBezTo>
                    <a:pt x="374" y="1251"/>
                    <a:pt x="341" y="1280"/>
                    <a:pt x="332" y="1293"/>
                  </a:cubicBezTo>
                  <a:cubicBezTo>
                    <a:pt x="278" y="1291"/>
                    <a:pt x="236" y="1320"/>
                    <a:pt x="213" y="1322"/>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6" name="Freeform 26"/>
            <p:cNvSpPr>
              <a:spLocks/>
            </p:cNvSpPr>
            <p:nvPr/>
          </p:nvSpPr>
          <p:spPr bwMode="auto">
            <a:xfrm>
              <a:off x="5781207" y="3028948"/>
              <a:ext cx="363538" cy="606425"/>
            </a:xfrm>
            <a:custGeom>
              <a:avLst/>
              <a:gdLst>
                <a:gd name="T0" fmla="*/ 319 w 840"/>
                <a:gd name="T1" fmla="*/ 1263 h 1400"/>
                <a:gd name="T2" fmla="*/ 294 w 840"/>
                <a:gd name="T3" fmla="*/ 1158 h 1400"/>
                <a:gd name="T4" fmla="*/ 257 w 840"/>
                <a:gd name="T5" fmla="*/ 892 h 1400"/>
                <a:gd name="T6" fmla="*/ 79 w 840"/>
                <a:gd name="T7" fmla="*/ 681 h 1400"/>
                <a:gd name="T8" fmla="*/ 0 w 840"/>
                <a:gd name="T9" fmla="*/ 636 h 1400"/>
                <a:gd name="T10" fmla="*/ 205 w 840"/>
                <a:gd name="T11" fmla="*/ 579 h 1400"/>
                <a:gd name="T12" fmla="*/ 339 w 840"/>
                <a:gd name="T13" fmla="*/ 520 h 1400"/>
                <a:gd name="T14" fmla="*/ 394 w 840"/>
                <a:gd name="T15" fmla="*/ 453 h 1400"/>
                <a:gd name="T16" fmla="*/ 388 w 840"/>
                <a:gd name="T17" fmla="*/ 328 h 1400"/>
                <a:gd name="T18" fmla="*/ 482 w 840"/>
                <a:gd name="T19" fmla="*/ 157 h 1400"/>
                <a:gd name="T20" fmla="*/ 498 w 840"/>
                <a:gd name="T21" fmla="*/ 63 h 1400"/>
                <a:gd name="T22" fmla="*/ 674 w 840"/>
                <a:gd name="T23" fmla="*/ 51 h 1400"/>
                <a:gd name="T24" fmla="*/ 690 w 840"/>
                <a:gd name="T25" fmla="*/ 104 h 1400"/>
                <a:gd name="T26" fmla="*/ 644 w 840"/>
                <a:gd name="T27" fmla="*/ 214 h 1400"/>
                <a:gd name="T28" fmla="*/ 592 w 840"/>
                <a:gd name="T29" fmla="*/ 442 h 1400"/>
                <a:gd name="T30" fmla="*/ 707 w 840"/>
                <a:gd name="T31" fmla="*/ 461 h 1400"/>
                <a:gd name="T32" fmla="*/ 840 w 840"/>
                <a:gd name="T33" fmla="*/ 566 h 1400"/>
                <a:gd name="T34" fmla="*/ 782 w 840"/>
                <a:gd name="T35" fmla="*/ 649 h 1400"/>
                <a:gd name="T36" fmla="*/ 696 w 840"/>
                <a:gd name="T37" fmla="*/ 739 h 1400"/>
                <a:gd name="T38" fmla="*/ 602 w 840"/>
                <a:gd name="T39" fmla="*/ 871 h 1400"/>
                <a:gd name="T40" fmla="*/ 540 w 840"/>
                <a:gd name="T41" fmla="*/ 1063 h 1400"/>
                <a:gd name="T42" fmla="*/ 585 w 840"/>
                <a:gd name="T43" fmla="*/ 1106 h 1400"/>
                <a:gd name="T44" fmla="*/ 674 w 840"/>
                <a:gd name="T45" fmla="*/ 1220 h 1400"/>
                <a:gd name="T46" fmla="*/ 654 w 840"/>
                <a:gd name="T47" fmla="*/ 1262 h 1400"/>
                <a:gd name="T48" fmla="*/ 555 w 840"/>
                <a:gd name="T49" fmla="*/ 1295 h 1400"/>
                <a:gd name="T50" fmla="*/ 319 w 840"/>
                <a:gd name="T51" fmla="*/ 1263 h 140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Lst>
              <a:rect l="0" t="0" r="r" b="b"/>
              <a:pathLst>
                <a:path w="840" h="1400">
                  <a:moveTo>
                    <a:pt x="319" y="1263"/>
                  </a:moveTo>
                  <a:cubicBezTo>
                    <a:pt x="309" y="1227"/>
                    <a:pt x="300" y="1191"/>
                    <a:pt x="294" y="1158"/>
                  </a:cubicBezTo>
                  <a:cubicBezTo>
                    <a:pt x="288" y="1050"/>
                    <a:pt x="266" y="961"/>
                    <a:pt x="257" y="892"/>
                  </a:cubicBezTo>
                  <a:cubicBezTo>
                    <a:pt x="194" y="795"/>
                    <a:pt x="111" y="734"/>
                    <a:pt x="79" y="681"/>
                  </a:cubicBezTo>
                  <a:cubicBezTo>
                    <a:pt x="51" y="664"/>
                    <a:pt x="25" y="650"/>
                    <a:pt x="0" y="636"/>
                  </a:cubicBezTo>
                  <a:cubicBezTo>
                    <a:pt x="16" y="604"/>
                    <a:pt x="147" y="588"/>
                    <a:pt x="205" y="579"/>
                  </a:cubicBezTo>
                  <a:cubicBezTo>
                    <a:pt x="259" y="535"/>
                    <a:pt x="243" y="528"/>
                    <a:pt x="339" y="520"/>
                  </a:cubicBezTo>
                  <a:cubicBezTo>
                    <a:pt x="355" y="498"/>
                    <a:pt x="375" y="475"/>
                    <a:pt x="394" y="453"/>
                  </a:cubicBezTo>
                  <a:cubicBezTo>
                    <a:pt x="391" y="410"/>
                    <a:pt x="388" y="368"/>
                    <a:pt x="388" y="328"/>
                  </a:cubicBezTo>
                  <a:cubicBezTo>
                    <a:pt x="417" y="270"/>
                    <a:pt x="450" y="212"/>
                    <a:pt x="482" y="157"/>
                  </a:cubicBezTo>
                  <a:cubicBezTo>
                    <a:pt x="485" y="125"/>
                    <a:pt x="492" y="92"/>
                    <a:pt x="498" y="63"/>
                  </a:cubicBezTo>
                  <a:cubicBezTo>
                    <a:pt x="556" y="64"/>
                    <a:pt x="604" y="0"/>
                    <a:pt x="674" y="51"/>
                  </a:cubicBezTo>
                  <a:cubicBezTo>
                    <a:pt x="677" y="67"/>
                    <a:pt x="684" y="84"/>
                    <a:pt x="690" y="104"/>
                  </a:cubicBezTo>
                  <a:cubicBezTo>
                    <a:pt x="674" y="139"/>
                    <a:pt x="657" y="175"/>
                    <a:pt x="644" y="214"/>
                  </a:cubicBezTo>
                  <a:cubicBezTo>
                    <a:pt x="580" y="287"/>
                    <a:pt x="577" y="317"/>
                    <a:pt x="592" y="442"/>
                  </a:cubicBezTo>
                  <a:cubicBezTo>
                    <a:pt x="630" y="446"/>
                    <a:pt x="669" y="453"/>
                    <a:pt x="707" y="461"/>
                  </a:cubicBezTo>
                  <a:cubicBezTo>
                    <a:pt x="729" y="488"/>
                    <a:pt x="767" y="544"/>
                    <a:pt x="840" y="566"/>
                  </a:cubicBezTo>
                  <a:cubicBezTo>
                    <a:pt x="834" y="592"/>
                    <a:pt x="811" y="627"/>
                    <a:pt x="782" y="649"/>
                  </a:cubicBezTo>
                  <a:cubicBezTo>
                    <a:pt x="766" y="685"/>
                    <a:pt x="725" y="714"/>
                    <a:pt x="696" y="739"/>
                  </a:cubicBezTo>
                  <a:cubicBezTo>
                    <a:pt x="558" y="736"/>
                    <a:pt x="635" y="767"/>
                    <a:pt x="602" y="871"/>
                  </a:cubicBezTo>
                  <a:cubicBezTo>
                    <a:pt x="547" y="951"/>
                    <a:pt x="541" y="938"/>
                    <a:pt x="540" y="1063"/>
                  </a:cubicBezTo>
                  <a:cubicBezTo>
                    <a:pt x="553" y="1076"/>
                    <a:pt x="569" y="1089"/>
                    <a:pt x="585" y="1106"/>
                  </a:cubicBezTo>
                  <a:cubicBezTo>
                    <a:pt x="610" y="1110"/>
                    <a:pt x="690" y="1132"/>
                    <a:pt x="674" y="1220"/>
                  </a:cubicBezTo>
                  <a:cubicBezTo>
                    <a:pt x="667" y="1233"/>
                    <a:pt x="661" y="1246"/>
                    <a:pt x="654" y="1262"/>
                  </a:cubicBezTo>
                  <a:cubicBezTo>
                    <a:pt x="613" y="1271"/>
                    <a:pt x="581" y="1280"/>
                    <a:pt x="555" y="1295"/>
                  </a:cubicBezTo>
                  <a:cubicBezTo>
                    <a:pt x="423" y="1400"/>
                    <a:pt x="476" y="1394"/>
                    <a:pt x="319" y="1263"/>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7" name="Freeform 27"/>
            <p:cNvSpPr>
              <a:spLocks/>
            </p:cNvSpPr>
            <p:nvPr/>
          </p:nvSpPr>
          <p:spPr bwMode="auto">
            <a:xfrm>
              <a:off x="6865470" y="2452686"/>
              <a:ext cx="703263" cy="1054100"/>
            </a:xfrm>
            <a:custGeom>
              <a:avLst/>
              <a:gdLst>
                <a:gd name="T0" fmla="*/ 533 w 1625"/>
                <a:gd name="T1" fmla="*/ 2387 h 2434"/>
                <a:gd name="T2" fmla="*/ 121 w 1625"/>
                <a:gd name="T3" fmla="*/ 2334 h 2434"/>
                <a:gd name="T4" fmla="*/ 148 w 1625"/>
                <a:gd name="T5" fmla="*/ 2099 h 2434"/>
                <a:gd name="T6" fmla="*/ 10 w 1625"/>
                <a:gd name="T7" fmla="*/ 1611 h 2434"/>
                <a:gd name="T8" fmla="*/ 232 w 1625"/>
                <a:gd name="T9" fmla="*/ 1315 h 2434"/>
                <a:gd name="T10" fmla="*/ 77 w 1625"/>
                <a:gd name="T11" fmla="*/ 1029 h 2434"/>
                <a:gd name="T12" fmla="*/ 52 w 1625"/>
                <a:gd name="T13" fmla="*/ 1012 h 2434"/>
                <a:gd name="T14" fmla="*/ 142 w 1625"/>
                <a:gd name="T15" fmla="*/ 890 h 2434"/>
                <a:gd name="T16" fmla="*/ 69 w 1625"/>
                <a:gd name="T17" fmla="*/ 761 h 2434"/>
                <a:gd name="T18" fmla="*/ 1 w 1625"/>
                <a:gd name="T19" fmla="*/ 536 h 2434"/>
                <a:gd name="T20" fmla="*/ 103 w 1625"/>
                <a:gd name="T21" fmla="*/ 460 h 2434"/>
                <a:gd name="T22" fmla="*/ 175 w 1625"/>
                <a:gd name="T23" fmla="*/ 272 h 2434"/>
                <a:gd name="T24" fmla="*/ 298 w 1625"/>
                <a:gd name="T25" fmla="*/ 540 h 2434"/>
                <a:gd name="T26" fmla="*/ 374 w 1625"/>
                <a:gd name="T27" fmla="*/ 516 h 2434"/>
                <a:gd name="T28" fmla="*/ 765 w 1625"/>
                <a:gd name="T29" fmla="*/ 330 h 2434"/>
                <a:gd name="T30" fmla="*/ 879 w 1625"/>
                <a:gd name="T31" fmla="*/ 74 h 2434"/>
                <a:gd name="T32" fmla="*/ 1126 w 1625"/>
                <a:gd name="T33" fmla="*/ 365 h 2434"/>
                <a:gd name="T34" fmla="*/ 1394 w 1625"/>
                <a:gd name="T35" fmla="*/ 493 h 2434"/>
                <a:gd name="T36" fmla="*/ 1364 w 1625"/>
                <a:gd name="T37" fmla="*/ 711 h 2434"/>
                <a:gd name="T38" fmla="*/ 1625 w 1625"/>
                <a:gd name="T39" fmla="*/ 888 h 2434"/>
                <a:gd name="T40" fmla="*/ 1319 w 1625"/>
                <a:gd name="T41" fmla="*/ 1231 h 2434"/>
                <a:gd name="T42" fmla="*/ 1058 w 1625"/>
                <a:gd name="T43" fmla="*/ 1110 h 2434"/>
                <a:gd name="T44" fmla="*/ 941 w 1625"/>
                <a:gd name="T45" fmla="*/ 897 h 2434"/>
                <a:gd name="T46" fmla="*/ 783 w 1625"/>
                <a:gd name="T47" fmla="*/ 615 h 2434"/>
                <a:gd name="T48" fmla="*/ 523 w 1625"/>
                <a:gd name="T49" fmla="*/ 795 h 2434"/>
                <a:gd name="T50" fmla="*/ 429 w 1625"/>
                <a:gd name="T51" fmla="*/ 1015 h 2434"/>
                <a:gd name="T52" fmla="*/ 620 w 1625"/>
                <a:gd name="T53" fmla="*/ 1164 h 2434"/>
                <a:gd name="T54" fmla="*/ 827 w 1625"/>
                <a:gd name="T55" fmla="*/ 1169 h 2434"/>
                <a:gd name="T56" fmla="*/ 874 w 1625"/>
                <a:gd name="T57" fmla="*/ 1364 h 2434"/>
                <a:gd name="T58" fmla="*/ 1125 w 1625"/>
                <a:gd name="T59" fmla="*/ 1616 h 2434"/>
                <a:gd name="T60" fmla="*/ 843 w 1625"/>
                <a:gd name="T61" fmla="*/ 1825 h 2434"/>
                <a:gd name="T62" fmla="*/ 565 w 1625"/>
                <a:gd name="T63" fmla="*/ 2394 h 243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Lst>
              <a:rect l="0" t="0" r="r" b="b"/>
              <a:pathLst>
                <a:path w="1625" h="2434">
                  <a:moveTo>
                    <a:pt x="571" y="2434"/>
                  </a:moveTo>
                  <a:cubicBezTo>
                    <a:pt x="558" y="2417"/>
                    <a:pt x="545" y="2400"/>
                    <a:pt x="533" y="2387"/>
                  </a:cubicBezTo>
                  <a:cubicBezTo>
                    <a:pt x="459" y="2385"/>
                    <a:pt x="389" y="2383"/>
                    <a:pt x="319" y="2385"/>
                  </a:cubicBezTo>
                  <a:cubicBezTo>
                    <a:pt x="252" y="2367"/>
                    <a:pt x="185" y="2348"/>
                    <a:pt x="121" y="2334"/>
                  </a:cubicBezTo>
                  <a:cubicBezTo>
                    <a:pt x="67" y="2296"/>
                    <a:pt x="32" y="2243"/>
                    <a:pt x="32" y="2230"/>
                  </a:cubicBezTo>
                  <a:cubicBezTo>
                    <a:pt x="71" y="2185"/>
                    <a:pt x="109" y="2140"/>
                    <a:pt x="148" y="2099"/>
                  </a:cubicBezTo>
                  <a:cubicBezTo>
                    <a:pt x="158" y="2063"/>
                    <a:pt x="167" y="2027"/>
                    <a:pt x="180" y="1991"/>
                  </a:cubicBezTo>
                  <a:cubicBezTo>
                    <a:pt x="223" y="1793"/>
                    <a:pt x="105" y="1711"/>
                    <a:pt x="10" y="1611"/>
                  </a:cubicBezTo>
                  <a:cubicBezTo>
                    <a:pt x="11" y="1483"/>
                    <a:pt x="91" y="1446"/>
                    <a:pt x="184" y="1396"/>
                  </a:cubicBezTo>
                  <a:cubicBezTo>
                    <a:pt x="200" y="1366"/>
                    <a:pt x="216" y="1341"/>
                    <a:pt x="232" y="1315"/>
                  </a:cubicBezTo>
                  <a:cubicBezTo>
                    <a:pt x="229" y="1282"/>
                    <a:pt x="230" y="1253"/>
                    <a:pt x="230" y="1223"/>
                  </a:cubicBezTo>
                  <a:cubicBezTo>
                    <a:pt x="176" y="1130"/>
                    <a:pt x="132" y="1077"/>
                    <a:pt x="77" y="1029"/>
                  </a:cubicBezTo>
                  <a:cubicBezTo>
                    <a:pt x="68" y="1026"/>
                    <a:pt x="58" y="1022"/>
                    <a:pt x="52" y="1022"/>
                  </a:cubicBezTo>
                  <a:cubicBezTo>
                    <a:pt x="52" y="1019"/>
                    <a:pt x="52" y="1016"/>
                    <a:pt x="52" y="1012"/>
                  </a:cubicBezTo>
                  <a:cubicBezTo>
                    <a:pt x="71" y="996"/>
                    <a:pt x="91" y="981"/>
                    <a:pt x="110" y="965"/>
                  </a:cubicBezTo>
                  <a:cubicBezTo>
                    <a:pt x="123" y="942"/>
                    <a:pt x="142" y="913"/>
                    <a:pt x="142" y="890"/>
                  </a:cubicBezTo>
                  <a:cubicBezTo>
                    <a:pt x="117" y="867"/>
                    <a:pt x="91" y="846"/>
                    <a:pt x="69" y="826"/>
                  </a:cubicBezTo>
                  <a:cubicBezTo>
                    <a:pt x="69" y="803"/>
                    <a:pt x="69" y="780"/>
                    <a:pt x="69" y="761"/>
                  </a:cubicBezTo>
                  <a:cubicBezTo>
                    <a:pt x="35" y="724"/>
                    <a:pt x="12" y="700"/>
                    <a:pt x="0" y="674"/>
                  </a:cubicBezTo>
                  <a:cubicBezTo>
                    <a:pt x="0" y="628"/>
                    <a:pt x="0" y="582"/>
                    <a:pt x="1" y="536"/>
                  </a:cubicBezTo>
                  <a:cubicBezTo>
                    <a:pt x="13" y="517"/>
                    <a:pt x="30" y="498"/>
                    <a:pt x="46" y="482"/>
                  </a:cubicBezTo>
                  <a:cubicBezTo>
                    <a:pt x="46" y="482"/>
                    <a:pt x="87" y="476"/>
                    <a:pt x="103" y="460"/>
                  </a:cubicBezTo>
                  <a:cubicBezTo>
                    <a:pt x="103" y="411"/>
                    <a:pt x="104" y="365"/>
                    <a:pt x="104" y="319"/>
                  </a:cubicBezTo>
                  <a:cubicBezTo>
                    <a:pt x="133" y="291"/>
                    <a:pt x="133" y="281"/>
                    <a:pt x="175" y="272"/>
                  </a:cubicBezTo>
                  <a:cubicBezTo>
                    <a:pt x="197" y="286"/>
                    <a:pt x="241" y="313"/>
                    <a:pt x="241" y="379"/>
                  </a:cubicBezTo>
                  <a:cubicBezTo>
                    <a:pt x="167" y="419"/>
                    <a:pt x="228" y="483"/>
                    <a:pt x="298" y="540"/>
                  </a:cubicBezTo>
                  <a:cubicBezTo>
                    <a:pt x="307" y="541"/>
                    <a:pt x="317" y="541"/>
                    <a:pt x="330" y="545"/>
                  </a:cubicBezTo>
                  <a:cubicBezTo>
                    <a:pt x="342" y="535"/>
                    <a:pt x="358" y="526"/>
                    <a:pt x="374" y="516"/>
                  </a:cubicBezTo>
                  <a:cubicBezTo>
                    <a:pt x="375" y="451"/>
                    <a:pt x="445" y="443"/>
                    <a:pt x="490" y="408"/>
                  </a:cubicBezTo>
                  <a:cubicBezTo>
                    <a:pt x="555" y="321"/>
                    <a:pt x="672" y="389"/>
                    <a:pt x="765" y="330"/>
                  </a:cubicBezTo>
                  <a:cubicBezTo>
                    <a:pt x="762" y="274"/>
                    <a:pt x="760" y="218"/>
                    <a:pt x="760" y="166"/>
                  </a:cubicBezTo>
                  <a:cubicBezTo>
                    <a:pt x="795" y="118"/>
                    <a:pt x="815" y="111"/>
                    <a:pt x="879" y="74"/>
                  </a:cubicBezTo>
                  <a:cubicBezTo>
                    <a:pt x="953" y="0"/>
                    <a:pt x="971" y="73"/>
                    <a:pt x="1009" y="172"/>
                  </a:cubicBezTo>
                  <a:cubicBezTo>
                    <a:pt x="1047" y="235"/>
                    <a:pt x="1085" y="298"/>
                    <a:pt x="1126" y="365"/>
                  </a:cubicBezTo>
                  <a:cubicBezTo>
                    <a:pt x="1132" y="421"/>
                    <a:pt x="1122" y="453"/>
                    <a:pt x="1212" y="492"/>
                  </a:cubicBezTo>
                  <a:cubicBezTo>
                    <a:pt x="1250" y="492"/>
                    <a:pt x="1327" y="485"/>
                    <a:pt x="1394" y="493"/>
                  </a:cubicBezTo>
                  <a:cubicBezTo>
                    <a:pt x="1365" y="535"/>
                    <a:pt x="1327" y="527"/>
                    <a:pt x="1307" y="576"/>
                  </a:cubicBezTo>
                  <a:cubicBezTo>
                    <a:pt x="1307" y="628"/>
                    <a:pt x="1287" y="657"/>
                    <a:pt x="1364" y="711"/>
                  </a:cubicBezTo>
                  <a:cubicBezTo>
                    <a:pt x="1434" y="723"/>
                    <a:pt x="1494" y="800"/>
                    <a:pt x="1580" y="845"/>
                  </a:cubicBezTo>
                  <a:cubicBezTo>
                    <a:pt x="1593" y="858"/>
                    <a:pt x="1609" y="872"/>
                    <a:pt x="1625" y="888"/>
                  </a:cubicBezTo>
                  <a:cubicBezTo>
                    <a:pt x="1576" y="953"/>
                    <a:pt x="1528" y="1020"/>
                    <a:pt x="1480" y="1088"/>
                  </a:cubicBezTo>
                  <a:cubicBezTo>
                    <a:pt x="1479" y="1150"/>
                    <a:pt x="1364" y="1212"/>
                    <a:pt x="1319" y="1231"/>
                  </a:cubicBezTo>
                  <a:cubicBezTo>
                    <a:pt x="1281" y="1237"/>
                    <a:pt x="1242" y="1242"/>
                    <a:pt x="1207" y="1251"/>
                  </a:cubicBezTo>
                  <a:cubicBezTo>
                    <a:pt x="1131" y="1203"/>
                    <a:pt x="1102" y="1134"/>
                    <a:pt x="1058" y="1110"/>
                  </a:cubicBezTo>
                  <a:cubicBezTo>
                    <a:pt x="1033" y="1040"/>
                    <a:pt x="1059" y="969"/>
                    <a:pt x="1037" y="936"/>
                  </a:cubicBezTo>
                  <a:cubicBezTo>
                    <a:pt x="1005" y="922"/>
                    <a:pt x="973" y="908"/>
                    <a:pt x="941" y="897"/>
                  </a:cubicBezTo>
                  <a:cubicBezTo>
                    <a:pt x="938" y="819"/>
                    <a:pt x="955" y="721"/>
                    <a:pt x="952" y="675"/>
                  </a:cubicBezTo>
                  <a:cubicBezTo>
                    <a:pt x="872" y="666"/>
                    <a:pt x="799" y="664"/>
                    <a:pt x="783" y="615"/>
                  </a:cubicBezTo>
                  <a:cubicBezTo>
                    <a:pt x="681" y="612"/>
                    <a:pt x="687" y="609"/>
                    <a:pt x="667" y="707"/>
                  </a:cubicBezTo>
                  <a:cubicBezTo>
                    <a:pt x="613" y="729"/>
                    <a:pt x="565" y="770"/>
                    <a:pt x="523" y="795"/>
                  </a:cubicBezTo>
                  <a:cubicBezTo>
                    <a:pt x="523" y="824"/>
                    <a:pt x="523" y="847"/>
                    <a:pt x="554" y="904"/>
                  </a:cubicBezTo>
                  <a:cubicBezTo>
                    <a:pt x="547" y="989"/>
                    <a:pt x="452" y="967"/>
                    <a:pt x="429" y="1015"/>
                  </a:cubicBezTo>
                  <a:cubicBezTo>
                    <a:pt x="429" y="1055"/>
                    <a:pt x="403" y="1119"/>
                    <a:pt x="428" y="1159"/>
                  </a:cubicBezTo>
                  <a:cubicBezTo>
                    <a:pt x="492" y="1161"/>
                    <a:pt x="556" y="1163"/>
                    <a:pt x="620" y="1164"/>
                  </a:cubicBezTo>
                  <a:cubicBezTo>
                    <a:pt x="665" y="1126"/>
                    <a:pt x="668" y="1093"/>
                    <a:pt x="761" y="1109"/>
                  </a:cubicBezTo>
                  <a:cubicBezTo>
                    <a:pt x="777" y="1135"/>
                    <a:pt x="799" y="1139"/>
                    <a:pt x="827" y="1169"/>
                  </a:cubicBezTo>
                  <a:cubicBezTo>
                    <a:pt x="837" y="1186"/>
                    <a:pt x="846" y="1206"/>
                    <a:pt x="856" y="1226"/>
                  </a:cubicBezTo>
                  <a:cubicBezTo>
                    <a:pt x="862" y="1272"/>
                    <a:pt x="868" y="1318"/>
                    <a:pt x="874" y="1364"/>
                  </a:cubicBezTo>
                  <a:cubicBezTo>
                    <a:pt x="912" y="1414"/>
                    <a:pt x="966" y="1478"/>
                    <a:pt x="1065" y="1513"/>
                  </a:cubicBezTo>
                  <a:cubicBezTo>
                    <a:pt x="1084" y="1546"/>
                    <a:pt x="1103" y="1579"/>
                    <a:pt x="1125" y="1616"/>
                  </a:cubicBezTo>
                  <a:cubicBezTo>
                    <a:pt x="1080" y="1615"/>
                    <a:pt x="1055" y="1670"/>
                    <a:pt x="1026" y="1689"/>
                  </a:cubicBezTo>
                  <a:cubicBezTo>
                    <a:pt x="997" y="1750"/>
                    <a:pt x="897" y="1810"/>
                    <a:pt x="843" y="1825"/>
                  </a:cubicBezTo>
                  <a:cubicBezTo>
                    <a:pt x="785" y="1866"/>
                    <a:pt x="737" y="1911"/>
                    <a:pt x="701" y="1972"/>
                  </a:cubicBezTo>
                  <a:cubicBezTo>
                    <a:pt x="553" y="2119"/>
                    <a:pt x="467" y="2146"/>
                    <a:pt x="565" y="2394"/>
                  </a:cubicBezTo>
                  <a:cubicBezTo>
                    <a:pt x="565" y="2407"/>
                    <a:pt x="568" y="2420"/>
                    <a:pt x="571" y="2434"/>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8" name="Freeform 28"/>
            <p:cNvSpPr>
              <a:spLocks/>
            </p:cNvSpPr>
            <p:nvPr/>
          </p:nvSpPr>
          <p:spPr bwMode="auto">
            <a:xfrm>
              <a:off x="2258545" y="1320798"/>
              <a:ext cx="2609850" cy="2046288"/>
            </a:xfrm>
            <a:custGeom>
              <a:avLst/>
              <a:gdLst>
                <a:gd name="T0" fmla="*/ 4182 w 6029"/>
                <a:gd name="T1" fmla="*/ 4629 h 4727"/>
                <a:gd name="T2" fmla="*/ 3958 w 6029"/>
                <a:gd name="T3" fmla="*/ 4672 h 4727"/>
                <a:gd name="T4" fmla="*/ 3586 w 6029"/>
                <a:gd name="T5" fmla="*/ 4421 h 4727"/>
                <a:gd name="T6" fmla="*/ 3148 w 6029"/>
                <a:gd name="T7" fmla="*/ 4387 h 4727"/>
                <a:gd name="T8" fmla="*/ 2751 w 6029"/>
                <a:gd name="T9" fmla="*/ 4485 h 4727"/>
                <a:gd name="T10" fmla="*/ 2390 w 6029"/>
                <a:gd name="T11" fmla="*/ 4571 h 4727"/>
                <a:gd name="T12" fmla="*/ 1924 w 6029"/>
                <a:gd name="T13" fmla="*/ 4411 h 4727"/>
                <a:gd name="T14" fmla="*/ 1701 w 6029"/>
                <a:gd name="T15" fmla="*/ 4422 h 4727"/>
                <a:gd name="T16" fmla="*/ 1096 w 6029"/>
                <a:gd name="T17" fmla="*/ 4590 h 4727"/>
                <a:gd name="T18" fmla="*/ 800 w 6029"/>
                <a:gd name="T19" fmla="*/ 4396 h 4727"/>
                <a:gd name="T20" fmla="*/ 773 w 6029"/>
                <a:gd name="T21" fmla="*/ 4124 h 4727"/>
                <a:gd name="T22" fmla="*/ 455 w 6029"/>
                <a:gd name="T23" fmla="*/ 3827 h 4727"/>
                <a:gd name="T24" fmla="*/ 256 w 6029"/>
                <a:gd name="T25" fmla="*/ 3374 h 4727"/>
                <a:gd name="T26" fmla="*/ 200 w 6029"/>
                <a:gd name="T27" fmla="*/ 3137 h 4727"/>
                <a:gd name="T28" fmla="*/ 66 w 6029"/>
                <a:gd name="T29" fmla="*/ 2655 h 4727"/>
                <a:gd name="T30" fmla="*/ 9 w 6029"/>
                <a:gd name="T31" fmla="*/ 2562 h 4727"/>
                <a:gd name="T32" fmla="*/ 125 w 6029"/>
                <a:gd name="T33" fmla="*/ 2326 h 4727"/>
                <a:gd name="T34" fmla="*/ 657 w 6029"/>
                <a:gd name="T35" fmla="*/ 2107 h 4727"/>
                <a:gd name="T36" fmla="*/ 944 w 6029"/>
                <a:gd name="T37" fmla="*/ 2242 h 4727"/>
                <a:gd name="T38" fmla="*/ 1277 w 6029"/>
                <a:gd name="T39" fmla="*/ 2057 h 4727"/>
                <a:gd name="T40" fmla="*/ 1798 w 6029"/>
                <a:gd name="T41" fmla="*/ 2044 h 4727"/>
                <a:gd name="T42" fmla="*/ 2084 w 6029"/>
                <a:gd name="T43" fmla="*/ 1665 h 4727"/>
                <a:gd name="T44" fmla="*/ 2240 w 6029"/>
                <a:gd name="T45" fmla="*/ 1318 h 4727"/>
                <a:gd name="T46" fmla="*/ 2210 w 6029"/>
                <a:gd name="T47" fmla="*/ 964 h 4727"/>
                <a:gd name="T48" fmla="*/ 2807 w 6029"/>
                <a:gd name="T49" fmla="*/ 1077 h 4727"/>
                <a:gd name="T50" fmla="*/ 2856 w 6029"/>
                <a:gd name="T51" fmla="*/ 839 h 4727"/>
                <a:gd name="T52" fmla="*/ 3162 w 6029"/>
                <a:gd name="T53" fmla="*/ 441 h 4727"/>
                <a:gd name="T54" fmla="*/ 3762 w 6029"/>
                <a:gd name="T55" fmla="*/ 535 h 4727"/>
                <a:gd name="T56" fmla="*/ 4158 w 6029"/>
                <a:gd name="T57" fmla="*/ 44 h 4727"/>
                <a:gd name="T58" fmla="*/ 4387 w 6029"/>
                <a:gd name="T59" fmla="*/ 187 h 4727"/>
                <a:gd name="T60" fmla="*/ 4785 w 6029"/>
                <a:gd name="T61" fmla="*/ 528 h 4727"/>
                <a:gd name="T62" fmla="*/ 4910 w 6029"/>
                <a:gd name="T63" fmla="*/ 891 h 4727"/>
                <a:gd name="T64" fmla="*/ 4820 w 6029"/>
                <a:gd name="T65" fmla="*/ 1469 h 4727"/>
                <a:gd name="T66" fmla="*/ 5417 w 6029"/>
                <a:gd name="T67" fmla="*/ 1670 h 4727"/>
                <a:gd name="T68" fmla="*/ 5878 w 6029"/>
                <a:gd name="T69" fmla="*/ 2039 h 4727"/>
                <a:gd name="T70" fmla="*/ 6003 w 6029"/>
                <a:gd name="T71" fmla="*/ 2432 h 4727"/>
                <a:gd name="T72" fmla="*/ 5938 w 6029"/>
                <a:gd name="T73" fmla="*/ 2741 h 4727"/>
                <a:gd name="T74" fmla="*/ 5713 w 6029"/>
                <a:gd name="T75" fmla="*/ 2873 h 4727"/>
                <a:gd name="T76" fmla="*/ 5085 w 6029"/>
                <a:gd name="T77" fmla="*/ 3247 h 4727"/>
                <a:gd name="T78" fmla="*/ 5047 w 6029"/>
                <a:gd name="T79" fmla="*/ 3672 h 4727"/>
                <a:gd name="T80" fmla="*/ 4334 w 6029"/>
                <a:gd name="T81" fmla="*/ 3821 h 4727"/>
                <a:gd name="T82" fmla="*/ 4367 w 6029"/>
                <a:gd name="T83" fmla="*/ 4142 h 4727"/>
                <a:gd name="T84" fmla="*/ 4445 w 6029"/>
                <a:gd name="T85" fmla="*/ 4396 h 4727"/>
                <a:gd name="T86" fmla="*/ 4296 w 6029"/>
                <a:gd name="T87" fmla="*/ 4727 h 4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Lst>
              <a:rect l="0" t="0" r="r" b="b"/>
              <a:pathLst>
                <a:path w="6029" h="4727">
                  <a:moveTo>
                    <a:pt x="4296" y="4727"/>
                  </a:moveTo>
                  <a:cubicBezTo>
                    <a:pt x="4281" y="4716"/>
                    <a:pt x="4268" y="4710"/>
                    <a:pt x="4255" y="4703"/>
                  </a:cubicBezTo>
                  <a:cubicBezTo>
                    <a:pt x="4230" y="4676"/>
                    <a:pt x="4204" y="4652"/>
                    <a:pt x="4182" y="4629"/>
                  </a:cubicBezTo>
                  <a:cubicBezTo>
                    <a:pt x="4102" y="4627"/>
                    <a:pt x="4096" y="4604"/>
                    <a:pt x="4067" y="4678"/>
                  </a:cubicBezTo>
                  <a:cubicBezTo>
                    <a:pt x="4054" y="4671"/>
                    <a:pt x="4044" y="4668"/>
                    <a:pt x="4035" y="4664"/>
                  </a:cubicBezTo>
                  <a:cubicBezTo>
                    <a:pt x="4009" y="4667"/>
                    <a:pt x="3984" y="4670"/>
                    <a:pt x="3958" y="4672"/>
                  </a:cubicBezTo>
                  <a:cubicBezTo>
                    <a:pt x="3926" y="4619"/>
                    <a:pt x="3933" y="4593"/>
                    <a:pt x="3930" y="4564"/>
                  </a:cubicBezTo>
                  <a:cubicBezTo>
                    <a:pt x="3911" y="4553"/>
                    <a:pt x="3892" y="4543"/>
                    <a:pt x="3873" y="4536"/>
                  </a:cubicBezTo>
                  <a:cubicBezTo>
                    <a:pt x="3774" y="4442"/>
                    <a:pt x="3698" y="4378"/>
                    <a:pt x="3586" y="4421"/>
                  </a:cubicBezTo>
                  <a:cubicBezTo>
                    <a:pt x="3503" y="4428"/>
                    <a:pt x="3426" y="4443"/>
                    <a:pt x="3349" y="4431"/>
                  </a:cubicBezTo>
                  <a:cubicBezTo>
                    <a:pt x="3311" y="4417"/>
                    <a:pt x="3276" y="4403"/>
                    <a:pt x="3241" y="4389"/>
                  </a:cubicBezTo>
                  <a:cubicBezTo>
                    <a:pt x="3209" y="4388"/>
                    <a:pt x="3177" y="4387"/>
                    <a:pt x="3148" y="4387"/>
                  </a:cubicBezTo>
                  <a:cubicBezTo>
                    <a:pt x="3078" y="4427"/>
                    <a:pt x="2985" y="4468"/>
                    <a:pt x="2949" y="4539"/>
                  </a:cubicBezTo>
                  <a:cubicBezTo>
                    <a:pt x="2914" y="4535"/>
                    <a:pt x="2879" y="4534"/>
                    <a:pt x="2847" y="4533"/>
                  </a:cubicBezTo>
                  <a:cubicBezTo>
                    <a:pt x="2815" y="4516"/>
                    <a:pt x="2783" y="4499"/>
                    <a:pt x="2751" y="4485"/>
                  </a:cubicBezTo>
                  <a:cubicBezTo>
                    <a:pt x="2684" y="4483"/>
                    <a:pt x="2665" y="4476"/>
                    <a:pt x="2636" y="4505"/>
                  </a:cubicBezTo>
                  <a:cubicBezTo>
                    <a:pt x="2608" y="4511"/>
                    <a:pt x="2582" y="4516"/>
                    <a:pt x="2556" y="4526"/>
                  </a:cubicBezTo>
                  <a:cubicBezTo>
                    <a:pt x="2480" y="4524"/>
                    <a:pt x="2451" y="4552"/>
                    <a:pt x="2390" y="4571"/>
                  </a:cubicBezTo>
                  <a:cubicBezTo>
                    <a:pt x="2294" y="4568"/>
                    <a:pt x="2176" y="4500"/>
                    <a:pt x="2144" y="4466"/>
                  </a:cubicBezTo>
                  <a:cubicBezTo>
                    <a:pt x="2145" y="4351"/>
                    <a:pt x="2126" y="4380"/>
                    <a:pt x="2072" y="4333"/>
                  </a:cubicBezTo>
                  <a:cubicBezTo>
                    <a:pt x="1963" y="4331"/>
                    <a:pt x="1992" y="4335"/>
                    <a:pt x="1924" y="4411"/>
                  </a:cubicBezTo>
                  <a:cubicBezTo>
                    <a:pt x="1854" y="4439"/>
                    <a:pt x="1787" y="4421"/>
                    <a:pt x="1736" y="4456"/>
                  </a:cubicBezTo>
                  <a:cubicBezTo>
                    <a:pt x="1726" y="4456"/>
                    <a:pt x="1720" y="4455"/>
                    <a:pt x="1713" y="4455"/>
                  </a:cubicBezTo>
                  <a:cubicBezTo>
                    <a:pt x="1707" y="4442"/>
                    <a:pt x="1704" y="4432"/>
                    <a:pt x="1701" y="4422"/>
                  </a:cubicBezTo>
                  <a:cubicBezTo>
                    <a:pt x="1621" y="4328"/>
                    <a:pt x="1513" y="4277"/>
                    <a:pt x="1423" y="4287"/>
                  </a:cubicBezTo>
                  <a:cubicBezTo>
                    <a:pt x="1321" y="4357"/>
                    <a:pt x="1282" y="4389"/>
                    <a:pt x="1234" y="4505"/>
                  </a:cubicBezTo>
                  <a:cubicBezTo>
                    <a:pt x="1192" y="4563"/>
                    <a:pt x="1157" y="4582"/>
                    <a:pt x="1096" y="4590"/>
                  </a:cubicBezTo>
                  <a:cubicBezTo>
                    <a:pt x="1064" y="4583"/>
                    <a:pt x="1032" y="4576"/>
                    <a:pt x="1003" y="4568"/>
                  </a:cubicBezTo>
                  <a:cubicBezTo>
                    <a:pt x="975" y="4545"/>
                    <a:pt x="965" y="4538"/>
                    <a:pt x="943" y="4537"/>
                  </a:cubicBezTo>
                  <a:cubicBezTo>
                    <a:pt x="921" y="4445"/>
                    <a:pt x="844" y="4423"/>
                    <a:pt x="800" y="4396"/>
                  </a:cubicBezTo>
                  <a:cubicBezTo>
                    <a:pt x="787" y="4376"/>
                    <a:pt x="774" y="4359"/>
                    <a:pt x="762" y="4343"/>
                  </a:cubicBezTo>
                  <a:cubicBezTo>
                    <a:pt x="762" y="4297"/>
                    <a:pt x="762" y="4254"/>
                    <a:pt x="763" y="4212"/>
                  </a:cubicBezTo>
                  <a:cubicBezTo>
                    <a:pt x="782" y="4193"/>
                    <a:pt x="773" y="4133"/>
                    <a:pt x="773" y="4124"/>
                  </a:cubicBezTo>
                  <a:cubicBezTo>
                    <a:pt x="738" y="4015"/>
                    <a:pt x="633" y="4045"/>
                    <a:pt x="575" y="4020"/>
                  </a:cubicBezTo>
                  <a:cubicBezTo>
                    <a:pt x="556" y="4000"/>
                    <a:pt x="540" y="3984"/>
                    <a:pt x="524" y="3967"/>
                  </a:cubicBezTo>
                  <a:cubicBezTo>
                    <a:pt x="499" y="3920"/>
                    <a:pt x="477" y="3874"/>
                    <a:pt x="455" y="3827"/>
                  </a:cubicBezTo>
                  <a:cubicBezTo>
                    <a:pt x="417" y="3817"/>
                    <a:pt x="382" y="3809"/>
                    <a:pt x="346" y="3802"/>
                  </a:cubicBezTo>
                  <a:cubicBezTo>
                    <a:pt x="318" y="3723"/>
                    <a:pt x="360" y="3655"/>
                    <a:pt x="380" y="3603"/>
                  </a:cubicBezTo>
                  <a:cubicBezTo>
                    <a:pt x="380" y="3488"/>
                    <a:pt x="310" y="3434"/>
                    <a:pt x="256" y="3374"/>
                  </a:cubicBezTo>
                  <a:cubicBezTo>
                    <a:pt x="209" y="3350"/>
                    <a:pt x="161" y="3326"/>
                    <a:pt x="116" y="3302"/>
                  </a:cubicBezTo>
                  <a:cubicBezTo>
                    <a:pt x="110" y="3292"/>
                    <a:pt x="103" y="3285"/>
                    <a:pt x="97" y="3278"/>
                  </a:cubicBezTo>
                  <a:cubicBezTo>
                    <a:pt x="98" y="3154"/>
                    <a:pt x="91" y="3190"/>
                    <a:pt x="200" y="3137"/>
                  </a:cubicBezTo>
                  <a:cubicBezTo>
                    <a:pt x="219" y="3121"/>
                    <a:pt x="255" y="3095"/>
                    <a:pt x="264" y="3076"/>
                  </a:cubicBezTo>
                  <a:cubicBezTo>
                    <a:pt x="265" y="2971"/>
                    <a:pt x="266" y="2870"/>
                    <a:pt x="266" y="2768"/>
                  </a:cubicBezTo>
                  <a:cubicBezTo>
                    <a:pt x="245" y="2624"/>
                    <a:pt x="142" y="2660"/>
                    <a:pt x="66" y="2655"/>
                  </a:cubicBezTo>
                  <a:cubicBezTo>
                    <a:pt x="53" y="2661"/>
                    <a:pt x="43" y="2671"/>
                    <a:pt x="34" y="2681"/>
                  </a:cubicBezTo>
                  <a:cubicBezTo>
                    <a:pt x="30" y="2684"/>
                    <a:pt x="27" y="2687"/>
                    <a:pt x="27" y="2694"/>
                  </a:cubicBezTo>
                  <a:cubicBezTo>
                    <a:pt x="2" y="2618"/>
                    <a:pt x="2" y="2598"/>
                    <a:pt x="9" y="2562"/>
                  </a:cubicBezTo>
                  <a:cubicBezTo>
                    <a:pt x="31" y="2550"/>
                    <a:pt x="57" y="2537"/>
                    <a:pt x="82" y="2528"/>
                  </a:cubicBezTo>
                  <a:cubicBezTo>
                    <a:pt x="83" y="2502"/>
                    <a:pt x="83" y="2476"/>
                    <a:pt x="86" y="2453"/>
                  </a:cubicBezTo>
                  <a:cubicBezTo>
                    <a:pt x="10" y="2333"/>
                    <a:pt x="0" y="2408"/>
                    <a:pt x="125" y="2326"/>
                  </a:cubicBezTo>
                  <a:cubicBezTo>
                    <a:pt x="148" y="2287"/>
                    <a:pt x="173" y="2249"/>
                    <a:pt x="199" y="2213"/>
                  </a:cubicBezTo>
                  <a:cubicBezTo>
                    <a:pt x="241" y="2195"/>
                    <a:pt x="283" y="2179"/>
                    <a:pt x="327" y="2164"/>
                  </a:cubicBezTo>
                  <a:cubicBezTo>
                    <a:pt x="465" y="2161"/>
                    <a:pt x="532" y="2166"/>
                    <a:pt x="657" y="2107"/>
                  </a:cubicBezTo>
                  <a:cubicBezTo>
                    <a:pt x="673" y="2104"/>
                    <a:pt x="692" y="2105"/>
                    <a:pt x="711" y="2105"/>
                  </a:cubicBezTo>
                  <a:cubicBezTo>
                    <a:pt x="711" y="2148"/>
                    <a:pt x="723" y="2243"/>
                    <a:pt x="806" y="2271"/>
                  </a:cubicBezTo>
                  <a:cubicBezTo>
                    <a:pt x="844" y="2272"/>
                    <a:pt x="899" y="2273"/>
                    <a:pt x="944" y="2242"/>
                  </a:cubicBezTo>
                  <a:cubicBezTo>
                    <a:pt x="973" y="2200"/>
                    <a:pt x="1002" y="2161"/>
                    <a:pt x="1034" y="2123"/>
                  </a:cubicBezTo>
                  <a:cubicBezTo>
                    <a:pt x="1082" y="2124"/>
                    <a:pt x="1126" y="2142"/>
                    <a:pt x="1190" y="2127"/>
                  </a:cubicBezTo>
                  <a:cubicBezTo>
                    <a:pt x="1219" y="2095"/>
                    <a:pt x="1242" y="2079"/>
                    <a:pt x="1277" y="2057"/>
                  </a:cubicBezTo>
                  <a:cubicBezTo>
                    <a:pt x="1293" y="2054"/>
                    <a:pt x="1312" y="2055"/>
                    <a:pt x="1331" y="2055"/>
                  </a:cubicBezTo>
                  <a:cubicBezTo>
                    <a:pt x="1373" y="2069"/>
                    <a:pt x="1417" y="2100"/>
                    <a:pt x="1494" y="2102"/>
                  </a:cubicBezTo>
                  <a:cubicBezTo>
                    <a:pt x="1568" y="2061"/>
                    <a:pt x="1698" y="2084"/>
                    <a:pt x="1798" y="2044"/>
                  </a:cubicBezTo>
                  <a:cubicBezTo>
                    <a:pt x="1836" y="2019"/>
                    <a:pt x="1878" y="1994"/>
                    <a:pt x="1920" y="1972"/>
                  </a:cubicBezTo>
                  <a:cubicBezTo>
                    <a:pt x="1929" y="1939"/>
                    <a:pt x="1939" y="1907"/>
                    <a:pt x="1949" y="1878"/>
                  </a:cubicBezTo>
                  <a:cubicBezTo>
                    <a:pt x="2035" y="1850"/>
                    <a:pt x="2055" y="1726"/>
                    <a:pt x="2084" y="1665"/>
                  </a:cubicBezTo>
                  <a:cubicBezTo>
                    <a:pt x="2116" y="1649"/>
                    <a:pt x="2161" y="1627"/>
                    <a:pt x="2190" y="1599"/>
                  </a:cubicBezTo>
                  <a:cubicBezTo>
                    <a:pt x="2203" y="1563"/>
                    <a:pt x="2216" y="1527"/>
                    <a:pt x="2229" y="1495"/>
                  </a:cubicBezTo>
                  <a:cubicBezTo>
                    <a:pt x="2233" y="1436"/>
                    <a:pt x="2236" y="1377"/>
                    <a:pt x="2240" y="1318"/>
                  </a:cubicBezTo>
                  <a:cubicBezTo>
                    <a:pt x="2230" y="1292"/>
                    <a:pt x="2224" y="1266"/>
                    <a:pt x="2218" y="1243"/>
                  </a:cubicBezTo>
                  <a:cubicBezTo>
                    <a:pt x="2218" y="1148"/>
                    <a:pt x="2270" y="1047"/>
                    <a:pt x="2219" y="994"/>
                  </a:cubicBezTo>
                  <a:cubicBezTo>
                    <a:pt x="2216" y="984"/>
                    <a:pt x="2213" y="974"/>
                    <a:pt x="2210" y="964"/>
                  </a:cubicBezTo>
                  <a:cubicBezTo>
                    <a:pt x="2315" y="967"/>
                    <a:pt x="2411" y="969"/>
                    <a:pt x="2520" y="991"/>
                  </a:cubicBezTo>
                  <a:cubicBezTo>
                    <a:pt x="2596" y="1033"/>
                    <a:pt x="2663" y="1005"/>
                    <a:pt x="2762" y="1076"/>
                  </a:cubicBezTo>
                  <a:cubicBezTo>
                    <a:pt x="2775" y="1076"/>
                    <a:pt x="2791" y="1077"/>
                    <a:pt x="2807" y="1077"/>
                  </a:cubicBezTo>
                  <a:cubicBezTo>
                    <a:pt x="2820" y="1061"/>
                    <a:pt x="2832" y="1048"/>
                    <a:pt x="2849" y="1036"/>
                  </a:cubicBezTo>
                  <a:cubicBezTo>
                    <a:pt x="2849" y="1019"/>
                    <a:pt x="2849" y="1003"/>
                    <a:pt x="2849" y="990"/>
                  </a:cubicBezTo>
                  <a:cubicBezTo>
                    <a:pt x="2820" y="930"/>
                    <a:pt x="2833" y="878"/>
                    <a:pt x="2856" y="839"/>
                  </a:cubicBezTo>
                  <a:cubicBezTo>
                    <a:pt x="2895" y="791"/>
                    <a:pt x="2933" y="746"/>
                    <a:pt x="2972" y="702"/>
                  </a:cubicBezTo>
                  <a:cubicBezTo>
                    <a:pt x="2988" y="597"/>
                    <a:pt x="3024" y="578"/>
                    <a:pt x="3082" y="508"/>
                  </a:cubicBezTo>
                  <a:cubicBezTo>
                    <a:pt x="3108" y="453"/>
                    <a:pt x="3095" y="439"/>
                    <a:pt x="3162" y="441"/>
                  </a:cubicBezTo>
                  <a:cubicBezTo>
                    <a:pt x="3219" y="479"/>
                    <a:pt x="3280" y="519"/>
                    <a:pt x="3340" y="560"/>
                  </a:cubicBezTo>
                  <a:cubicBezTo>
                    <a:pt x="3375" y="571"/>
                    <a:pt x="3458" y="563"/>
                    <a:pt x="3512" y="620"/>
                  </a:cubicBezTo>
                  <a:cubicBezTo>
                    <a:pt x="3586" y="622"/>
                    <a:pt x="3729" y="639"/>
                    <a:pt x="3762" y="535"/>
                  </a:cubicBezTo>
                  <a:cubicBezTo>
                    <a:pt x="3756" y="463"/>
                    <a:pt x="3750" y="391"/>
                    <a:pt x="3747" y="318"/>
                  </a:cubicBezTo>
                  <a:cubicBezTo>
                    <a:pt x="3825" y="163"/>
                    <a:pt x="3914" y="172"/>
                    <a:pt x="4081" y="160"/>
                  </a:cubicBezTo>
                  <a:cubicBezTo>
                    <a:pt x="4122" y="148"/>
                    <a:pt x="4142" y="76"/>
                    <a:pt x="4158" y="44"/>
                  </a:cubicBezTo>
                  <a:cubicBezTo>
                    <a:pt x="4171" y="28"/>
                    <a:pt x="4184" y="15"/>
                    <a:pt x="4200" y="2"/>
                  </a:cubicBezTo>
                  <a:cubicBezTo>
                    <a:pt x="4244" y="0"/>
                    <a:pt x="4289" y="1"/>
                    <a:pt x="4334" y="2"/>
                  </a:cubicBezTo>
                  <a:cubicBezTo>
                    <a:pt x="4356" y="19"/>
                    <a:pt x="4362" y="121"/>
                    <a:pt x="4387" y="187"/>
                  </a:cubicBezTo>
                  <a:cubicBezTo>
                    <a:pt x="4428" y="254"/>
                    <a:pt x="4473" y="324"/>
                    <a:pt x="4517" y="393"/>
                  </a:cubicBezTo>
                  <a:cubicBezTo>
                    <a:pt x="4555" y="414"/>
                    <a:pt x="4616" y="439"/>
                    <a:pt x="4695" y="460"/>
                  </a:cubicBezTo>
                  <a:cubicBezTo>
                    <a:pt x="4724" y="481"/>
                    <a:pt x="4753" y="504"/>
                    <a:pt x="4785" y="528"/>
                  </a:cubicBezTo>
                  <a:cubicBezTo>
                    <a:pt x="4800" y="555"/>
                    <a:pt x="4816" y="581"/>
                    <a:pt x="4832" y="611"/>
                  </a:cubicBezTo>
                  <a:cubicBezTo>
                    <a:pt x="4838" y="664"/>
                    <a:pt x="4844" y="716"/>
                    <a:pt x="4850" y="772"/>
                  </a:cubicBezTo>
                  <a:cubicBezTo>
                    <a:pt x="4869" y="812"/>
                    <a:pt x="4888" y="851"/>
                    <a:pt x="4910" y="891"/>
                  </a:cubicBezTo>
                  <a:cubicBezTo>
                    <a:pt x="4916" y="954"/>
                    <a:pt x="4938" y="1072"/>
                    <a:pt x="4883" y="1156"/>
                  </a:cubicBezTo>
                  <a:cubicBezTo>
                    <a:pt x="4771" y="1228"/>
                    <a:pt x="4787" y="1189"/>
                    <a:pt x="4773" y="1327"/>
                  </a:cubicBezTo>
                  <a:cubicBezTo>
                    <a:pt x="4780" y="1360"/>
                    <a:pt x="4782" y="1412"/>
                    <a:pt x="4820" y="1469"/>
                  </a:cubicBezTo>
                  <a:cubicBezTo>
                    <a:pt x="4852" y="1492"/>
                    <a:pt x="4884" y="1516"/>
                    <a:pt x="4919" y="1543"/>
                  </a:cubicBezTo>
                  <a:cubicBezTo>
                    <a:pt x="4967" y="1554"/>
                    <a:pt x="5015" y="1565"/>
                    <a:pt x="5066" y="1580"/>
                  </a:cubicBezTo>
                  <a:cubicBezTo>
                    <a:pt x="5164" y="1654"/>
                    <a:pt x="5276" y="1657"/>
                    <a:pt x="5417" y="1670"/>
                  </a:cubicBezTo>
                  <a:cubicBezTo>
                    <a:pt x="5461" y="1694"/>
                    <a:pt x="5538" y="1772"/>
                    <a:pt x="5592" y="1832"/>
                  </a:cubicBezTo>
                  <a:cubicBezTo>
                    <a:pt x="5636" y="1872"/>
                    <a:pt x="5684" y="1913"/>
                    <a:pt x="5731" y="1953"/>
                  </a:cubicBezTo>
                  <a:cubicBezTo>
                    <a:pt x="5776" y="1964"/>
                    <a:pt x="5827" y="1972"/>
                    <a:pt x="5878" y="2039"/>
                  </a:cubicBezTo>
                  <a:cubicBezTo>
                    <a:pt x="5890" y="2085"/>
                    <a:pt x="5909" y="2184"/>
                    <a:pt x="5944" y="2257"/>
                  </a:cubicBezTo>
                  <a:cubicBezTo>
                    <a:pt x="5963" y="2274"/>
                    <a:pt x="5991" y="2281"/>
                    <a:pt x="6010" y="2340"/>
                  </a:cubicBezTo>
                  <a:cubicBezTo>
                    <a:pt x="6007" y="2370"/>
                    <a:pt x="6004" y="2399"/>
                    <a:pt x="6003" y="2432"/>
                  </a:cubicBezTo>
                  <a:cubicBezTo>
                    <a:pt x="6010" y="2455"/>
                    <a:pt x="6019" y="2478"/>
                    <a:pt x="6029" y="2501"/>
                  </a:cubicBezTo>
                  <a:cubicBezTo>
                    <a:pt x="5958" y="2535"/>
                    <a:pt x="5964" y="2552"/>
                    <a:pt x="5941" y="2636"/>
                  </a:cubicBezTo>
                  <a:cubicBezTo>
                    <a:pt x="5938" y="2669"/>
                    <a:pt x="5938" y="2705"/>
                    <a:pt x="5938" y="2741"/>
                  </a:cubicBezTo>
                  <a:cubicBezTo>
                    <a:pt x="5944" y="2781"/>
                    <a:pt x="5950" y="2820"/>
                    <a:pt x="5959" y="2860"/>
                  </a:cubicBezTo>
                  <a:cubicBezTo>
                    <a:pt x="5950" y="2863"/>
                    <a:pt x="5943" y="2866"/>
                    <a:pt x="5937" y="2869"/>
                  </a:cubicBezTo>
                  <a:cubicBezTo>
                    <a:pt x="5860" y="2870"/>
                    <a:pt x="5787" y="2872"/>
                    <a:pt x="5713" y="2873"/>
                  </a:cubicBezTo>
                  <a:cubicBezTo>
                    <a:pt x="5553" y="2889"/>
                    <a:pt x="5480" y="2900"/>
                    <a:pt x="5431" y="3053"/>
                  </a:cubicBezTo>
                  <a:cubicBezTo>
                    <a:pt x="5383" y="3100"/>
                    <a:pt x="5357" y="3126"/>
                    <a:pt x="5334" y="3204"/>
                  </a:cubicBezTo>
                  <a:cubicBezTo>
                    <a:pt x="5254" y="3254"/>
                    <a:pt x="5149" y="3248"/>
                    <a:pt x="5085" y="3247"/>
                  </a:cubicBezTo>
                  <a:cubicBezTo>
                    <a:pt x="5085" y="3283"/>
                    <a:pt x="5049" y="3344"/>
                    <a:pt x="5011" y="3373"/>
                  </a:cubicBezTo>
                  <a:cubicBezTo>
                    <a:pt x="4981" y="3431"/>
                    <a:pt x="5013" y="3500"/>
                    <a:pt x="5044" y="3593"/>
                  </a:cubicBezTo>
                  <a:cubicBezTo>
                    <a:pt x="5044" y="3619"/>
                    <a:pt x="5044" y="3645"/>
                    <a:pt x="5047" y="3672"/>
                  </a:cubicBezTo>
                  <a:cubicBezTo>
                    <a:pt x="4990" y="3680"/>
                    <a:pt x="4932" y="3692"/>
                    <a:pt x="4878" y="3703"/>
                  </a:cubicBezTo>
                  <a:cubicBezTo>
                    <a:pt x="4826" y="3718"/>
                    <a:pt x="4775" y="3753"/>
                    <a:pt x="4743" y="3772"/>
                  </a:cubicBezTo>
                  <a:cubicBezTo>
                    <a:pt x="4599" y="3817"/>
                    <a:pt x="4458" y="3824"/>
                    <a:pt x="4334" y="3821"/>
                  </a:cubicBezTo>
                  <a:cubicBezTo>
                    <a:pt x="4279" y="3829"/>
                    <a:pt x="4273" y="3832"/>
                    <a:pt x="4244" y="3854"/>
                  </a:cubicBezTo>
                  <a:cubicBezTo>
                    <a:pt x="4244" y="3894"/>
                    <a:pt x="4244" y="3900"/>
                    <a:pt x="4288" y="3967"/>
                  </a:cubicBezTo>
                  <a:cubicBezTo>
                    <a:pt x="4240" y="4038"/>
                    <a:pt x="4281" y="4088"/>
                    <a:pt x="4367" y="4142"/>
                  </a:cubicBezTo>
                  <a:cubicBezTo>
                    <a:pt x="4389" y="4176"/>
                    <a:pt x="4411" y="4209"/>
                    <a:pt x="4433" y="4245"/>
                  </a:cubicBezTo>
                  <a:cubicBezTo>
                    <a:pt x="4469" y="4263"/>
                    <a:pt x="4497" y="4277"/>
                    <a:pt x="4481" y="4361"/>
                  </a:cubicBezTo>
                  <a:cubicBezTo>
                    <a:pt x="4468" y="4371"/>
                    <a:pt x="4455" y="4384"/>
                    <a:pt x="4445" y="4396"/>
                  </a:cubicBezTo>
                  <a:cubicBezTo>
                    <a:pt x="4346" y="4450"/>
                    <a:pt x="4337" y="4433"/>
                    <a:pt x="4336" y="4557"/>
                  </a:cubicBezTo>
                  <a:cubicBezTo>
                    <a:pt x="4361" y="4578"/>
                    <a:pt x="4403" y="4618"/>
                    <a:pt x="4402" y="4697"/>
                  </a:cubicBezTo>
                  <a:cubicBezTo>
                    <a:pt x="4364" y="4722"/>
                    <a:pt x="4319" y="4727"/>
                    <a:pt x="4296" y="4727"/>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39" name="Freeform 29"/>
            <p:cNvSpPr>
              <a:spLocks/>
            </p:cNvSpPr>
            <p:nvPr/>
          </p:nvSpPr>
          <p:spPr bwMode="auto">
            <a:xfrm>
              <a:off x="5019207" y="833436"/>
              <a:ext cx="2876550" cy="2479675"/>
            </a:xfrm>
            <a:custGeom>
              <a:avLst/>
              <a:gdLst>
                <a:gd name="T0" fmla="*/ 1630 w 6642"/>
                <a:gd name="T1" fmla="*/ 5242 h 5728"/>
                <a:gd name="T2" fmla="*/ 1530 w 6642"/>
                <a:gd name="T3" fmla="*/ 5007 h 5728"/>
                <a:gd name="T4" fmla="*/ 1052 w 6642"/>
                <a:gd name="T5" fmla="*/ 5254 h 5728"/>
                <a:gd name="T6" fmla="*/ 572 w 6642"/>
                <a:gd name="T7" fmla="*/ 4806 h 5728"/>
                <a:gd name="T8" fmla="*/ 651 w 6642"/>
                <a:gd name="T9" fmla="*/ 4438 h 5728"/>
                <a:gd name="T10" fmla="*/ 147 w 6642"/>
                <a:gd name="T11" fmla="*/ 4318 h 5728"/>
                <a:gd name="T12" fmla="*/ 0 w 6642"/>
                <a:gd name="T13" fmla="*/ 3842 h 5728"/>
                <a:gd name="T14" fmla="*/ 1044 w 6642"/>
                <a:gd name="T15" fmla="*/ 3908 h 5728"/>
                <a:gd name="T16" fmla="*/ 1487 w 6642"/>
                <a:gd name="T17" fmla="*/ 4158 h 5728"/>
                <a:gd name="T18" fmla="*/ 2267 w 6642"/>
                <a:gd name="T19" fmla="*/ 4125 h 5728"/>
                <a:gd name="T20" fmla="*/ 3073 w 6642"/>
                <a:gd name="T21" fmla="*/ 3979 h 5728"/>
                <a:gd name="T22" fmla="*/ 3705 w 6642"/>
                <a:gd name="T23" fmla="*/ 3503 h 5728"/>
                <a:gd name="T24" fmla="*/ 3692 w 6642"/>
                <a:gd name="T25" fmla="*/ 3012 h 5728"/>
                <a:gd name="T26" fmla="*/ 4258 w 6642"/>
                <a:gd name="T27" fmla="*/ 2876 h 5728"/>
                <a:gd name="T28" fmla="*/ 4672 w 6642"/>
                <a:gd name="T29" fmla="*/ 2621 h 5728"/>
                <a:gd name="T30" fmla="*/ 5456 w 6642"/>
                <a:gd name="T31" fmla="*/ 2333 h 5728"/>
                <a:gd name="T32" fmla="*/ 5143 w 6642"/>
                <a:gd name="T33" fmla="*/ 1827 h 5728"/>
                <a:gd name="T34" fmla="*/ 4889 w 6642"/>
                <a:gd name="T35" fmla="*/ 1994 h 5728"/>
                <a:gd name="T36" fmla="*/ 4388 w 6642"/>
                <a:gd name="T37" fmla="*/ 1890 h 5728"/>
                <a:gd name="T38" fmla="*/ 4584 w 6642"/>
                <a:gd name="T39" fmla="*/ 1306 h 5728"/>
                <a:gd name="T40" fmla="*/ 5210 w 6642"/>
                <a:gd name="T41" fmla="*/ 748 h 5728"/>
                <a:gd name="T42" fmla="*/ 5238 w 6642"/>
                <a:gd name="T43" fmla="*/ 251 h 5728"/>
                <a:gd name="T44" fmla="*/ 5508 w 6642"/>
                <a:gd name="T45" fmla="*/ 49 h 5728"/>
                <a:gd name="T46" fmla="*/ 5621 w 6642"/>
                <a:gd name="T47" fmla="*/ 366 h 5728"/>
                <a:gd name="T48" fmla="*/ 5876 w 6642"/>
                <a:gd name="T49" fmla="*/ 562 h 5728"/>
                <a:gd name="T50" fmla="*/ 6483 w 6642"/>
                <a:gd name="T51" fmla="*/ 479 h 5728"/>
                <a:gd name="T52" fmla="*/ 6530 w 6642"/>
                <a:gd name="T53" fmla="*/ 1168 h 5728"/>
                <a:gd name="T54" fmla="*/ 6458 w 6642"/>
                <a:gd name="T55" fmla="*/ 1507 h 5728"/>
                <a:gd name="T56" fmla="*/ 6101 w 6642"/>
                <a:gd name="T57" fmla="*/ 1904 h 5728"/>
                <a:gd name="T58" fmla="*/ 6333 w 6642"/>
                <a:gd name="T59" fmla="*/ 2178 h 5728"/>
                <a:gd name="T60" fmla="*/ 6347 w 6642"/>
                <a:gd name="T61" fmla="*/ 2362 h 5728"/>
                <a:gd name="T62" fmla="*/ 5992 w 6642"/>
                <a:gd name="T63" fmla="*/ 2412 h 5728"/>
                <a:gd name="T64" fmla="*/ 6137 w 6642"/>
                <a:gd name="T65" fmla="*/ 2844 h 5728"/>
                <a:gd name="T66" fmla="*/ 6344 w 6642"/>
                <a:gd name="T67" fmla="*/ 3010 h 5728"/>
                <a:gd name="T68" fmla="*/ 6642 w 6642"/>
                <a:gd name="T69" fmla="*/ 3342 h 5728"/>
                <a:gd name="T70" fmla="*/ 6273 w 6642"/>
                <a:gd name="T71" fmla="*/ 3644 h 5728"/>
                <a:gd name="T72" fmla="*/ 5891 w 6642"/>
                <a:gd name="T73" fmla="*/ 3965 h 5728"/>
                <a:gd name="T74" fmla="*/ 5682 w 6642"/>
                <a:gd name="T75" fmla="*/ 4064 h 5728"/>
                <a:gd name="T76" fmla="*/ 5265 w 6642"/>
                <a:gd name="T77" fmla="*/ 3802 h 5728"/>
                <a:gd name="T78" fmla="*/ 4807 w 6642"/>
                <a:gd name="T79" fmla="*/ 4072 h 5728"/>
                <a:gd name="T80" fmla="*/ 4541 w 6642"/>
                <a:gd name="T81" fmla="*/ 4134 h 5728"/>
                <a:gd name="T82" fmla="*/ 4260 w 6642"/>
                <a:gd name="T83" fmla="*/ 4238 h 5728"/>
                <a:gd name="T84" fmla="*/ 4293 w 6642"/>
                <a:gd name="T85" fmla="*/ 4556 h 5728"/>
                <a:gd name="T86" fmla="*/ 3815 w 6642"/>
                <a:gd name="T87" fmla="*/ 4777 h 5728"/>
                <a:gd name="T88" fmla="*/ 3424 w 6642"/>
                <a:gd name="T89" fmla="*/ 5045 h 5728"/>
                <a:gd name="T90" fmla="*/ 2993 w 6642"/>
                <a:gd name="T91" fmla="*/ 5516 h 5728"/>
                <a:gd name="T92" fmla="*/ 2536 w 6642"/>
                <a:gd name="T93" fmla="*/ 5566 h 5728"/>
                <a:gd name="T94" fmla="*/ 2481 w 6642"/>
                <a:gd name="T95" fmla="*/ 5149 h 5728"/>
                <a:gd name="T96" fmla="*/ 2177 w 6642"/>
                <a:gd name="T97" fmla="*/ 5276 h 5728"/>
                <a:gd name="T98" fmla="*/ 1951 w 6642"/>
                <a:gd name="T99" fmla="*/ 5617 h 5728"/>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Lst>
              <a:rect l="0" t="0" r="r" b="b"/>
              <a:pathLst>
                <a:path w="6642" h="5728">
                  <a:moveTo>
                    <a:pt x="1682" y="5728"/>
                  </a:moveTo>
                  <a:cubicBezTo>
                    <a:pt x="1644" y="5688"/>
                    <a:pt x="1606" y="5648"/>
                    <a:pt x="1568" y="5611"/>
                  </a:cubicBezTo>
                  <a:cubicBezTo>
                    <a:pt x="1545" y="5568"/>
                    <a:pt x="1527" y="5525"/>
                    <a:pt x="1508" y="5485"/>
                  </a:cubicBezTo>
                  <a:cubicBezTo>
                    <a:pt x="1508" y="5354"/>
                    <a:pt x="1525" y="5302"/>
                    <a:pt x="1630" y="5242"/>
                  </a:cubicBezTo>
                  <a:cubicBezTo>
                    <a:pt x="1647" y="5226"/>
                    <a:pt x="1666" y="5210"/>
                    <a:pt x="1685" y="5195"/>
                  </a:cubicBezTo>
                  <a:cubicBezTo>
                    <a:pt x="1698" y="5169"/>
                    <a:pt x="1714" y="5143"/>
                    <a:pt x="1730" y="5120"/>
                  </a:cubicBezTo>
                  <a:cubicBezTo>
                    <a:pt x="1727" y="5104"/>
                    <a:pt x="1727" y="5088"/>
                    <a:pt x="1727" y="5071"/>
                  </a:cubicBezTo>
                  <a:cubicBezTo>
                    <a:pt x="1664" y="4962"/>
                    <a:pt x="1622" y="4977"/>
                    <a:pt x="1530" y="5007"/>
                  </a:cubicBezTo>
                  <a:cubicBezTo>
                    <a:pt x="1504" y="5026"/>
                    <a:pt x="1481" y="5045"/>
                    <a:pt x="1459" y="5064"/>
                  </a:cubicBezTo>
                  <a:cubicBezTo>
                    <a:pt x="1424" y="5080"/>
                    <a:pt x="1389" y="5095"/>
                    <a:pt x="1353" y="5111"/>
                  </a:cubicBezTo>
                  <a:cubicBezTo>
                    <a:pt x="1331" y="5078"/>
                    <a:pt x="1309" y="5077"/>
                    <a:pt x="1290" y="5063"/>
                  </a:cubicBezTo>
                  <a:cubicBezTo>
                    <a:pt x="1066" y="5058"/>
                    <a:pt x="1069" y="5042"/>
                    <a:pt x="1052" y="5254"/>
                  </a:cubicBezTo>
                  <a:cubicBezTo>
                    <a:pt x="1007" y="5299"/>
                    <a:pt x="940" y="5231"/>
                    <a:pt x="924" y="5231"/>
                  </a:cubicBezTo>
                  <a:cubicBezTo>
                    <a:pt x="886" y="5174"/>
                    <a:pt x="839" y="5124"/>
                    <a:pt x="813" y="5097"/>
                  </a:cubicBezTo>
                  <a:cubicBezTo>
                    <a:pt x="782" y="5008"/>
                    <a:pt x="750" y="4945"/>
                    <a:pt x="683" y="4930"/>
                  </a:cubicBezTo>
                  <a:cubicBezTo>
                    <a:pt x="645" y="4887"/>
                    <a:pt x="607" y="4846"/>
                    <a:pt x="572" y="4806"/>
                  </a:cubicBezTo>
                  <a:cubicBezTo>
                    <a:pt x="550" y="4799"/>
                    <a:pt x="528" y="4792"/>
                    <a:pt x="505" y="4788"/>
                  </a:cubicBezTo>
                  <a:cubicBezTo>
                    <a:pt x="506" y="4700"/>
                    <a:pt x="592" y="4695"/>
                    <a:pt x="640" y="4631"/>
                  </a:cubicBezTo>
                  <a:cubicBezTo>
                    <a:pt x="653" y="4599"/>
                    <a:pt x="666" y="4570"/>
                    <a:pt x="683" y="4541"/>
                  </a:cubicBezTo>
                  <a:cubicBezTo>
                    <a:pt x="683" y="4482"/>
                    <a:pt x="677" y="4459"/>
                    <a:pt x="651" y="4438"/>
                  </a:cubicBezTo>
                  <a:cubicBezTo>
                    <a:pt x="520" y="4435"/>
                    <a:pt x="383" y="4448"/>
                    <a:pt x="277" y="4491"/>
                  </a:cubicBezTo>
                  <a:cubicBezTo>
                    <a:pt x="232" y="4523"/>
                    <a:pt x="223" y="4519"/>
                    <a:pt x="187" y="4518"/>
                  </a:cubicBezTo>
                  <a:cubicBezTo>
                    <a:pt x="188" y="4472"/>
                    <a:pt x="191" y="4427"/>
                    <a:pt x="195" y="4384"/>
                  </a:cubicBezTo>
                  <a:cubicBezTo>
                    <a:pt x="179" y="4361"/>
                    <a:pt x="163" y="4338"/>
                    <a:pt x="147" y="4318"/>
                  </a:cubicBezTo>
                  <a:cubicBezTo>
                    <a:pt x="109" y="4284"/>
                    <a:pt x="74" y="4250"/>
                    <a:pt x="39" y="4220"/>
                  </a:cubicBezTo>
                  <a:cubicBezTo>
                    <a:pt x="39" y="4158"/>
                    <a:pt x="59" y="4145"/>
                    <a:pt x="75" y="4093"/>
                  </a:cubicBezTo>
                  <a:cubicBezTo>
                    <a:pt x="75" y="4024"/>
                    <a:pt x="76" y="3975"/>
                    <a:pt x="63" y="3929"/>
                  </a:cubicBezTo>
                  <a:cubicBezTo>
                    <a:pt x="41" y="3899"/>
                    <a:pt x="19" y="3869"/>
                    <a:pt x="0" y="3842"/>
                  </a:cubicBezTo>
                  <a:cubicBezTo>
                    <a:pt x="0" y="3806"/>
                    <a:pt x="0" y="3770"/>
                    <a:pt x="0" y="3737"/>
                  </a:cubicBezTo>
                  <a:cubicBezTo>
                    <a:pt x="99" y="3766"/>
                    <a:pt x="201" y="3795"/>
                    <a:pt x="303" y="3824"/>
                  </a:cubicBezTo>
                  <a:cubicBezTo>
                    <a:pt x="479" y="3828"/>
                    <a:pt x="655" y="3833"/>
                    <a:pt x="830" y="3840"/>
                  </a:cubicBezTo>
                  <a:cubicBezTo>
                    <a:pt x="878" y="3858"/>
                    <a:pt x="980" y="3874"/>
                    <a:pt x="1044" y="3908"/>
                  </a:cubicBezTo>
                  <a:cubicBezTo>
                    <a:pt x="1098" y="3955"/>
                    <a:pt x="1155" y="4002"/>
                    <a:pt x="1213" y="4053"/>
                  </a:cubicBezTo>
                  <a:cubicBezTo>
                    <a:pt x="1225" y="4060"/>
                    <a:pt x="1241" y="4067"/>
                    <a:pt x="1257" y="4077"/>
                  </a:cubicBezTo>
                  <a:cubicBezTo>
                    <a:pt x="1308" y="4085"/>
                    <a:pt x="1362" y="4096"/>
                    <a:pt x="1417" y="4107"/>
                  </a:cubicBezTo>
                  <a:cubicBezTo>
                    <a:pt x="1439" y="4124"/>
                    <a:pt x="1461" y="4141"/>
                    <a:pt x="1487" y="4158"/>
                  </a:cubicBezTo>
                  <a:cubicBezTo>
                    <a:pt x="1554" y="4179"/>
                    <a:pt x="1621" y="4204"/>
                    <a:pt x="1688" y="4229"/>
                  </a:cubicBezTo>
                  <a:cubicBezTo>
                    <a:pt x="1739" y="4256"/>
                    <a:pt x="1795" y="4389"/>
                    <a:pt x="1904" y="4309"/>
                  </a:cubicBezTo>
                  <a:cubicBezTo>
                    <a:pt x="1940" y="4255"/>
                    <a:pt x="2004" y="4237"/>
                    <a:pt x="2068" y="4212"/>
                  </a:cubicBezTo>
                  <a:cubicBezTo>
                    <a:pt x="2139" y="4155"/>
                    <a:pt x="2161" y="4146"/>
                    <a:pt x="2267" y="4125"/>
                  </a:cubicBezTo>
                  <a:cubicBezTo>
                    <a:pt x="2267" y="4093"/>
                    <a:pt x="2337" y="4091"/>
                    <a:pt x="2363" y="4075"/>
                  </a:cubicBezTo>
                  <a:cubicBezTo>
                    <a:pt x="2423" y="4067"/>
                    <a:pt x="2478" y="4003"/>
                    <a:pt x="2539" y="3995"/>
                  </a:cubicBezTo>
                  <a:cubicBezTo>
                    <a:pt x="2593" y="3960"/>
                    <a:pt x="2638" y="3961"/>
                    <a:pt x="2721" y="3970"/>
                  </a:cubicBezTo>
                  <a:cubicBezTo>
                    <a:pt x="2782" y="3984"/>
                    <a:pt x="3005" y="4046"/>
                    <a:pt x="3073" y="3979"/>
                  </a:cubicBezTo>
                  <a:cubicBezTo>
                    <a:pt x="3220" y="3973"/>
                    <a:pt x="3323" y="3834"/>
                    <a:pt x="3416" y="3722"/>
                  </a:cubicBezTo>
                  <a:cubicBezTo>
                    <a:pt x="3448" y="3693"/>
                    <a:pt x="3483" y="3665"/>
                    <a:pt x="3519" y="3636"/>
                  </a:cubicBezTo>
                  <a:cubicBezTo>
                    <a:pt x="3548" y="3611"/>
                    <a:pt x="3576" y="3585"/>
                    <a:pt x="3609" y="3563"/>
                  </a:cubicBezTo>
                  <a:cubicBezTo>
                    <a:pt x="3634" y="3554"/>
                    <a:pt x="3676" y="3532"/>
                    <a:pt x="3705" y="3503"/>
                  </a:cubicBezTo>
                  <a:cubicBezTo>
                    <a:pt x="3702" y="3474"/>
                    <a:pt x="3702" y="3448"/>
                    <a:pt x="3702" y="3422"/>
                  </a:cubicBezTo>
                  <a:cubicBezTo>
                    <a:pt x="3667" y="3385"/>
                    <a:pt x="3632" y="3351"/>
                    <a:pt x="3597" y="3317"/>
                  </a:cubicBezTo>
                  <a:cubicBezTo>
                    <a:pt x="3591" y="3294"/>
                    <a:pt x="3585" y="3271"/>
                    <a:pt x="3582" y="3252"/>
                  </a:cubicBezTo>
                  <a:cubicBezTo>
                    <a:pt x="3589" y="3131"/>
                    <a:pt x="3586" y="3052"/>
                    <a:pt x="3692" y="3012"/>
                  </a:cubicBezTo>
                  <a:cubicBezTo>
                    <a:pt x="3692" y="2969"/>
                    <a:pt x="3759" y="3033"/>
                    <a:pt x="3835" y="3094"/>
                  </a:cubicBezTo>
                  <a:cubicBezTo>
                    <a:pt x="3861" y="3101"/>
                    <a:pt x="3886" y="3112"/>
                    <a:pt x="3915" y="3122"/>
                  </a:cubicBezTo>
                  <a:cubicBezTo>
                    <a:pt x="3940" y="3123"/>
                    <a:pt x="3969" y="3124"/>
                    <a:pt x="3998" y="3124"/>
                  </a:cubicBezTo>
                  <a:cubicBezTo>
                    <a:pt x="4097" y="3098"/>
                    <a:pt x="4184" y="2959"/>
                    <a:pt x="4258" y="2876"/>
                  </a:cubicBezTo>
                  <a:cubicBezTo>
                    <a:pt x="4309" y="2825"/>
                    <a:pt x="4354" y="2855"/>
                    <a:pt x="4431" y="2857"/>
                  </a:cubicBezTo>
                  <a:cubicBezTo>
                    <a:pt x="4463" y="2825"/>
                    <a:pt x="4498" y="2819"/>
                    <a:pt x="4543" y="2801"/>
                  </a:cubicBezTo>
                  <a:cubicBezTo>
                    <a:pt x="4569" y="2775"/>
                    <a:pt x="4597" y="2750"/>
                    <a:pt x="4626" y="2724"/>
                  </a:cubicBezTo>
                  <a:cubicBezTo>
                    <a:pt x="4652" y="2725"/>
                    <a:pt x="4672" y="2627"/>
                    <a:pt x="4672" y="2621"/>
                  </a:cubicBezTo>
                  <a:cubicBezTo>
                    <a:pt x="4727" y="2468"/>
                    <a:pt x="4765" y="2528"/>
                    <a:pt x="4903" y="2469"/>
                  </a:cubicBezTo>
                  <a:cubicBezTo>
                    <a:pt x="4948" y="2415"/>
                    <a:pt x="4996" y="2387"/>
                    <a:pt x="5060" y="2356"/>
                  </a:cubicBezTo>
                  <a:cubicBezTo>
                    <a:pt x="5111" y="2304"/>
                    <a:pt x="5303" y="2342"/>
                    <a:pt x="5411" y="2351"/>
                  </a:cubicBezTo>
                  <a:cubicBezTo>
                    <a:pt x="5424" y="2345"/>
                    <a:pt x="5440" y="2339"/>
                    <a:pt x="5456" y="2333"/>
                  </a:cubicBezTo>
                  <a:cubicBezTo>
                    <a:pt x="5527" y="2263"/>
                    <a:pt x="5489" y="2167"/>
                    <a:pt x="5454" y="2117"/>
                  </a:cubicBezTo>
                  <a:cubicBezTo>
                    <a:pt x="5429" y="2090"/>
                    <a:pt x="5403" y="2063"/>
                    <a:pt x="5378" y="2039"/>
                  </a:cubicBezTo>
                  <a:cubicBezTo>
                    <a:pt x="5330" y="2009"/>
                    <a:pt x="5283" y="1978"/>
                    <a:pt x="5235" y="1951"/>
                  </a:cubicBezTo>
                  <a:cubicBezTo>
                    <a:pt x="5222" y="1895"/>
                    <a:pt x="5152" y="1837"/>
                    <a:pt x="5143" y="1827"/>
                  </a:cubicBezTo>
                  <a:cubicBezTo>
                    <a:pt x="5111" y="1826"/>
                    <a:pt x="5079" y="1826"/>
                    <a:pt x="5047" y="1828"/>
                  </a:cubicBezTo>
                  <a:cubicBezTo>
                    <a:pt x="5031" y="1844"/>
                    <a:pt x="5015" y="1863"/>
                    <a:pt x="5002" y="1883"/>
                  </a:cubicBezTo>
                  <a:cubicBezTo>
                    <a:pt x="4970" y="1879"/>
                    <a:pt x="4938" y="1878"/>
                    <a:pt x="4909" y="1877"/>
                  </a:cubicBezTo>
                  <a:cubicBezTo>
                    <a:pt x="4903" y="1916"/>
                    <a:pt x="4896" y="1955"/>
                    <a:pt x="4889" y="1994"/>
                  </a:cubicBezTo>
                  <a:cubicBezTo>
                    <a:pt x="4819" y="2019"/>
                    <a:pt x="4736" y="1954"/>
                    <a:pt x="4708" y="1941"/>
                  </a:cubicBezTo>
                  <a:cubicBezTo>
                    <a:pt x="4679" y="1940"/>
                    <a:pt x="4650" y="1939"/>
                    <a:pt x="4625" y="1939"/>
                  </a:cubicBezTo>
                  <a:cubicBezTo>
                    <a:pt x="4564" y="1957"/>
                    <a:pt x="4535" y="1985"/>
                    <a:pt x="4500" y="2014"/>
                  </a:cubicBezTo>
                  <a:cubicBezTo>
                    <a:pt x="4404" y="2012"/>
                    <a:pt x="4388" y="1939"/>
                    <a:pt x="4388" y="1890"/>
                  </a:cubicBezTo>
                  <a:cubicBezTo>
                    <a:pt x="4417" y="1861"/>
                    <a:pt x="4449" y="1833"/>
                    <a:pt x="4482" y="1804"/>
                  </a:cubicBezTo>
                  <a:cubicBezTo>
                    <a:pt x="4482" y="1725"/>
                    <a:pt x="4476" y="1683"/>
                    <a:pt x="4486" y="1634"/>
                  </a:cubicBezTo>
                  <a:cubicBezTo>
                    <a:pt x="4502" y="1592"/>
                    <a:pt x="4521" y="1553"/>
                    <a:pt x="4541" y="1514"/>
                  </a:cubicBezTo>
                  <a:cubicBezTo>
                    <a:pt x="4541" y="1413"/>
                    <a:pt x="4535" y="1367"/>
                    <a:pt x="4584" y="1306"/>
                  </a:cubicBezTo>
                  <a:cubicBezTo>
                    <a:pt x="4603" y="1306"/>
                    <a:pt x="4622" y="1307"/>
                    <a:pt x="4644" y="1307"/>
                  </a:cubicBezTo>
                  <a:cubicBezTo>
                    <a:pt x="4727" y="1319"/>
                    <a:pt x="4874" y="1355"/>
                    <a:pt x="4967" y="1286"/>
                  </a:cubicBezTo>
                  <a:cubicBezTo>
                    <a:pt x="5022" y="1228"/>
                    <a:pt x="5092" y="1181"/>
                    <a:pt x="5141" y="1117"/>
                  </a:cubicBezTo>
                  <a:cubicBezTo>
                    <a:pt x="5141" y="1025"/>
                    <a:pt x="5133" y="786"/>
                    <a:pt x="5210" y="748"/>
                  </a:cubicBezTo>
                  <a:cubicBezTo>
                    <a:pt x="5281" y="655"/>
                    <a:pt x="5249" y="556"/>
                    <a:pt x="5320" y="486"/>
                  </a:cubicBezTo>
                  <a:cubicBezTo>
                    <a:pt x="5317" y="443"/>
                    <a:pt x="5317" y="401"/>
                    <a:pt x="5318" y="358"/>
                  </a:cubicBezTo>
                  <a:cubicBezTo>
                    <a:pt x="5311" y="348"/>
                    <a:pt x="5308" y="338"/>
                    <a:pt x="5305" y="328"/>
                  </a:cubicBezTo>
                  <a:cubicBezTo>
                    <a:pt x="5283" y="302"/>
                    <a:pt x="5261" y="275"/>
                    <a:pt x="5238" y="251"/>
                  </a:cubicBezTo>
                  <a:cubicBezTo>
                    <a:pt x="5216" y="238"/>
                    <a:pt x="5197" y="227"/>
                    <a:pt x="5178" y="217"/>
                  </a:cubicBezTo>
                  <a:cubicBezTo>
                    <a:pt x="5178" y="125"/>
                    <a:pt x="5227" y="91"/>
                    <a:pt x="5303" y="56"/>
                  </a:cubicBezTo>
                  <a:cubicBezTo>
                    <a:pt x="5367" y="58"/>
                    <a:pt x="5406" y="0"/>
                    <a:pt x="5476" y="2"/>
                  </a:cubicBezTo>
                  <a:cubicBezTo>
                    <a:pt x="5476" y="22"/>
                    <a:pt x="5492" y="32"/>
                    <a:pt x="5508" y="49"/>
                  </a:cubicBezTo>
                  <a:cubicBezTo>
                    <a:pt x="5505" y="75"/>
                    <a:pt x="5501" y="104"/>
                    <a:pt x="5498" y="133"/>
                  </a:cubicBezTo>
                  <a:cubicBezTo>
                    <a:pt x="5456" y="175"/>
                    <a:pt x="5437" y="174"/>
                    <a:pt x="5437" y="243"/>
                  </a:cubicBezTo>
                  <a:cubicBezTo>
                    <a:pt x="5459" y="260"/>
                    <a:pt x="5481" y="280"/>
                    <a:pt x="5507" y="301"/>
                  </a:cubicBezTo>
                  <a:cubicBezTo>
                    <a:pt x="5532" y="341"/>
                    <a:pt x="5545" y="351"/>
                    <a:pt x="5621" y="366"/>
                  </a:cubicBezTo>
                  <a:cubicBezTo>
                    <a:pt x="5628" y="327"/>
                    <a:pt x="5634" y="291"/>
                    <a:pt x="5641" y="255"/>
                  </a:cubicBezTo>
                  <a:cubicBezTo>
                    <a:pt x="5676" y="256"/>
                    <a:pt x="5711" y="247"/>
                    <a:pt x="5775" y="291"/>
                  </a:cubicBezTo>
                  <a:cubicBezTo>
                    <a:pt x="5781" y="304"/>
                    <a:pt x="5791" y="318"/>
                    <a:pt x="5800" y="331"/>
                  </a:cubicBezTo>
                  <a:cubicBezTo>
                    <a:pt x="5809" y="400"/>
                    <a:pt x="5822" y="489"/>
                    <a:pt x="5876" y="562"/>
                  </a:cubicBezTo>
                  <a:cubicBezTo>
                    <a:pt x="5885" y="569"/>
                    <a:pt x="5898" y="576"/>
                    <a:pt x="5911" y="586"/>
                  </a:cubicBezTo>
                  <a:cubicBezTo>
                    <a:pt x="5939" y="583"/>
                    <a:pt x="5971" y="581"/>
                    <a:pt x="6003" y="578"/>
                  </a:cubicBezTo>
                  <a:cubicBezTo>
                    <a:pt x="6087" y="538"/>
                    <a:pt x="6182" y="570"/>
                    <a:pt x="6263" y="490"/>
                  </a:cubicBezTo>
                  <a:cubicBezTo>
                    <a:pt x="6314" y="367"/>
                    <a:pt x="6401" y="349"/>
                    <a:pt x="6483" y="479"/>
                  </a:cubicBezTo>
                  <a:cubicBezTo>
                    <a:pt x="6502" y="535"/>
                    <a:pt x="6521" y="591"/>
                    <a:pt x="6543" y="648"/>
                  </a:cubicBezTo>
                  <a:cubicBezTo>
                    <a:pt x="6543" y="703"/>
                    <a:pt x="6497" y="886"/>
                    <a:pt x="6461" y="944"/>
                  </a:cubicBezTo>
                  <a:cubicBezTo>
                    <a:pt x="6461" y="970"/>
                    <a:pt x="6461" y="996"/>
                    <a:pt x="6461" y="1022"/>
                  </a:cubicBezTo>
                  <a:cubicBezTo>
                    <a:pt x="6483" y="1069"/>
                    <a:pt x="6505" y="1118"/>
                    <a:pt x="6530" y="1168"/>
                  </a:cubicBezTo>
                  <a:cubicBezTo>
                    <a:pt x="6530" y="1227"/>
                    <a:pt x="6430" y="1346"/>
                    <a:pt x="6545" y="1427"/>
                  </a:cubicBezTo>
                  <a:cubicBezTo>
                    <a:pt x="6557" y="1467"/>
                    <a:pt x="6550" y="1545"/>
                    <a:pt x="6547" y="1617"/>
                  </a:cubicBezTo>
                  <a:cubicBezTo>
                    <a:pt x="6524" y="1620"/>
                    <a:pt x="6502" y="1622"/>
                    <a:pt x="6480" y="1625"/>
                  </a:cubicBezTo>
                  <a:cubicBezTo>
                    <a:pt x="6435" y="1578"/>
                    <a:pt x="6458" y="1533"/>
                    <a:pt x="6458" y="1507"/>
                  </a:cubicBezTo>
                  <a:cubicBezTo>
                    <a:pt x="6449" y="1474"/>
                    <a:pt x="6445" y="1474"/>
                    <a:pt x="6423" y="1450"/>
                  </a:cubicBezTo>
                  <a:cubicBezTo>
                    <a:pt x="6292" y="1453"/>
                    <a:pt x="6384" y="1502"/>
                    <a:pt x="6333" y="1582"/>
                  </a:cubicBezTo>
                  <a:cubicBezTo>
                    <a:pt x="6265" y="1639"/>
                    <a:pt x="6240" y="1678"/>
                    <a:pt x="6220" y="1776"/>
                  </a:cubicBezTo>
                  <a:cubicBezTo>
                    <a:pt x="6204" y="1818"/>
                    <a:pt x="6139" y="1879"/>
                    <a:pt x="6101" y="1904"/>
                  </a:cubicBezTo>
                  <a:cubicBezTo>
                    <a:pt x="6098" y="1940"/>
                    <a:pt x="6094" y="1979"/>
                    <a:pt x="6094" y="2018"/>
                  </a:cubicBezTo>
                  <a:cubicBezTo>
                    <a:pt x="6116" y="2042"/>
                    <a:pt x="6122" y="2061"/>
                    <a:pt x="6154" y="2115"/>
                  </a:cubicBezTo>
                  <a:cubicBezTo>
                    <a:pt x="6186" y="2135"/>
                    <a:pt x="6221" y="2159"/>
                    <a:pt x="6256" y="2183"/>
                  </a:cubicBezTo>
                  <a:cubicBezTo>
                    <a:pt x="6281" y="2180"/>
                    <a:pt x="6307" y="2177"/>
                    <a:pt x="6333" y="2178"/>
                  </a:cubicBezTo>
                  <a:cubicBezTo>
                    <a:pt x="6345" y="2152"/>
                    <a:pt x="6362" y="2126"/>
                    <a:pt x="6378" y="2104"/>
                  </a:cubicBezTo>
                  <a:cubicBezTo>
                    <a:pt x="6384" y="2114"/>
                    <a:pt x="6413" y="2157"/>
                    <a:pt x="6412" y="2210"/>
                  </a:cubicBezTo>
                  <a:cubicBezTo>
                    <a:pt x="6374" y="2222"/>
                    <a:pt x="6335" y="2234"/>
                    <a:pt x="6300" y="2249"/>
                  </a:cubicBezTo>
                  <a:cubicBezTo>
                    <a:pt x="6300" y="2276"/>
                    <a:pt x="6290" y="2331"/>
                    <a:pt x="6347" y="2362"/>
                  </a:cubicBezTo>
                  <a:cubicBezTo>
                    <a:pt x="6312" y="2413"/>
                    <a:pt x="6260" y="2481"/>
                    <a:pt x="6212" y="2509"/>
                  </a:cubicBezTo>
                  <a:cubicBezTo>
                    <a:pt x="6196" y="2505"/>
                    <a:pt x="6184" y="2502"/>
                    <a:pt x="6171" y="2498"/>
                  </a:cubicBezTo>
                  <a:cubicBezTo>
                    <a:pt x="6130" y="2468"/>
                    <a:pt x="6088" y="2440"/>
                    <a:pt x="6047" y="2413"/>
                  </a:cubicBezTo>
                  <a:cubicBezTo>
                    <a:pt x="6028" y="2413"/>
                    <a:pt x="6008" y="2412"/>
                    <a:pt x="5992" y="2412"/>
                  </a:cubicBezTo>
                  <a:cubicBezTo>
                    <a:pt x="5983" y="2428"/>
                    <a:pt x="5960" y="2457"/>
                    <a:pt x="5957" y="2480"/>
                  </a:cubicBezTo>
                  <a:cubicBezTo>
                    <a:pt x="5957" y="2506"/>
                    <a:pt x="5957" y="2532"/>
                    <a:pt x="5960" y="2562"/>
                  </a:cubicBezTo>
                  <a:cubicBezTo>
                    <a:pt x="5985" y="2605"/>
                    <a:pt x="6081" y="2630"/>
                    <a:pt x="6138" y="2730"/>
                  </a:cubicBezTo>
                  <a:cubicBezTo>
                    <a:pt x="6137" y="2766"/>
                    <a:pt x="6137" y="2805"/>
                    <a:pt x="6137" y="2844"/>
                  </a:cubicBezTo>
                  <a:cubicBezTo>
                    <a:pt x="6165" y="2891"/>
                    <a:pt x="6200" y="2980"/>
                    <a:pt x="6228" y="3060"/>
                  </a:cubicBezTo>
                  <a:cubicBezTo>
                    <a:pt x="6235" y="3070"/>
                    <a:pt x="6244" y="3080"/>
                    <a:pt x="6254" y="3090"/>
                  </a:cubicBezTo>
                  <a:cubicBezTo>
                    <a:pt x="6266" y="3090"/>
                    <a:pt x="6282" y="3090"/>
                    <a:pt x="6298" y="3094"/>
                  </a:cubicBezTo>
                  <a:cubicBezTo>
                    <a:pt x="6311" y="3065"/>
                    <a:pt x="6327" y="3036"/>
                    <a:pt x="6344" y="3010"/>
                  </a:cubicBezTo>
                  <a:cubicBezTo>
                    <a:pt x="6369" y="2988"/>
                    <a:pt x="6395" y="2969"/>
                    <a:pt x="6424" y="2950"/>
                  </a:cubicBezTo>
                  <a:cubicBezTo>
                    <a:pt x="6443" y="2990"/>
                    <a:pt x="6484" y="3040"/>
                    <a:pt x="6519" y="3126"/>
                  </a:cubicBezTo>
                  <a:cubicBezTo>
                    <a:pt x="6531" y="3195"/>
                    <a:pt x="6527" y="3257"/>
                    <a:pt x="6629" y="3312"/>
                  </a:cubicBezTo>
                  <a:cubicBezTo>
                    <a:pt x="6633" y="3322"/>
                    <a:pt x="6636" y="3332"/>
                    <a:pt x="6642" y="3342"/>
                  </a:cubicBezTo>
                  <a:cubicBezTo>
                    <a:pt x="6626" y="3374"/>
                    <a:pt x="6632" y="3456"/>
                    <a:pt x="6631" y="3518"/>
                  </a:cubicBezTo>
                  <a:cubicBezTo>
                    <a:pt x="6619" y="3528"/>
                    <a:pt x="6606" y="3541"/>
                    <a:pt x="6596" y="3554"/>
                  </a:cubicBezTo>
                  <a:cubicBezTo>
                    <a:pt x="6538" y="3552"/>
                    <a:pt x="6529" y="3526"/>
                    <a:pt x="6507" y="3515"/>
                  </a:cubicBezTo>
                  <a:cubicBezTo>
                    <a:pt x="6350" y="3511"/>
                    <a:pt x="6328" y="3530"/>
                    <a:pt x="6273" y="3644"/>
                  </a:cubicBezTo>
                  <a:cubicBezTo>
                    <a:pt x="6263" y="3650"/>
                    <a:pt x="6254" y="3656"/>
                    <a:pt x="6247" y="3666"/>
                  </a:cubicBezTo>
                  <a:cubicBezTo>
                    <a:pt x="6247" y="3699"/>
                    <a:pt x="6090" y="3796"/>
                    <a:pt x="6067" y="3812"/>
                  </a:cubicBezTo>
                  <a:cubicBezTo>
                    <a:pt x="6051" y="3844"/>
                    <a:pt x="5961" y="3904"/>
                    <a:pt x="5926" y="3926"/>
                  </a:cubicBezTo>
                  <a:cubicBezTo>
                    <a:pt x="5913" y="3939"/>
                    <a:pt x="5900" y="3952"/>
                    <a:pt x="5891" y="3965"/>
                  </a:cubicBezTo>
                  <a:cubicBezTo>
                    <a:pt x="5871" y="3967"/>
                    <a:pt x="5855" y="3970"/>
                    <a:pt x="5839" y="3973"/>
                  </a:cubicBezTo>
                  <a:cubicBezTo>
                    <a:pt x="5820" y="3953"/>
                    <a:pt x="5801" y="3933"/>
                    <a:pt x="5782" y="3916"/>
                  </a:cubicBezTo>
                  <a:cubicBezTo>
                    <a:pt x="5751" y="3814"/>
                    <a:pt x="5722" y="3810"/>
                    <a:pt x="5658" y="3808"/>
                  </a:cubicBezTo>
                  <a:cubicBezTo>
                    <a:pt x="5623" y="3870"/>
                    <a:pt x="5603" y="3980"/>
                    <a:pt x="5682" y="4064"/>
                  </a:cubicBezTo>
                  <a:cubicBezTo>
                    <a:pt x="5685" y="4107"/>
                    <a:pt x="5688" y="4150"/>
                    <a:pt x="5691" y="4192"/>
                  </a:cubicBezTo>
                  <a:cubicBezTo>
                    <a:pt x="5586" y="4199"/>
                    <a:pt x="5490" y="4213"/>
                    <a:pt x="5429" y="4166"/>
                  </a:cubicBezTo>
                  <a:cubicBezTo>
                    <a:pt x="5417" y="4064"/>
                    <a:pt x="5385" y="4037"/>
                    <a:pt x="5347" y="3987"/>
                  </a:cubicBezTo>
                  <a:cubicBezTo>
                    <a:pt x="5319" y="3924"/>
                    <a:pt x="5291" y="3861"/>
                    <a:pt x="5265" y="3802"/>
                  </a:cubicBezTo>
                  <a:cubicBezTo>
                    <a:pt x="5202" y="3734"/>
                    <a:pt x="5211" y="3758"/>
                    <a:pt x="5160" y="3750"/>
                  </a:cubicBezTo>
                  <a:cubicBezTo>
                    <a:pt x="5115" y="3794"/>
                    <a:pt x="5048" y="3826"/>
                    <a:pt x="5003" y="3867"/>
                  </a:cubicBezTo>
                  <a:cubicBezTo>
                    <a:pt x="4984" y="3906"/>
                    <a:pt x="4980" y="3978"/>
                    <a:pt x="4999" y="4057"/>
                  </a:cubicBezTo>
                  <a:cubicBezTo>
                    <a:pt x="4935" y="4062"/>
                    <a:pt x="4871" y="4067"/>
                    <a:pt x="4807" y="4072"/>
                  </a:cubicBezTo>
                  <a:cubicBezTo>
                    <a:pt x="4749" y="4106"/>
                    <a:pt x="4691" y="4141"/>
                    <a:pt x="4634" y="4175"/>
                  </a:cubicBezTo>
                  <a:cubicBezTo>
                    <a:pt x="4618" y="4201"/>
                    <a:pt x="4605" y="4247"/>
                    <a:pt x="4569" y="4246"/>
                  </a:cubicBezTo>
                  <a:cubicBezTo>
                    <a:pt x="4519" y="4212"/>
                    <a:pt x="4506" y="4185"/>
                    <a:pt x="4506" y="4159"/>
                  </a:cubicBezTo>
                  <a:cubicBezTo>
                    <a:pt x="4516" y="4149"/>
                    <a:pt x="4529" y="4140"/>
                    <a:pt x="4541" y="4134"/>
                  </a:cubicBezTo>
                  <a:cubicBezTo>
                    <a:pt x="4542" y="4032"/>
                    <a:pt x="4475" y="3981"/>
                    <a:pt x="4408" y="3980"/>
                  </a:cubicBezTo>
                  <a:cubicBezTo>
                    <a:pt x="4322" y="4020"/>
                    <a:pt x="4315" y="4069"/>
                    <a:pt x="4340" y="4188"/>
                  </a:cubicBezTo>
                  <a:cubicBezTo>
                    <a:pt x="4321" y="4187"/>
                    <a:pt x="4301" y="4190"/>
                    <a:pt x="4282" y="4193"/>
                  </a:cubicBezTo>
                  <a:cubicBezTo>
                    <a:pt x="4273" y="4205"/>
                    <a:pt x="4266" y="4222"/>
                    <a:pt x="4260" y="4238"/>
                  </a:cubicBezTo>
                  <a:cubicBezTo>
                    <a:pt x="4250" y="4241"/>
                    <a:pt x="4240" y="4244"/>
                    <a:pt x="4231" y="4250"/>
                  </a:cubicBezTo>
                  <a:cubicBezTo>
                    <a:pt x="4230" y="4309"/>
                    <a:pt x="4230" y="4368"/>
                    <a:pt x="4230" y="4427"/>
                  </a:cubicBezTo>
                  <a:cubicBezTo>
                    <a:pt x="4249" y="4450"/>
                    <a:pt x="4268" y="4477"/>
                    <a:pt x="4290" y="4504"/>
                  </a:cubicBezTo>
                  <a:cubicBezTo>
                    <a:pt x="4290" y="4520"/>
                    <a:pt x="4290" y="4537"/>
                    <a:pt x="4293" y="4556"/>
                  </a:cubicBezTo>
                  <a:cubicBezTo>
                    <a:pt x="4280" y="4576"/>
                    <a:pt x="4267" y="4595"/>
                    <a:pt x="4257" y="4614"/>
                  </a:cubicBezTo>
                  <a:cubicBezTo>
                    <a:pt x="4168" y="4674"/>
                    <a:pt x="4075" y="4692"/>
                    <a:pt x="3992" y="4680"/>
                  </a:cubicBezTo>
                  <a:cubicBezTo>
                    <a:pt x="3915" y="4678"/>
                    <a:pt x="3902" y="4714"/>
                    <a:pt x="3857" y="4739"/>
                  </a:cubicBezTo>
                  <a:cubicBezTo>
                    <a:pt x="3841" y="4751"/>
                    <a:pt x="3828" y="4764"/>
                    <a:pt x="3815" y="4777"/>
                  </a:cubicBezTo>
                  <a:cubicBezTo>
                    <a:pt x="3773" y="4861"/>
                    <a:pt x="3690" y="4944"/>
                    <a:pt x="3616" y="5021"/>
                  </a:cubicBezTo>
                  <a:cubicBezTo>
                    <a:pt x="3590" y="5004"/>
                    <a:pt x="3565" y="4987"/>
                    <a:pt x="3543" y="4970"/>
                  </a:cubicBezTo>
                  <a:cubicBezTo>
                    <a:pt x="3514" y="4969"/>
                    <a:pt x="3485" y="4968"/>
                    <a:pt x="3460" y="4971"/>
                  </a:cubicBezTo>
                  <a:cubicBezTo>
                    <a:pt x="3456" y="4997"/>
                    <a:pt x="3443" y="5036"/>
                    <a:pt x="3424" y="5045"/>
                  </a:cubicBezTo>
                  <a:cubicBezTo>
                    <a:pt x="3383" y="4989"/>
                    <a:pt x="3341" y="4997"/>
                    <a:pt x="3313" y="5000"/>
                  </a:cubicBezTo>
                  <a:cubicBezTo>
                    <a:pt x="3299" y="5039"/>
                    <a:pt x="3277" y="5081"/>
                    <a:pt x="3235" y="5109"/>
                  </a:cubicBezTo>
                  <a:cubicBezTo>
                    <a:pt x="3139" y="5149"/>
                    <a:pt x="3103" y="5296"/>
                    <a:pt x="3013" y="5349"/>
                  </a:cubicBezTo>
                  <a:cubicBezTo>
                    <a:pt x="2991" y="5398"/>
                    <a:pt x="2994" y="5444"/>
                    <a:pt x="2993" y="5516"/>
                  </a:cubicBezTo>
                  <a:cubicBezTo>
                    <a:pt x="2999" y="5542"/>
                    <a:pt x="2989" y="5617"/>
                    <a:pt x="2976" y="5659"/>
                  </a:cubicBezTo>
                  <a:cubicBezTo>
                    <a:pt x="2970" y="5663"/>
                    <a:pt x="2964" y="5666"/>
                    <a:pt x="2960" y="5669"/>
                  </a:cubicBezTo>
                  <a:cubicBezTo>
                    <a:pt x="2826" y="5665"/>
                    <a:pt x="2734" y="5640"/>
                    <a:pt x="2638" y="5621"/>
                  </a:cubicBezTo>
                  <a:cubicBezTo>
                    <a:pt x="2603" y="5601"/>
                    <a:pt x="2568" y="5584"/>
                    <a:pt x="2536" y="5566"/>
                  </a:cubicBezTo>
                  <a:cubicBezTo>
                    <a:pt x="2517" y="5543"/>
                    <a:pt x="2498" y="5523"/>
                    <a:pt x="2482" y="5503"/>
                  </a:cubicBezTo>
                  <a:cubicBezTo>
                    <a:pt x="2447" y="5492"/>
                    <a:pt x="2412" y="5485"/>
                    <a:pt x="2377" y="5477"/>
                  </a:cubicBezTo>
                  <a:cubicBezTo>
                    <a:pt x="2377" y="5445"/>
                    <a:pt x="2377" y="5412"/>
                    <a:pt x="2377" y="5379"/>
                  </a:cubicBezTo>
                  <a:cubicBezTo>
                    <a:pt x="2426" y="5315"/>
                    <a:pt x="2480" y="5231"/>
                    <a:pt x="2481" y="5149"/>
                  </a:cubicBezTo>
                  <a:cubicBezTo>
                    <a:pt x="2459" y="5054"/>
                    <a:pt x="2386" y="5071"/>
                    <a:pt x="2341" y="5070"/>
                  </a:cubicBezTo>
                  <a:cubicBezTo>
                    <a:pt x="2325" y="5076"/>
                    <a:pt x="2312" y="5086"/>
                    <a:pt x="2299" y="5095"/>
                  </a:cubicBezTo>
                  <a:cubicBezTo>
                    <a:pt x="2187" y="5102"/>
                    <a:pt x="2229" y="5097"/>
                    <a:pt x="2209" y="5214"/>
                  </a:cubicBezTo>
                  <a:cubicBezTo>
                    <a:pt x="2186" y="5237"/>
                    <a:pt x="2183" y="5243"/>
                    <a:pt x="2177" y="5276"/>
                  </a:cubicBezTo>
                  <a:cubicBezTo>
                    <a:pt x="2154" y="5311"/>
                    <a:pt x="2135" y="5347"/>
                    <a:pt x="2115" y="5386"/>
                  </a:cubicBezTo>
                  <a:cubicBezTo>
                    <a:pt x="2115" y="5425"/>
                    <a:pt x="2118" y="5467"/>
                    <a:pt x="2121" y="5510"/>
                  </a:cubicBezTo>
                  <a:cubicBezTo>
                    <a:pt x="2108" y="5526"/>
                    <a:pt x="2095" y="5542"/>
                    <a:pt x="2082" y="5558"/>
                  </a:cubicBezTo>
                  <a:cubicBezTo>
                    <a:pt x="1999" y="5566"/>
                    <a:pt x="1993" y="5576"/>
                    <a:pt x="1951" y="5617"/>
                  </a:cubicBezTo>
                  <a:cubicBezTo>
                    <a:pt x="1893" y="5626"/>
                    <a:pt x="1839" y="5637"/>
                    <a:pt x="1785" y="5649"/>
                  </a:cubicBezTo>
                  <a:cubicBezTo>
                    <a:pt x="1730" y="5674"/>
                    <a:pt x="1724" y="5710"/>
                    <a:pt x="1682" y="5728"/>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0" name="Freeform 30"/>
            <p:cNvSpPr>
              <a:spLocks/>
            </p:cNvSpPr>
            <p:nvPr/>
          </p:nvSpPr>
          <p:spPr bwMode="auto">
            <a:xfrm>
              <a:off x="7055970" y="2730498"/>
              <a:ext cx="309563" cy="360363"/>
            </a:xfrm>
            <a:custGeom>
              <a:avLst/>
              <a:gdLst>
                <a:gd name="T0" fmla="*/ 604 w 714"/>
                <a:gd name="T1" fmla="*/ 831 h 831"/>
                <a:gd name="T2" fmla="*/ 486 w 714"/>
                <a:gd name="T3" fmla="*/ 743 h 831"/>
                <a:gd name="T4" fmla="*/ 433 w 714"/>
                <a:gd name="T5" fmla="*/ 555 h 831"/>
                <a:gd name="T6" fmla="*/ 424 w 714"/>
                <a:gd name="T7" fmla="*/ 519 h 831"/>
                <a:gd name="T8" fmla="*/ 197 w 714"/>
                <a:gd name="T9" fmla="*/ 447 h 831"/>
                <a:gd name="T10" fmla="*/ 162 w 714"/>
                <a:gd name="T11" fmla="*/ 489 h 831"/>
                <a:gd name="T12" fmla="*/ 12 w 714"/>
                <a:gd name="T13" fmla="*/ 489 h 831"/>
                <a:gd name="T14" fmla="*/ 64 w 714"/>
                <a:gd name="T15" fmla="*/ 372 h 831"/>
                <a:gd name="T16" fmla="*/ 131 w 714"/>
                <a:gd name="T17" fmla="*/ 321 h 831"/>
                <a:gd name="T18" fmla="*/ 113 w 714"/>
                <a:gd name="T19" fmla="*/ 170 h 831"/>
                <a:gd name="T20" fmla="*/ 260 w 714"/>
                <a:gd name="T21" fmla="*/ 69 h 831"/>
                <a:gd name="T22" fmla="*/ 318 w 714"/>
                <a:gd name="T23" fmla="*/ 2 h 831"/>
                <a:gd name="T24" fmla="*/ 369 w 714"/>
                <a:gd name="T25" fmla="*/ 52 h 831"/>
                <a:gd name="T26" fmla="*/ 481 w 714"/>
                <a:gd name="T27" fmla="*/ 65 h 831"/>
                <a:gd name="T28" fmla="*/ 486 w 714"/>
                <a:gd name="T29" fmla="*/ 294 h 831"/>
                <a:gd name="T30" fmla="*/ 543 w 714"/>
                <a:gd name="T31" fmla="*/ 306 h 831"/>
                <a:gd name="T32" fmla="*/ 575 w 714"/>
                <a:gd name="T33" fmla="*/ 332 h 831"/>
                <a:gd name="T34" fmla="*/ 654 w 714"/>
                <a:gd name="T35" fmla="*/ 541 h 831"/>
                <a:gd name="T36" fmla="*/ 714 w 714"/>
                <a:gd name="T37" fmla="*/ 621 h 831"/>
                <a:gd name="T38" fmla="*/ 598 w 714"/>
                <a:gd name="T39" fmla="*/ 706 h 831"/>
                <a:gd name="T40" fmla="*/ 604 w 714"/>
                <a:gd name="T41" fmla="*/ 831 h 83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Lst>
              <a:rect l="0" t="0" r="r" b="b"/>
              <a:pathLst>
                <a:path w="714" h="831">
                  <a:moveTo>
                    <a:pt x="604" y="831"/>
                  </a:moveTo>
                  <a:cubicBezTo>
                    <a:pt x="550" y="803"/>
                    <a:pt x="493" y="743"/>
                    <a:pt x="486" y="743"/>
                  </a:cubicBezTo>
                  <a:cubicBezTo>
                    <a:pt x="439" y="666"/>
                    <a:pt x="459" y="582"/>
                    <a:pt x="433" y="555"/>
                  </a:cubicBezTo>
                  <a:cubicBezTo>
                    <a:pt x="430" y="542"/>
                    <a:pt x="427" y="529"/>
                    <a:pt x="424" y="519"/>
                  </a:cubicBezTo>
                  <a:cubicBezTo>
                    <a:pt x="329" y="425"/>
                    <a:pt x="300" y="417"/>
                    <a:pt x="197" y="447"/>
                  </a:cubicBezTo>
                  <a:cubicBezTo>
                    <a:pt x="185" y="460"/>
                    <a:pt x="172" y="473"/>
                    <a:pt x="162" y="489"/>
                  </a:cubicBezTo>
                  <a:cubicBezTo>
                    <a:pt x="111" y="488"/>
                    <a:pt x="60" y="486"/>
                    <a:pt x="12" y="489"/>
                  </a:cubicBezTo>
                  <a:cubicBezTo>
                    <a:pt x="12" y="426"/>
                    <a:pt x="0" y="380"/>
                    <a:pt x="64" y="372"/>
                  </a:cubicBezTo>
                  <a:cubicBezTo>
                    <a:pt x="86" y="353"/>
                    <a:pt x="109" y="337"/>
                    <a:pt x="131" y="321"/>
                  </a:cubicBezTo>
                  <a:cubicBezTo>
                    <a:pt x="170" y="244"/>
                    <a:pt x="113" y="206"/>
                    <a:pt x="113" y="170"/>
                  </a:cubicBezTo>
                  <a:cubicBezTo>
                    <a:pt x="158" y="145"/>
                    <a:pt x="222" y="107"/>
                    <a:pt x="260" y="69"/>
                  </a:cubicBezTo>
                  <a:cubicBezTo>
                    <a:pt x="270" y="14"/>
                    <a:pt x="264" y="0"/>
                    <a:pt x="318" y="2"/>
                  </a:cubicBezTo>
                  <a:cubicBezTo>
                    <a:pt x="334" y="19"/>
                    <a:pt x="350" y="35"/>
                    <a:pt x="369" y="52"/>
                  </a:cubicBezTo>
                  <a:cubicBezTo>
                    <a:pt x="404" y="56"/>
                    <a:pt x="443" y="61"/>
                    <a:pt x="481" y="65"/>
                  </a:cubicBezTo>
                  <a:cubicBezTo>
                    <a:pt x="462" y="97"/>
                    <a:pt x="448" y="228"/>
                    <a:pt x="486" y="294"/>
                  </a:cubicBezTo>
                  <a:cubicBezTo>
                    <a:pt x="505" y="298"/>
                    <a:pt x="524" y="302"/>
                    <a:pt x="543" y="306"/>
                  </a:cubicBezTo>
                  <a:cubicBezTo>
                    <a:pt x="553" y="312"/>
                    <a:pt x="562" y="322"/>
                    <a:pt x="575" y="332"/>
                  </a:cubicBezTo>
                  <a:cubicBezTo>
                    <a:pt x="575" y="418"/>
                    <a:pt x="549" y="466"/>
                    <a:pt x="654" y="541"/>
                  </a:cubicBezTo>
                  <a:cubicBezTo>
                    <a:pt x="673" y="567"/>
                    <a:pt x="692" y="594"/>
                    <a:pt x="714" y="621"/>
                  </a:cubicBezTo>
                  <a:cubicBezTo>
                    <a:pt x="634" y="658"/>
                    <a:pt x="634" y="645"/>
                    <a:pt x="598" y="706"/>
                  </a:cubicBezTo>
                  <a:cubicBezTo>
                    <a:pt x="598" y="746"/>
                    <a:pt x="601" y="788"/>
                    <a:pt x="604" y="831"/>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1" name="Freeform 31"/>
            <p:cNvSpPr>
              <a:spLocks/>
            </p:cNvSpPr>
            <p:nvPr/>
          </p:nvSpPr>
          <p:spPr bwMode="auto">
            <a:xfrm>
              <a:off x="7441732" y="2274886"/>
              <a:ext cx="779463" cy="741363"/>
            </a:xfrm>
            <a:custGeom>
              <a:avLst/>
              <a:gdLst>
                <a:gd name="T0" fmla="*/ 721 w 1797"/>
                <a:gd name="T1" fmla="*/ 1713 h 1713"/>
                <a:gd name="T2" fmla="*/ 714 w 1797"/>
                <a:gd name="T3" fmla="*/ 1700 h 1713"/>
                <a:gd name="T4" fmla="*/ 801 w 1797"/>
                <a:gd name="T5" fmla="*/ 1600 h 1713"/>
                <a:gd name="T6" fmla="*/ 833 w 1797"/>
                <a:gd name="T7" fmla="*/ 1539 h 1713"/>
                <a:gd name="T8" fmla="*/ 834 w 1797"/>
                <a:gd name="T9" fmla="*/ 1490 h 1713"/>
                <a:gd name="T10" fmla="*/ 770 w 1797"/>
                <a:gd name="T11" fmla="*/ 1449 h 1713"/>
                <a:gd name="T12" fmla="*/ 854 w 1797"/>
                <a:gd name="T13" fmla="*/ 1248 h 1713"/>
                <a:gd name="T14" fmla="*/ 887 w 1797"/>
                <a:gd name="T15" fmla="*/ 1056 h 1713"/>
                <a:gd name="T16" fmla="*/ 770 w 1797"/>
                <a:gd name="T17" fmla="*/ 925 h 1713"/>
                <a:gd name="T18" fmla="*/ 719 w 1797"/>
                <a:gd name="T19" fmla="*/ 917 h 1713"/>
                <a:gd name="T20" fmla="*/ 613 w 1797"/>
                <a:gd name="T21" fmla="*/ 934 h 1713"/>
                <a:gd name="T22" fmla="*/ 456 w 1797"/>
                <a:gd name="T23" fmla="*/ 1104 h 1713"/>
                <a:gd name="T24" fmla="*/ 337 w 1797"/>
                <a:gd name="T25" fmla="*/ 1278 h 1713"/>
                <a:gd name="T26" fmla="*/ 114 w 1797"/>
                <a:gd name="T27" fmla="*/ 1108 h 1713"/>
                <a:gd name="T28" fmla="*/ 6 w 1797"/>
                <a:gd name="T29" fmla="*/ 1053 h 1713"/>
                <a:gd name="T30" fmla="*/ 57 w 1797"/>
                <a:gd name="T31" fmla="*/ 966 h 1713"/>
                <a:gd name="T32" fmla="*/ 128 w 1797"/>
                <a:gd name="T33" fmla="*/ 883 h 1713"/>
                <a:gd name="T34" fmla="*/ 119 w 1797"/>
                <a:gd name="T35" fmla="*/ 719 h 1713"/>
                <a:gd name="T36" fmla="*/ 107 w 1797"/>
                <a:gd name="T37" fmla="*/ 712 h 1713"/>
                <a:gd name="T38" fmla="*/ 91 w 1797"/>
                <a:gd name="T39" fmla="*/ 682 h 1713"/>
                <a:gd name="T40" fmla="*/ 66 w 1797"/>
                <a:gd name="T41" fmla="*/ 616 h 1713"/>
                <a:gd name="T42" fmla="*/ 89 w 1797"/>
                <a:gd name="T43" fmla="*/ 508 h 1713"/>
                <a:gd name="T44" fmla="*/ 155 w 1797"/>
                <a:gd name="T45" fmla="*/ 602 h 1713"/>
                <a:gd name="T46" fmla="*/ 308 w 1797"/>
                <a:gd name="T47" fmla="*/ 668 h 1713"/>
                <a:gd name="T48" fmla="*/ 363 w 1797"/>
                <a:gd name="T49" fmla="*/ 613 h 1713"/>
                <a:gd name="T50" fmla="*/ 668 w 1797"/>
                <a:gd name="T51" fmla="*/ 385 h 1713"/>
                <a:gd name="T52" fmla="*/ 752 w 1797"/>
                <a:gd name="T53" fmla="*/ 247 h 1713"/>
                <a:gd name="T54" fmla="*/ 956 w 1797"/>
                <a:gd name="T55" fmla="*/ 258 h 1713"/>
                <a:gd name="T56" fmla="*/ 1020 w 1797"/>
                <a:gd name="T57" fmla="*/ 260 h 1713"/>
                <a:gd name="T58" fmla="*/ 1068 w 1797"/>
                <a:gd name="T59" fmla="*/ 202 h 1713"/>
                <a:gd name="T60" fmla="*/ 1069 w 1797"/>
                <a:gd name="T61" fmla="*/ 48 h 1713"/>
                <a:gd name="T62" fmla="*/ 1085 w 1797"/>
                <a:gd name="T63" fmla="*/ 0 h 1713"/>
                <a:gd name="T64" fmla="*/ 1213 w 1797"/>
                <a:gd name="T65" fmla="*/ 98 h 1713"/>
                <a:gd name="T66" fmla="*/ 1324 w 1797"/>
                <a:gd name="T67" fmla="*/ 153 h 1713"/>
                <a:gd name="T68" fmla="*/ 1347 w 1797"/>
                <a:gd name="T69" fmla="*/ 88 h 1713"/>
                <a:gd name="T70" fmla="*/ 1376 w 1797"/>
                <a:gd name="T71" fmla="*/ 56 h 1713"/>
                <a:gd name="T72" fmla="*/ 1401 w 1797"/>
                <a:gd name="T73" fmla="*/ 80 h 1713"/>
                <a:gd name="T74" fmla="*/ 1407 w 1797"/>
                <a:gd name="T75" fmla="*/ 201 h 1713"/>
                <a:gd name="T76" fmla="*/ 1578 w 1797"/>
                <a:gd name="T77" fmla="*/ 408 h 1713"/>
                <a:gd name="T78" fmla="*/ 1577 w 1797"/>
                <a:gd name="T79" fmla="*/ 566 h 1713"/>
                <a:gd name="T80" fmla="*/ 1618 w 1797"/>
                <a:gd name="T81" fmla="*/ 619 h 1713"/>
                <a:gd name="T82" fmla="*/ 1720 w 1797"/>
                <a:gd name="T83" fmla="*/ 700 h 1713"/>
                <a:gd name="T84" fmla="*/ 1797 w 1797"/>
                <a:gd name="T85" fmla="*/ 751 h 1713"/>
                <a:gd name="T86" fmla="*/ 1588 w 1797"/>
                <a:gd name="T87" fmla="*/ 919 h 1713"/>
                <a:gd name="T88" fmla="*/ 1530 w 1797"/>
                <a:gd name="T89" fmla="*/ 974 h 1713"/>
                <a:gd name="T90" fmla="*/ 1437 w 1797"/>
                <a:gd name="T91" fmla="*/ 1083 h 1713"/>
                <a:gd name="T92" fmla="*/ 1411 w 1797"/>
                <a:gd name="T93" fmla="*/ 1203 h 1713"/>
                <a:gd name="T94" fmla="*/ 1318 w 1797"/>
                <a:gd name="T95" fmla="*/ 1243 h 1713"/>
                <a:gd name="T96" fmla="*/ 946 w 1797"/>
                <a:gd name="T97" fmla="*/ 1480 h 1713"/>
                <a:gd name="T98" fmla="*/ 923 w 1797"/>
                <a:gd name="T99" fmla="*/ 1531 h 1713"/>
                <a:gd name="T100" fmla="*/ 881 w 1797"/>
                <a:gd name="T101" fmla="*/ 1684 h 1713"/>
                <a:gd name="T102" fmla="*/ 721 w 1797"/>
                <a:gd name="T103" fmla="*/ 1713 h 17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Lst>
              <a:rect l="0" t="0" r="r" b="b"/>
              <a:pathLst>
                <a:path w="1797" h="1713">
                  <a:moveTo>
                    <a:pt x="721" y="1713"/>
                  </a:moveTo>
                  <a:cubicBezTo>
                    <a:pt x="717" y="1706"/>
                    <a:pt x="714" y="1703"/>
                    <a:pt x="714" y="1700"/>
                  </a:cubicBezTo>
                  <a:cubicBezTo>
                    <a:pt x="740" y="1635"/>
                    <a:pt x="763" y="1639"/>
                    <a:pt x="801" y="1600"/>
                  </a:cubicBezTo>
                  <a:cubicBezTo>
                    <a:pt x="811" y="1578"/>
                    <a:pt x="821" y="1558"/>
                    <a:pt x="833" y="1539"/>
                  </a:cubicBezTo>
                  <a:cubicBezTo>
                    <a:pt x="834" y="1523"/>
                    <a:pt x="834" y="1506"/>
                    <a:pt x="834" y="1490"/>
                  </a:cubicBezTo>
                  <a:cubicBezTo>
                    <a:pt x="811" y="1476"/>
                    <a:pt x="789" y="1463"/>
                    <a:pt x="770" y="1449"/>
                  </a:cubicBezTo>
                  <a:cubicBezTo>
                    <a:pt x="742" y="1340"/>
                    <a:pt x="800" y="1309"/>
                    <a:pt x="854" y="1248"/>
                  </a:cubicBezTo>
                  <a:cubicBezTo>
                    <a:pt x="896" y="1184"/>
                    <a:pt x="887" y="1111"/>
                    <a:pt x="887" y="1056"/>
                  </a:cubicBezTo>
                  <a:cubicBezTo>
                    <a:pt x="846" y="1012"/>
                    <a:pt x="808" y="969"/>
                    <a:pt x="770" y="925"/>
                  </a:cubicBezTo>
                  <a:cubicBezTo>
                    <a:pt x="751" y="921"/>
                    <a:pt x="735" y="918"/>
                    <a:pt x="719" y="917"/>
                  </a:cubicBezTo>
                  <a:cubicBezTo>
                    <a:pt x="684" y="923"/>
                    <a:pt x="649" y="928"/>
                    <a:pt x="613" y="934"/>
                  </a:cubicBezTo>
                  <a:cubicBezTo>
                    <a:pt x="552" y="982"/>
                    <a:pt x="510" y="1043"/>
                    <a:pt x="456" y="1104"/>
                  </a:cubicBezTo>
                  <a:cubicBezTo>
                    <a:pt x="417" y="1165"/>
                    <a:pt x="385" y="1230"/>
                    <a:pt x="337" y="1278"/>
                  </a:cubicBezTo>
                  <a:cubicBezTo>
                    <a:pt x="254" y="1217"/>
                    <a:pt x="168" y="1162"/>
                    <a:pt x="114" y="1108"/>
                  </a:cubicBezTo>
                  <a:cubicBezTo>
                    <a:pt x="50" y="1100"/>
                    <a:pt x="21" y="1070"/>
                    <a:pt x="6" y="1053"/>
                  </a:cubicBezTo>
                  <a:cubicBezTo>
                    <a:pt x="6" y="984"/>
                    <a:pt x="0" y="978"/>
                    <a:pt x="57" y="966"/>
                  </a:cubicBezTo>
                  <a:cubicBezTo>
                    <a:pt x="80" y="937"/>
                    <a:pt x="102" y="908"/>
                    <a:pt x="128" y="883"/>
                  </a:cubicBezTo>
                  <a:cubicBezTo>
                    <a:pt x="125" y="827"/>
                    <a:pt x="122" y="771"/>
                    <a:pt x="119" y="719"/>
                  </a:cubicBezTo>
                  <a:cubicBezTo>
                    <a:pt x="113" y="715"/>
                    <a:pt x="110" y="712"/>
                    <a:pt x="107" y="712"/>
                  </a:cubicBezTo>
                  <a:cubicBezTo>
                    <a:pt x="100" y="702"/>
                    <a:pt x="94" y="692"/>
                    <a:pt x="91" y="682"/>
                  </a:cubicBezTo>
                  <a:cubicBezTo>
                    <a:pt x="81" y="659"/>
                    <a:pt x="72" y="636"/>
                    <a:pt x="66" y="616"/>
                  </a:cubicBezTo>
                  <a:cubicBezTo>
                    <a:pt x="66" y="570"/>
                    <a:pt x="63" y="534"/>
                    <a:pt x="89" y="508"/>
                  </a:cubicBezTo>
                  <a:cubicBezTo>
                    <a:pt x="124" y="519"/>
                    <a:pt x="136" y="542"/>
                    <a:pt x="155" y="602"/>
                  </a:cubicBezTo>
                  <a:cubicBezTo>
                    <a:pt x="197" y="642"/>
                    <a:pt x="212" y="688"/>
                    <a:pt x="308" y="668"/>
                  </a:cubicBezTo>
                  <a:cubicBezTo>
                    <a:pt x="324" y="649"/>
                    <a:pt x="344" y="629"/>
                    <a:pt x="363" y="613"/>
                  </a:cubicBezTo>
                  <a:cubicBezTo>
                    <a:pt x="459" y="554"/>
                    <a:pt x="575" y="449"/>
                    <a:pt x="668" y="385"/>
                  </a:cubicBezTo>
                  <a:cubicBezTo>
                    <a:pt x="703" y="344"/>
                    <a:pt x="735" y="282"/>
                    <a:pt x="752" y="247"/>
                  </a:cubicBezTo>
                  <a:cubicBezTo>
                    <a:pt x="835" y="223"/>
                    <a:pt x="867" y="187"/>
                    <a:pt x="956" y="258"/>
                  </a:cubicBezTo>
                  <a:cubicBezTo>
                    <a:pt x="975" y="259"/>
                    <a:pt x="998" y="259"/>
                    <a:pt x="1020" y="260"/>
                  </a:cubicBezTo>
                  <a:cubicBezTo>
                    <a:pt x="1036" y="241"/>
                    <a:pt x="1052" y="222"/>
                    <a:pt x="1068" y="202"/>
                  </a:cubicBezTo>
                  <a:cubicBezTo>
                    <a:pt x="1069" y="150"/>
                    <a:pt x="1069" y="98"/>
                    <a:pt x="1069" y="48"/>
                  </a:cubicBezTo>
                  <a:cubicBezTo>
                    <a:pt x="1072" y="32"/>
                    <a:pt x="1079" y="16"/>
                    <a:pt x="1085" y="0"/>
                  </a:cubicBezTo>
                  <a:cubicBezTo>
                    <a:pt x="1121" y="1"/>
                    <a:pt x="1168" y="28"/>
                    <a:pt x="1213" y="98"/>
                  </a:cubicBezTo>
                  <a:cubicBezTo>
                    <a:pt x="1241" y="122"/>
                    <a:pt x="1254" y="151"/>
                    <a:pt x="1324" y="153"/>
                  </a:cubicBezTo>
                  <a:cubicBezTo>
                    <a:pt x="1340" y="137"/>
                    <a:pt x="1347" y="98"/>
                    <a:pt x="1347" y="88"/>
                  </a:cubicBezTo>
                  <a:cubicBezTo>
                    <a:pt x="1357" y="75"/>
                    <a:pt x="1366" y="66"/>
                    <a:pt x="1376" y="56"/>
                  </a:cubicBezTo>
                  <a:cubicBezTo>
                    <a:pt x="1382" y="63"/>
                    <a:pt x="1392" y="70"/>
                    <a:pt x="1401" y="80"/>
                  </a:cubicBezTo>
                  <a:cubicBezTo>
                    <a:pt x="1401" y="119"/>
                    <a:pt x="1404" y="158"/>
                    <a:pt x="1407" y="201"/>
                  </a:cubicBezTo>
                  <a:cubicBezTo>
                    <a:pt x="1458" y="255"/>
                    <a:pt x="1499" y="325"/>
                    <a:pt x="1578" y="408"/>
                  </a:cubicBezTo>
                  <a:cubicBezTo>
                    <a:pt x="1578" y="461"/>
                    <a:pt x="1578" y="513"/>
                    <a:pt x="1577" y="566"/>
                  </a:cubicBezTo>
                  <a:cubicBezTo>
                    <a:pt x="1590" y="582"/>
                    <a:pt x="1603" y="599"/>
                    <a:pt x="1618" y="619"/>
                  </a:cubicBezTo>
                  <a:cubicBezTo>
                    <a:pt x="1650" y="646"/>
                    <a:pt x="1685" y="673"/>
                    <a:pt x="1720" y="700"/>
                  </a:cubicBezTo>
                  <a:cubicBezTo>
                    <a:pt x="1746" y="717"/>
                    <a:pt x="1771" y="734"/>
                    <a:pt x="1797" y="751"/>
                  </a:cubicBezTo>
                  <a:cubicBezTo>
                    <a:pt x="1796" y="787"/>
                    <a:pt x="1610" y="907"/>
                    <a:pt x="1588" y="919"/>
                  </a:cubicBezTo>
                  <a:cubicBezTo>
                    <a:pt x="1569" y="935"/>
                    <a:pt x="1549" y="954"/>
                    <a:pt x="1530" y="974"/>
                  </a:cubicBezTo>
                  <a:cubicBezTo>
                    <a:pt x="1498" y="1009"/>
                    <a:pt x="1466" y="1044"/>
                    <a:pt x="1437" y="1083"/>
                  </a:cubicBezTo>
                  <a:cubicBezTo>
                    <a:pt x="1424" y="1118"/>
                    <a:pt x="1433" y="1155"/>
                    <a:pt x="1411" y="1203"/>
                  </a:cubicBezTo>
                  <a:cubicBezTo>
                    <a:pt x="1379" y="1215"/>
                    <a:pt x="1346" y="1228"/>
                    <a:pt x="1318" y="1243"/>
                  </a:cubicBezTo>
                  <a:cubicBezTo>
                    <a:pt x="1142" y="1275"/>
                    <a:pt x="1049" y="1341"/>
                    <a:pt x="946" y="1480"/>
                  </a:cubicBezTo>
                  <a:cubicBezTo>
                    <a:pt x="936" y="1496"/>
                    <a:pt x="929" y="1512"/>
                    <a:pt x="923" y="1531"/>
                  </a:cubicBezTo>
                  <a:cubicBezTo>
                    <a:pt x="907" y="1580"/>
                    <a:pt x="894" y="1632"/>
                    <a:pt x="881" y="1684"/>
                  </a:cubicBezTo>
                  <a:cubicBezTo>
                    <a:pt x="813" y="1705"/>
                    <a:pt x="769" y="1711"/>
                    <a:pt x="721" y="1713"/>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2" name="Freeform 32"/>
            <p:cNvSpPr>
              <a:spLocks/>
            </p:cNvSpPr>
            <p:nvPr/>
          </p:nvSpPr>
          <p:spPr bwMode="auto">
            <a:xfrm>
              <a:off x="7598895" y="1836736"/>
              <a:ext cx="1123950" cy="747713"/>
            </a:xfrm>
            <a:custGeom>
              <a:avLst/>
              <a:gdLst>
                <a:gd name="T0" fmla="*/ 1270 w 2595"/>
                <a:gd name="T1" fmla="*/ 1595 h 1727"/>
                <a:gd name="T2" fmla="*/ 1237 w 2595"/>
                <a:gd name="T3" fmla="*/ 1388 h 1727"/>
                <a:gd name="T4" fmla="*/ 1084 w 2595"/>
                <a:gd name="T5" fmla="*/ 1204 h 1727"/>
                <a:gd name="T6" fmla="*/ 1072 w 2595"/>
                <a:gd name="T7" fmla="*/ 1076 h 1727"/>
                <a:gd name="T8" fmla="*/ 941 w 2595"/>
                <a:gd name="T9" fmla="*/ 1135 h 1727"/>
                <a:gd name="T10" fmla="*/ 776 w 2595"/>
                <a:gd name="T11" fmla="*/ 984 h 1727"/>
                <a:gd name="T12" fmla="*/ 503 w 2595"/>
                <a:gd name="T13" fmla="*/ 633 h 1727"/>
                <a:gd name="T14" fmla="*/ 468 w 2595"/>
                <a:gd name="T15" fmla="*/ 580 h 1727"/>
                <a:gd name="T16" fmla="*/ 323 w 2595"/>
                <a:gd name="T17" fmla="*/ 746 h 1727"/>
                <a:gd name="T18" fmla="*/ 213 w 2595"/>
                <a:gd name="T19" fmla="*/ 508 h 1727"/>
                <a:gd name="T20" fmla="*/ 68 w 2595"/>
                <a:gd name="T21" fmla="*/ 245 h 1727"/>
                <a:gd name="T22" fmla="*/ 75 w 2595"/>
                <a:gd name="T23" fmla="*/ 128 h 1727"/>
                <a:gd name="T24" fmla="*/ 388 w 2595"/>
                <a:gd name="T25" fmla="*/ 113 h 1727"/>
                <a:gd name="T26" fmla="*/ 754 w 2595"/>
                <a:gd name="T27" fmla="*/ 308 h 1727"/>
                <a:gd name="T28" fmla="*/ 1068 w 2595"/>
                <a:gd name="T29" fmla="*/ 136 h 1727"/>
                <a:gd name="T30" fmla="*/ 1185 w 2595"/>
                <a:gd name="T31" fmla="*/ 329 h 1727"/>
                <a:gd name="T32" fmla="*/ 1386 w 2595"/>
                <a:gd name="T33" fmla="*/ 383 h 1727"/>
                <a:gd name="T34" fmla="*/ 1605 w 2595"/>
                <a:gd name="T35" fmla="*/ 592 h 1727"/>
                <a:gd name="T36" fmla="*/ 1702 w 2595"/>
                <a:gd name="T37" fmla="*/ 457 h 1727"/>
                <a:gd name="T38" fmla="*/ 1874 w 2595"/>
                <a:gd name="T39" fmla="*/ 641 h 1727"/>
                <a:gd name="T40" fmla="*/ 1953 w 2595"/>
                <a:gd name="T41" fmla="*/ 725 h 1727"/>
                <a:gd name="T42" fmla="*/ 2087 w 2595"/>
                <a:gd name="T43" fmla="*/ 673 h 1727"/>
                <a:gd name="T44" fmla="*/ 2129 w 2595"/>
                <a:gd name="T45" fmla="*/ 618 h 1727"/>
                <a:gd name="T46" fmla="*/ 2232 w 2595"/>
                <a:gd name="T47" fmla="*/ 542 h 1727"/>
                <a:gd name="T48" fmla="*/ 2287 w 2595"/>
                <a:gd name="T49" fmla="*/ 498 h 1727"/>
                <a:gd name="T50" fmla="*/ 2480 w 2595"/>
                <a:gd name="T51" fmla="*/ 679 h 1727"/>
                <a:gd name="T52" fmla="*/ 2546 w 2595"/>
                <a:gd name="T53" fmla="*/ 864 h 1727"/>
                <a:gd name="T54" fmla="*/ 2494 w 2595"/>
                <a:gd name="T55" fmla="*/ 1050 h 1727"/>
                <a:gd name="T56" fmla="*/ 2382 w 2595"/>
                <a:gd name="T57" fmla="*/ 1034 h 1727"/>
                <a:gd name="T58" fmla="*/ 2367 w 2595"/>
                <a:gd name="T59" fmla="*/ 893 h 1727"/>
                <a:gd name="T60" fmla="*/ 2126 w 2595"/>
                <a:gd name="T61" fmla="*/ 1142 h 1727"/>
                <a:gd name="T62" fmla="*/ 1905 w 2595"/>
                <a:gd name="T63" fmla="*/ 1356 h 1727"/>
                <a:gd name="T64" fmla="*/ 1936 w 2595"/>
                <a:gd name="T65" fmla="*/ 1494 h 1727"/>
                <a:gd name="T66" fmla="*/ 1552 w 2595"/>
                <a:gd name="T67" fmla="*/ 1494 h 1727"/>
                <a:gd name="T68" fmla="*/ 1468 w 2595"/>
                <a:gd name="T69" fmla="*/ 1718 h 172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Lst>
              <a:rect l="0" t="0" r="r" b="b"/>
              <a:pathLst>
                <a:path w="2595" h="1727">
                  <a:moveTo>
                    <a:pt x="1436" y="1727"/>
                  </a:moveTo>
                  <a:cubicBezTo>
                    <a:pt x="1391" y="1670"/>
                    <a:pt x="1299" y="1619"/>
                    <a:pt x="1270" y="1595"/>
                  </a:cubicBezTo>
                  <a:cubicBezTo>
                    <a:pt x="1261" y="1585"/>
                    <a:pt x="1255" y="1575"/>
                    <a:pt x="1248" y="1565"/>
                  </a:cubicBezTo>
                  <a:cubicBezTo>
                    <a:pt x="1249" y="1483"/>
                    <a:pt x="1262" y="1441"/>
                    <a:pt x="1237" y="1388"/>
                  </a:cubicBezTo>
                  <a:cubicBezTo>
                    <a:pt x="1179" y="1344"/>
                    <a:pt x="1179" y="1328"/>
                    <a:pt x="1167" y="1298"/>
                  </a:cubicBezTo>
                  <a:cubicBezTo>
                    <a:pt x="1138" y="1264"/>
                    <a:pt x="1110" y="1234"/>
                    <a:pt x="1084" y="1204"/>
                  </a:cubicBezTo>
                  <a:cubicBezTo>
                    <a:pt x="1081" y="1201"/>
                    <a:pt x="1078" y="1201"/>
                    <a:pt x="1075" y="1201"/>
                  </a:cubicBezTo>
                  <a:cubicBezTo>
                    <a:pt x="1072" y="1158"/>
                    <a:pt x="1072" y="1115"/>
                    <a:pt x="1072" y="1076"/>
                  </a:cubicBezTo>
                  <a:cubicBezTo>
                    <a:pt x="1037" y="1029"/>
                    <a:pt x="1018" y="1035"/>
                    <a:pt x="996" y="1035"/>
                  </a:cubicBezTo>
                  <a:cubicBezTo>
                    <a:pt x="960" y="1070"/>
                    <a:pt x="957" y="1086"/>
                    <a:pt x="941" y="1135"/>
                  </a:cubicBezTo>
                  <a:cubicBezTo>
                    <a:pt x="935" y="1132"/>
                    <a:pt x="928" y="1131"/>
                    <a:pt x="925" y="1131"/>
                  </a:cubicBezTo>
                  <a:cubicBezTo>
                    <a:pt x="877" y="1081"/>
                    <a:pt x="814" y="1011"/>
                    <a:pt x="776" y="984"/>
                  </a:cubicBezTo>
                  <a:cubicBezTo>
                    <a:pt x="616" y="960"/>
                    <a:pt x="613" y="907"/>
                    <a:pt x="595" y="796"/>
                  </a:cubicBezTo>
                  <a:cubicBezTo>
                    <a:pt x="570" y="720"/>
                    <a:pt x="525" y="673"/>
                    <a:pt x="503" y="633"/>
                  </a:cubicBezTo>
                  <a:cubicBezTo>
                    <a:pt x="500" y="616"/>
                    <a:pt x="497" y="600"/>
                    <a:pt x="494" y="583"/>
                  </a:cubicBezTo>
                  <a:cubicBezTo>
                    <a:pt x="484" y="580"/>
                    <a:pt x="475" y="580"/>
                    <a:pt x="468" y="580"/>
                  </a:cubicBezTo>
                  <a:cubicBezTo>
                    <a:pt x="436" y="605"/>
                    <a:pt x="404" y="634"/>
                    <a:pt x="372" y="662"/>
                  </a:cubicBezTo>
                  <a:cubicBezTo>
                    <a:pt x="356" y="688"/>
                    <a:pt x="340" y="717"/>
                    <a:pt x="323" y="746"/>
                  </a:cubicBezTo>
                  <a:cubicBezTo>
                    <a:pt x="260" y="695"/>
                    <a:pt x="273" y="617"/>
                    <a:pt x="248" y="590"/>
                  </a:cubicBezTo>
                  <a:cubicBezTo>
                    <a:pt x="235" y="561"/>
                    <a:pt x="222" y="534"/>
                    <a:pt x="213" y="508"/>
                  </a:cubicBezTo>
                  <a:cubicBezTo>
                    <a:pt x="213" y="468"/>
                    <a:pt x="213" y="432"/>
                    <a:pt x="214" y="396"/>
                  </a:cubicBezTo>
                  <a:cubicBezTo>
                    <a:pt x="163" y="326"/>
                    <a:pt x="112" y="286"/>
                    <a:pt x="68" y="245"/>
                  </a:cubicBezTo>
                  <a:cubicBezTo>
                    <a:pt x="0" y="244"/>
                    <a:pt x="46" y="143"/>
                    <a:pt x="55" y="130"/>
                  </a:cubicBezTo>
                  <a:cubicBezTo>
                    <a:pt x="62" y="127"/>
                    <a:pt x="68" y="127"/>
                    <a:pt x="75" y="128"/>
                  </a:cubicBezTo>
                  <a:cubicBezTo>
                    <a:pt x="129" y="165"/>
                    <a:pt x="179" y="222"/>
                    <a:pt x="269" y="224"/>
                  </a:cubicBezTo>
                  <a:cubicBezTo>
                    <a:pt x="314" y="196"/>
                    <a:pt x="346" y="144"/>
                    <a:pt x="388" y="113"/>
                  </a:cubicBezTo>
                  <a:cubicBezTo>
                    <a:pt x="430" y="42"/>
                    <a:pt x="475" y="0"/>
                    <a:pt x="535" y="113"/>
                  </a:cubicBezTo>
                  <a:cubicBezTo>
                    <a:pt x="547" y="205"/>
                    <a:pt x="633" y="276"/>
                    <a:pt x="754" y="308"/>
                  </a:cubicBezTo>
                  <a:cubicBezTo>
                    <a:pt x="809" y="290"/>
                    <a:pt x="866" y="272"/>
                    <a:pt x="924" y="257"/>
                  </a:cubicBezTo>
                  <a:cubicBezTo>
                    <a:pt x="972" y="216"/>
                    <a:pt x="1020" y="174"/>
                    <a:pt x="1068" y="136"/>
                  </a:cubicBezTo>
                  <a:cubicBezTo>
                    <a:pt x="1075" y="140"/>
                    <a:pt x="1084" y="143"/>
                    <a:pt x="1094" y="150"/>
                  </a:cubicBezTo>
                  <a:cubicBezTo>
                    <a:pt x="1093" y="202"/>
                    <a:pt x="1058" y="326"/>
                    <a:pt x="1185" y="329"/>
                  </a:cubicBezTo>
                  <a:cubicBezTo>
                    <a:pt x="1201" y="320"/>
                    <a:pt x="1221" y="314"/>
                    <a:pt x="1240" y="308"/>
                  </a:cubicBezTo>
                  <a:cubicBezTo>
                    <a:pt x="1294" y="253"/>
                    <a:pt x="1339" y="323"/>
                    <a:pt x="1386" y="383"/>
                  </a:cubicBezTo>
                  <a:cubicBezTo>
                    <a:pt x="1409" y="390"/>
                    <a:pt x="1434" y="398"/>
                    <a:pt x="1460" y="408"/>
                  </a:cubicBezTo>
                  <a:cubicBezTo>
                    <a:pt x="1482" y="451"/>
                    <a:pt x="1526" y="534"/>
                    <a:pt x="1605" y="592"/>
                  </a:cubicBezTo>
                  <a:cubicBezTo>
                    <a:pt x="1612" y="592"/>
                    <a:pt x="1621" y="592"/>
                    <a:pt x="1631" y="593"/>
                  </a:cubicBezTo>
                  <a:cubicBezTo>
                    <a:pt x="1676" y="548"/>
                    <a:pt x="1689" y="502"/>
                    <a:pt x="1702" y="457"/>
                  </a:cubicBezTo>
                  <a:cubicBezTo>
                    <a:pt x="1718" y="460"/>
                    <a:pt x="1737" y="467"/>
                    <a:pt x="1756" y="475"/>
                  </a:cubicBezTo>
                  <a:cubicBezTo>
                    <a:pt x="1769" y="524"/>
                    <a:pt x="1804" y="584"/>
                    <a:pt x="1874" y="641"/>
                  </a:cubicBezTo>
                  <a:cubicBezTo>
                    <a:pt x="1874" y="644"/>
                    <a:pt x="1874" y="648"/>
                    <a:pt x="1874" y="651"/>
                  </a:cubicBezTo>
                  <a:cubicBezTo>
                    <a:pt x="1899" y="675"/>
                    <a:pt x="1924" y="698"/>
                    <a:pt x="1953" y="725"/>
                  </a:cubicBezTo>
                  <a:cubicBezTo>
                    <a:pt x="1982" y="723"/>
                    <a:pt x="2014" y="720"/>
                    <a:pt x="2046" y="718"/>
                  </a:cubicBezTo>
                  <a:cubicBezTo>
                    <a:pt x="2059" y="702"/>
                    <a:pt x="2071" y="685"/>
                    <a:pt x="2087" y="673"/>
                  </a:cubicBezTo>
                  <a:cubicBezTo>
                    <a:pt x="2100" y="673"/>
                    <a:pt x="2123" y="651"/>
                    <a:pt x="2129" y="644"/>
                  </a:cubicBezTo>
                  <a:cubicBezTo>
                    <a:pt x="2129" y="635"/>
                    <a:pt x="2129" y="625"/>
                    <a:pt x="2129" y="618"/>
                  </a:cubicBezTo>
                  <a:cubicBezTo>
                    <a:pt x="2120" y="615"/>
                    <a:pt x="2113" y="611"/>
                    <a:pt x="2107" y="608"/>
                  </a:cubicBezTo>
                  <a:cubicBezTo>
                    <a:pt x="2107" y="565"/>
                    <a:pt x="2194" y="554"/>
                    <a:pt x="2232" y="542"/>
                  </a:cubicBezTo>
                  <a:cubicBezTo>
                    <a:pt x="2242" y="536"/>
                    <a:pt x="2251" y="530"/>
                    <a:pt x="2264" y="527"/>
                  </a:cubicBezTo>
                  <a:cubicBezTo>
                    <a:pt x="2271" y="517"/>
                    <a:pt x="2277" y="507"/>
                    <a:pt x="2287" y="498"/>
                  </a:cubicBezTo>
                  <a:cubicBezTo>
                    <a:pt x="2309" y="508"/>
                    <a:pt x="2299" y="560"/>
                    <a:pt x="2369" y="598"/>
                  </a:cubicBezTo>
                  <a:cubicBezTo>
                    <a:pt x="2404" y="625"/>
                    <a:pt x="2442" y="652"/>
                    <a:pt x="2480" y="679"/>
                  </a:cubicBezTo>
                  <a:cubicBezTo>
                    <a:pt x="2512" y="684"/>
                    <a:pt x="2544" y="691"/>
                    <a:pt x="2576" y="698"/>
                  </a:cubicBezTo>
                  <a:cubicBezTo>
                    <a:pt x="2576" y="731"/>
                    <a:pt x="2595" y="830"/>
                    <a:pt x="2546" y="864"/>
                  </a:cubicBezTo>
                  <a:cubicBezTo>
                    <a:pt x="2533" y="890"/>
                    <a:pt x="2524" y="916"/>
                    <a:pt x="2514" y="942"/>
                  </a:cubicBezTo>
                  <a:cubicBezTo>
                    <a:pt x="2507" y="978"/>
                    <a:pt x="2501" y="1014"/>
                    <a:pt x="2494" y="1050"/>
                  </a:cubicBezTo>
                  <a:cubicBezTo>
                    <a:pt x="2485" y="1050"/>
                    <a:pt x="2475" y="1053"/>
                    <a:pt x="2465" y="1056"/>
                  </a:cubicBezTo>
                  <a:cubicBezTo>
                    <a:pt x="2453" y="993"/>
                    <a:pt x="2386" y="1031"/>
                    <a:pt x="2382" y="1034"/>
                  </a:cubicBezTo>
                  <a:cubicBezTo>
                    <a:pt x="2376" y="1030"/>
                    <a:pt x="2370" y="1027"/>
                    <a:pt x="2367" y="1024"/>
                  </a:cubicBezTo>
                  <a:cubicBezTo>
                    <a:pt x="2367" y="978"/>
                    <a:pt x="2367" y="935"/>
                    <a:pt x="2367" y="893"/>
                  </a:cubicBezTo>
                  <a:cubicBezTo>
                    <a:pt x="2307" y="803"/>
                    <a:pt x="2265" y="841"/>
                    <a:pt x="2223" y="909"/>
                  </a:cubicBezTo>
                  <a:cubicBezTo>
                    <a:pt x="2207" y="990"/>
                    <a:pt x="2152" y="1061"/>
                    <a:pt x="2126" y="1142"/>
                  </a:cubicBezTo>
                  <a:cubicBezTo>
                    <a:pt x="2113" y="1155"/>
                    <a:pt x="2104" y="1171"/>
                    <a:pt x="2094" y="1187"/>
                  </a:cubicBezTo>
                  <a:cubicBezTo>
                    <a:pt x="1966" y="1276"/>
                    <a:pt x="1887" y="1152"/>
                    <a:pt x="1905" y="1356"/>
                  </a:cubicBezTo>
                  <a:cubicBezTo>
                    <a:pt x="1930" y="1379"/>
                    <a:pt x="1955" y="1403"/>
                    <a:pt x="1981" y="1427"/>
                  </a:cubicBezTo>
                  <a:cubicBezTo>
                    <a:pt x="1981" y="1446"/>
                    <a:pt x="1952" y="1478"/>
                    <a:pt x="1936" y="1494"/>
                  </a:cubicBezTo>
                  <a:cubicBezTo>
                    <a:pt x="1872" y="1512"/>
                    <a:pt x="1750" y="1489"/>
                    <a:pt x="1715" y="1472"/>
                  </a:cubicBezTo>
                  <a:cubicBezTo>
                    <a:pt x="1642" y="1395"/>
                    <a:pt x="1597" y="1446"/>
                    <a:pt x="1552" y="1494"/>
                  </a:cubicBezTo>
                  <a:cubicBezTo>
                    <a:pt x="1529" y="1559"/>
                    <a:pt x="1507" y="1624"/>
                    <a:pt x="1484" y="1689"/>
                  </a:cubicBezTo>
                  <a:cubicBezTo>
                    <a:pt x="1478" y="1699"/>
                    <a:pt x="1471" y="1708"/>
                    <a:pt x="1468" y="1718"/>
                  </a:cubicBezTo>
                  <a:cubicBezTo>
                    <a:pt x="1455" y="1721"/>
                    <a:pt x="1445" y="1724"/>
                    <a:pt x="1436" y="1727"/>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3" name="Freeform 33"/>
            <p:cNvSpPr>
              <a:spLocks/>
            </p:cNvSpPr>
            <p:nvPr/>
          </p:nvSpPr>
          <p:spPr bwMode="auto">
            <a:xfrm>
              <a:off x="7387757" y="766761"/>
              <a:ext cx="1466850" cy="1373188"/>
            </a:xfrm>
            <a:custGeom>
              <a:avLst/>
              <a:gdLst>
                <a:gd name="T0" fmla="*/ 2335 w 3386"/>
                <a:gd name="T1" fmla="*/ 3046 h 3170"/>
                <a:gd name="T2" fmla="*/ 2109 w 3386"/>
                <a:gd name="T3" fmla="*/ 3024 h 3170"/>
                <a:gd name="T4" fmla="*/ 1966 w 3386"/>
                <a:gd name="T5" fmla="*/ 2847 h 3170"/>
                <a:gd name="T6" fmla="*/ 1727 w 3386"/>
                <a:gd name="T7" fmla="*/ 2726 h 3170"/>
                <a:gd name="T8" fmla="*/ 1616 w 3386"/>
                <a:gd name="T9" fmla="*/ 2612 h 3170"/>
                <a:gd name="T10" fmla="*/ 1472 w 3386"/>
                <a:gd name="T11" fmla="*/ 2638 h 3170"/>
                <a:gd name="T12" fmla="*/ 1219 w 3386"/>
                <a:gd name="T13" fmla="*/ 2740 h 3170"/>
                <a:gd name="T14" fmla="*/ 917 w 3386"/>
                <a:gd name="T15" fmla="*/ 2483 h 3170"/>
                <a:gd name="T16" fmla="*/ 863 w 3386"/>
                <a:gd name="T17" fmla="*/ 2426 h 3170"/>
                <a:gd name="T18" fmla="*/ 960 w 3386"/>
                <a:gd name="T19" fmla="*/ 2275 h 3170"/>
                <a:gd name="T20" fmla="*/ 835 w 3386"/>
                <a:gd name="T21" fmla="*/ 2304 h 3170"/>
                <a:gd name="T22" fmla="*/ 663 w 3386"/>
                <a:gd name="T23" fmla="*/ 2159 h 3170"/>
                <a:gd name="T24" fmla="*/ 786 w 3386"/>
                <a:gd name="T25" fmla="*/ 1939 h 3170"/>
                <a:gd name="T26" fmla="*/ 919 w 3386"/>
                <a:gd name="T27" fmla="*/ 1635 h 3170"/>
                <a:gd name="T28" fmla="*/ 998 w 3386"/>
                <a:gd name="T29" fmla="*/ 1811 h 3170"/>
                <a:gd name="T30" fmla="*/ 1108 w 3386"/>
                <a:gd name="T31" fmla="*/ 1568 h 3170"/>
                <a:gd name="T32" fmla="*/ 1033 w 3386"/>
                <a:gd name="T33" fmla="*/ 1189 h 3170"/>
                <a:gd name="T34" fmla="*/ 1063 w 3386"/>
                <a:gd name="T35" fmla="*/ 1026 h 3170"/>
                <a:gd name="T36" fmla="*/ 957 w 3386"/>
                <a:gd name="T37" fmla="*/ 516 h 3170"/>
                <a:gd name="T38" fmla="*/ 659 w 3386"/>
                <a:gd name="T39" fmla="*/ 669 h 3170"/>
                <a:gd name="T40" fmla="*/ 388 w 3386"/>
                <a:gd name="T41" fmla="*/ 584 h 3170"/>
                <a:gd name="T42" fmla="*/ 133 w 3386"/>
                <a:gd name="T43" fmla="*/ 492 h 3170"/>
                <a:gd name="T44" fmla="*/ 0 w 3386"/>
                <a:gd name="T45" fmla="*/ 368 h 3170"/>
                <a:gd name="T46" fmla="*/ 77 w 3386"/>
                <a:gd name="T47" fmla="*/ 186 h 3170"/>
                <a:gd name="T48" fmla="*/ 225 w 3386"/>
                <a:gd name="T49" fmla="*/ 39 h 3170"/>
                <a:gd name="T50" fmla="*/ 624 w 3386"/>
                <a:gd name="T51" fmla="*/ 82 h 3170"/>
                <a:gd name="T52" fmla="*/ 1137 w 3386"/>
                <a:gd name="T53" fmla="*/ 455 h 3170"/>
                <a:gd name="T54" fmla="*/ 1324 w 3386"/>
                <a:gd name="T55" fmla="*/ 728 h 3170"/>
                <a:gd name="T56" fmla="*/ 1494 w 3386"/>
                <a:gd name="T57" fmla="*/ 991 h 3170"/>
                <a:gd name="T58" fmla="*/ 1532 w 3386"/>
                <a:gd name="T59" fmla="*/ 1146 h 3170"/>
                <a:gd name="T60" fmla="*/ 1867 w 3386"/>
                <a:gd name="T61" fmla="*/ 1191 h 3170"/>
                <a:gd name="T62" fmla="*/ 2014 w 3386"/>
                <a:gd name="T63" fmla="*/ 1171 h 3170"/>
                <a:gd name="T64" fmla="*/ 2288 w 3386"/>
                <a:gd name="T65" fmla="*/ 1336 h 3170"/>
                <a:gd name="T66" fmla="*/ 2567 w 3386"/>
                <a:gd name="T67" fmla="*/ 1644 h 3170"/>
                <a:gd name="T68" fmla="*/ 2817 w 3386"/>
                <a:gd name="T69" fmla="*/ 1555 h 3170"/>
                <a:gd name="T70" fmla="*/ 3087 w 3386"/>
                <a:gd name="T71" fmla="*/ 1254 h 3170"/>
                <a:gd name="T72" fmla="*/ 3292 w 3386"/>
                <a:gd name="T73" fmla="*/ 1236 h 3170"/>
                <a:gd name="T74" fmla="*/ 3386 w 3386"/>
                <a:gd name="T75" fmla="*/ 1511 h 3170"/>
                <a:gd name="T76" fmla="*/ 3343 w 3386"/>
                <a:gd name="T77" fmla="*/ 1722 h 3170"/>
                <a:gd name="T78" fmla="*/ 3325 w 3386"/>
                <a:gd name="T79" fmla="*/ 2112 h 3170"/>
                <a:gd name="T80" fmla="*/ 3301 w 3386"/>
                <a:gd name="T81" fmla="*/ 2370 h 3170"/>
                <a:gd name="T82" fmla="*/ 3170 w 3386"/>
                <a:gd name="T83" fmla="*/ 2429 h 3170"/>
                <a:gd name="T84" fmla="*/ 2952 w 3386"/>
                <a:gd name="T85" fmla="*/ 2482 h 3170"/>
                <a:gd name="T86" fmla="*/ 2909 w 3386"/>
                <a:gd name="T87" fmla="*/ 2710 h 3170"/>
                <a:gd name="T88" fmla="*/ 3044 w 3386"/>
                <a:gd name="T89" fmla="*/ 3123 h 3170"/>
                <a:gd name="T90" fmla="*/ 2742 w 3386"/>
                <a:gd name="T91" fmla="*/ 2945 h 3170"/>
                <a:gd name="T92" fmla="*/ 2566 w 3386"/>
                <a:gd name="T93" fmla="*/ 3039 h 3170"/>
                <a:gd name="T94" fmla="*/ 2575 w 3386"/>
                <a:gd name="T95" fmla="*/ 3108 h 3170"/>
                <a:gd name="T96" fmla="*/ 2456 w 3386"/>
                <a:gd name="T97" fmla="*/ 3170 h 317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Lst>
              <a:rect l="0" t="0" r="r" b="b"/>
              <a:pathLst>
                <a:path w="3386" h="3170">
                  <a:moveTo>
                    <a:pt x="2456" y="3170"/>
                  </a:moveTo>
                  <a:cubicBezTo>
                    <a:pt x="2415" y="3127"/>
                    <a:pt x="2374" y="3086"/>
                    <a:pt x="2335" y="3046"/>
                  </a:cubicBezTo>
                  <a:cubicBezTo>
                    <a:pt x="2285" y="2937"/>
                    <a:pt x="2256" y="2887"/>
                    <a:pt x="2167" y="2898"/>
                  </a:cubicBezTo>
                  <a:cubicBezTo>
                    <a:pt x="2148" y="2940"/>
                    <a:pt x="2128" y="2982"/>
                    <a:pt x="2109" y="3024"/>
                  </a:cubicBezTo>
                  <a:cubicBezTo>
                    <a:pt x="2058" y="3023"/>
                    <a:pt x="1998" y="2900"/>
                    <a:pt x="1994" y="2887"/>
                  </a:cubicBezTo>
                  <a:cubicBezTo>
                    <a:pt x="1975" y="2886"/>
                    <a:pt x="1972" y="2857"/>
                    <a:pt x="1966" y="2847"/>
                  </a:cubicBezTo>
                  <a:cubicBezTo>
                    <a:pt x="1944" y="2840"/>
                    <a:pt x="1921" y="2833"/>
                    <a:pt x="1899" y="2829"/>
                  </a:cubicBezTo>
                  <a:cubicBezTo>
                    <a:pt x="1836" y="2722"/>
                    <a:pt x="1800" y="2735"/>
                    <a:pt x="1727" y="2726"/>
                  </a:cubicBezTo>
                  <a:cubicBezTo>
                    <a:pt x="1724" y="2729"/>
                    <a:pt x="1721" y="2736"/>
                    <a:pt x="1717" y="2742"/>
                  </a:cubicBezTo>
                  <a:cubicBezTo>
                    <a:pt x="1586" y="2805"/>
                    <a:pt x="1612" y="2677"/>
                    <a:pt x="1616" y="2612"/>
                  </a:cubicBezTo>
                  <a:cubicBezTo>
                    <a:pt x="1575" y="2568"/>
                    <a:pt x="1562" y="2575"/>
                    <a:pt x="1530" y="2574"/>
                  </a:cubicBezTo>
                  <a:cubicBezTo>
                    <a:pt x="1511" y="2593"/>
                    <a:pt x="1491" y="2615"/>
                    <a:pt x="1472" y="2638"/>
                  </a:cubicBezTo>
                  <a:cubicBezTo>
                    <a:pt x="1459" y="2644"/>
                    <a:pt x="1446" y="2650"/>
                    <a:pt x="1434" y="2660"/>
                  </a:cubicBezTo>
                  <a:cubicBezTo>
                    <a:pt x="1392" y="2718"/>
                    <a:pt x="1273" y="2734"/>
                    <a:pt x="1219" y="2740"/>
                  </a:cubicBezTo>
                  <a:cubicBezTo>
                    <a:pt x="1104" y="2688"/>
                    <a:pt x="1069" y="2654"/>
                    <a:pt x="1051" y="2565"/>
                  </a:cubicBezTo>
                  <a:cubicBezTo>
                    <a:pt x="987" y="2465"/>
                    <a:pt x="1000" y="2495"/>
                    <a:pt x="917" y="2483"/>
                  </a:cubicBezTo>
                  <a:cubicBezTo>
                    <a:pt x="914" y="2483"/>
                    <a:pt x="911" y="2486"/>
                    <a:pt x="907" y="2489"/>
                  </a:cubicBezTo>
                  <a:cubicBezTo>
                    <a:pt x="872" y="2472"/>
                    <a:pt x="863" y="2449"/>
                    <a:pt x="863" y="2426"/>
                  </a:cubicBezTo>
                  <a:cubicBezTo>
                    <a:pt x="892" y="2410"/>
                    <a:pt x="933" y="2415"/>
                    <a:pt x="975" y="2383"/>
                  </a:cubicBezTo>
                  <a:cubicBezTo>
                    <a:pt x="975" y="2331"/>
                    <a:pt x="966" y="2301"/>
                    <a:pt x="960" y="2275"/>
                  </a:cubicBezTo>
                  <a:cubicBezTo>
                    <a:pt x="950" y="2258"/>
                    <a:pt x="941" y="2245"/>
                    <a:pt x="934" y="2231"/>
                  </a:cubicBezTo>
                  <a:cubicBezTo>
                    <a:pt x="861" y="2230"/>
                    <a:pt x="867" y="2240"/>
                    <a:pt x="835" y="2304"/>
                  </a:cubicBezTo>
                  <a:cubicBezTo>
                    <a:pt x="774" y="2303"/>
                    <a:pt x="739" y="2253"/>
                    <a:pt x="704" y="2239"/>
                  </a:cubicBezTo>
                  <a:cubicBezTo>
                    <a:pt x="692" y="2186"/>
                    <a:pt x="685" y="2189"/>
                    <a:pt x="663" y="2159"/>
                  </a:cubicBezTo>
                  <a:cubicBezTo>
                    <a:pt x="660" y="2133"/>
                    <a:pt x="660" y="2107"/>
                    <a:pt x="661" y="2080"/>
                  </a:cubicBezTo>
                  <a:cubicBezTo>
                    <a:pt x="722" y="2036"/>
                    <a:pt x="750" y="1994"/>
                    <a:pt x="786" y="1939"/>
                  </a:cubicBezTo>
                  <a:cubicBezTo>
                    <a:pt x="799" y="1828"/>
                    <a:pt x="883" y="1781"/>
                    <a:pt x="915" y="1697"/>
                  </a:cubicBezTo>
                  <a:cubicBezTo>
                    <a:pt x="915" y="1674"/>
                    <a:pt x="915" y="1655"/>
                    <a:pt x="919" y="1635"/>
                  </a:cubicBezTo>
                  <a:cubicBezTo>
                    <a:pt x="941" y="1636"/>
                    <a:pt x="951" y="1655"/>
                    <a:pt x="957" y="1672"/>
                  </a:cubicBezTo>
                  <a:cubicBezTo>
                    <a:pt x="957" y="1711"/>
                    <a:pt x="928" y="1773"/>
                    <a:pt x="998" y="1811"/>
                  </a:cubicBezTo>
                  <a:cubicBezTo>
                    <a:pt x="1030" y="1811"/>
                    <a:pt x="1074" y="1819"/>
                    <a:pt x="1110" y="1784"/>
                  </a:cubicBezTo>
                  <a:cubicBezTo>
                    <a:pt x="1110" y="1712"/>
                    <a:pt x="1120" y="1614"/>
                    <a:pt x="1108" y="1568"/>
                  </a:cubicBezTo>
                  <a:cubicBezTo>
                    <a:pt x="1025" y="1481"/>
                    <a:pt x="1054" y="1432"/>
                    <a:pt x="1093" y="1364"/>
                  </a:cubicBezTo>
                  <a:cubicBezTo>
                    <a:pt x="1093" y="1289"/>
                    <a:pt x="1052" y="1200"/>
                    <a:pt x="1033" y="1189"/>
                  </a:cubicBezTo>
                  <a:cubicBezTo>
                    <a:pt x="1030" y="1163"/>
                    <a:pt x="1027" y="1137"/>
                    <a:pt x="1024" y="1110"/>
                  </a:cubicBezTo>
                  <a:cubicBezTo>
                    <a:pt x="1037" y="1081"/>
                    <a:pt x="1050" y="1052"/>
                    <a:pt x="1063" y="1026"/>
                  </a:cubicBezTo>
                  <a:cubicBezTo>
                    <a:pt x="1063" y="967"/>
                    <a:pt x="1089" y="922"/>
                    <a:pt x="1105" y="867"/>
                  </a:cubicBezTo>
                  <a:cubicBezTo>
                    <a:pt x="1106" y="739"/>
                    <a:pt x="1040" y="561"/>
                    <a:pt x="957" y="516"/>
                  </a:cubicBezTo>
                  <a:cubicBezTo>
                    <a:pt x="877" y="514"/>
                    <a:pt x="839" y="516"/>
                    <a:pt x="797" y="558"/>
                  </a:cubicBezTo>
                  <a:cubicBezTo>
                    <a:pt x="749" y="642"/>
                    <a:pt x="746" y="652"/>
                    <a:pt x="659" y="669"/>
                  </a:cubicBezTo>
                  <a:cubicBezTo>
                    <a:pt x="579" y="667"/>
                    <a:pt x="522" y="698"/>
                    <a:pt x="461" y="707"/>
                  </a:cubicBezTo>
                  <a:cubicBezTo>
                    <a:pt x="391" y="669"/>
                    <a:pt x="401" y="620"/>
                    <a:pt x="388" y="584"/>
                  </a:cubicBezTo>
                  <a:cubicBezTo>
                    <a:pt x="376" y="492"/>
                    <a:pt x="348" y="442"/>
                    <a:pt x="313" y="405"/>
                  </a:cubicBezTo>
                  <a:cubicBezTo>
                    <a:pt x="160" y="336"/>
                    <a:pt x="134" y="351"/>
                    <a:pt x="133" y="492"/>
                  </a:cubicBezTo>
                  <a:cubicBezTo>
                    <a:pt x="89" y="455"/>
                    <a:pt x="44" y="421"/>
                    <a:pt x="3" y="387"/>
                  </a:cubicBezTo>
                  <a:cubicBezTo>
                    <a:pt x="0" y="381"/>
                    <a:pt x="0" y="374"/>
                    <a:pt x="0" y="368"/>
                  </a:cubicBezTo>
                  <a:cubicBezTo>
                    <a:pt x="19" y="345"/>
                    <a:pt x="38" y="323"/>
                    <a:pt x="61" y="300"/>
                  </a:cubicBezTo>
                  <a:cubicBezTo>
                    <a:pt x="64" y="261"/>
                    <a:pt x="71" y="222"/>
                    <a:pt x="77" y="186"/>
                  </a:cubicBezTo>
                  <a:cubicBezTo>
                    <a:pt x="62" y="173"/>
                    <a:pt x="46" y="159"/>
                    <a:pt x="33" y="146"/>
                  </a:cubicBezTo>
                  <a:cubicBezTo>
                    <a:pt x="97" y="108"/>
                    <a:pt x="161" y="74"/>
                    <a:pt x="225" y="39"/>
                  </a:cubicBezTo>
                  <a:cubicBezTo>
                    <a:pt x="293" y="15"/>
                    <a:pt x="341" y="0"/>
                    <a:pt x="439" y="22"/>
                  </a:cubicBezTo>
                  <a:cubicBezTo>
                    <a:pt x="490" y="62"/>
                    <a:pt x="535" y="73"/>
                    <a:pt x="624" y="82"/>
                  </a:cubicBezTo>
                  <a:cubicBezTo>
                    <a:pt x="714" y="58"/>
                    <a:pt x="752" y="56"/>
                    <a:pt x="861" y="108"/>
                  </a:cubicBezTo>
                  <a:cubicBezTo>
                    <a:pt x="940" y="201"/>
                    <a:pt x="1029" y="331"/>
                    <a:pt x="1137" y="455"/>
                  </a:cubicBezTo>
                  <a:cubicBezTo>
                    <a:pt x="1155" y="505"/>
                    <a:pt x="1174" y="554"/>
                    <a:pt x="1196" y="607"/>
                  </a:cubicBezTo>
                  <a:cubicBezTo>
                    <a:pt x="1238" y="648"/>
                    <a:pt x="1279" y="688"/>
                    <a:pt x="1324" y="728"/>
                  </a:cubicBezTo>
                  <a:cubicBezTo>
                    <a:pt x="1374" y="795"/>
                    <a:pt x="1384" y="799"/>
                    <a:pt x="1393" y="907"/>
                  </a:cubicBezTo>
                  <a:cubicBezTo>
                    <a:pt x="1405" y="927"/>
                    <a:pt x="1450" y="954"/>
                    <a:pt x="1494" y="991"/>
                  </a:cubicBezTo>
                  <a:cubicBezTo>
                    <a:pt x="1498" y="998"/>
                    <a:pt x="1504" y="1008"/>
                    <a:pt x="1510" y="1018"/>
                  </a:cubicBezTo>
                  <a:cubicBezTo>
                    <a:pt x="1510" y="1054"/>
                    <a:pt x="1510" y="1077"/>
                    <a:pt x="1532" y="1146"/>
                  </a:cubicBezTo>
                  <a:cubicBezTo>
                    <a:pt x="1551" y="1160"/>
                    <a:pt x="1669" y="1166"/>
                    <a:pt x="1730" y="1148"/>
                  </a:cubicBezTo>
                  <a:cubicBezTo>
                    <a:pt x="1781" y="1149"/>
                    <a:pt x="1791" y="1143"/>
                    <a:pt x="1867" y="1191"/>
                  </a:cubicBezTo>
                  <a:cubicBezTo>
                    <a:pt x="1889" y="1191"/>
                    <a:pt x="1912" y="1192"/>
                    <a:pt x="1937" y="1192"/>
                  </a:cubicBezTo>
                  <a:cubicBezTo>
                    <a:pt x="1960" y="1170"/>
                    <a:pt x="1957" y="1170"/>
                    <a:pt x="2014" y="1171"/>
                  </a:cubicBezTo>
                  <a:cubicBezTo>
                    <a:pt x="2056" y="1209"/>
                    <a:pt x="2097" y="1249"/>
                    <a:pt x="2138" y="1289"/>
                  </a:cubicBezTo>
                  <a:cubicBezTo>
                    <a:pt x="2180" y="1290"/>
                    <a:pt x="2240" y="1285"/>
                    <a:pt x="2288" y="1336"/>
                  </a:cubicBezTo>
                  <a:cubicBezTo>
                    <a:pt x="2304" y="1375"/>
                    <a:pt x="2319" y="1415"/>
                    <a:pt x="2338" y="1455"/>
                  </a:cubicBezTo>
                  <a:cubicBezTo>
                    <a:pt x="2354" y="1530"/>
                    <a:pt x="2423" y="1729"/>
                    <a:pt x="2567" y="1644"/>
                  </a:cubicBezTo>
                  <a:cubicBezTo>
                    <a:pt x="2628" y="1636"/>
                    <a:pt x="2695" y="1614"/>
                    <a:pt x="2772" y="1590"/>
                  </a:cubicBezTo>
                  <a:cubicBezTo>
                    <a:pt x="2785" y="1577"/>
                    <a:pt x="2801" y="1565"/>
                    <a:pt x="2817" y="1555"/>
                  </a:cubicBezTo>
                  <a:cubicBezTo>
                    <a:pt x="2875" y="1452"/>
                    <a:pt x="2920" y="1410"/>
                    <a:pt x="3010" y="1337"/>
                  </a:cubicBezTo>
                  <a:cubicBezTo>
                    <a:pt x="3036" y="1309"/>
                    <a:pt x="3062" y="1280"/>
                    <a:pt x="3087" y="1254"/>
                  </a:cubicBezTo>
                  <a:cubicBezTo>
                    <a:pt x="3135" y="1213"/>
                    <a:pt x="3184" y="1172"/>
                    <a:pt x="3235" y="1130"/>
                  </a:cubicBezTo>
                  <a:cubicBezTo>
                    <a:pt x="3312" y="1145"/>
                    <a:pt x="3315" y="1132"/>
                    <a:pt x="3292" y="1236"/>
                  </a:cubicBezTo>
                  <a:cubicBezTo>
                    <a:pt x="3292" y="1279"/>
                    <a:pt x="3291" y="1325"/>
                    <a:pt x="3291" y="1371"/>
                  </a:cubicBezTo>
                  <a:cubicBezTo>
                    <a:pt x="3313" y="1397"/>
                    <a:pt x="3371" y="1438"/>
                    <a:pt x="3386" y="1511"/>
                  </a:cubicBezTo>
                  <a:cubicBezTo>
                    <a:pt x="3383" y="1553"/>
                    <a:pt x="3379" y="1596"/>
                    <a:pt x="3376" y="1641"/>
                  </a:cubicBezTo>
                  <a:cubicBezTo>
                    <a:pt x="3363" y="1667"/>
                    <a:pt x="3353" y="1693"/>
                    <a:pt x="3343" y="1722"/>
                  </a:cubicBezTo>
                  <a:cubicBezTo>
                    <a:pt x="3308" y="1758"/>
                    <a:pt x="3314" y="1830"/>
                    <a:pt x="3329" y="1905"/>
                  </a:cubicBezTo>
                  <a:cubicBezTo>
                    <a:pt x="3326" y="1974"/>
                    <a:pt x="3325" y="2043"/>
                    <a:pt x="3325" y="2112"/>
                  </a:cubicBezTo>
                  <a:cubicBezTo>
                    <a:pt x="3315" y="2151"/>
                    <a:pt x="3305" y="2193"/>
                    <a:pt x="3296" y="2235"/>
                  </a:cubicBezTo>
                  <a:cubicBezTo>
                    <a:pt x="3295" y="2278"/>
                    <a:pt x="3298" y="2324"/>
                    <a:pt x="3301" y="2370"/>
                  </a:cubicBezTo>
                  <a:cubicBezTo>
                    <a:pt x="3282" y="2389"/>
                    <a:pt x="3266" y="2411"/>
                    <a:pt x="3240" y="2424"/>
                  </a:cubicBezTo>
                  <a:cubicBezTo>
                    <a:pt x="3215" y="2423"/>
                    <a:pt x="3192" y="2426"/>
                    <a:pt x="3170" y="2429"/>
                  </a:cubicBezTo>
                  <a:cubicBezTo>
                    <a:pt x="3087" y="2400"/>
                    <a:pt x="3055" y="2403"/>
                    <a:pt x="3004" y="2398"/>
                  </a:cubicBezTo>
                  <a:cubicBezTo>
                    <a:pt x="2975" y="2427"/>
                    <a:pt x="2975" y="2453"/>
                    <a:pt x="2952" y="2482"/>
                  </a:cubicBezTo>
                  <a:cubicBezTo>
                    <a:pt x="2863" y="2503"/>
                    <a:pt x="2850" y="2535"/>
                    <a:pt x="2859" y="2630"/>
                  </a:cubicBezTo>
                  <a:cubicBezTo>
                    <a:pt x="2874" y="2657"/>
                    <a:pt x="2890" y="2684"/>
                    <a:pt x="2909" y="2710"/>
                  </a:cubicBezTo>
                  <a:cubicBezTo>
                    <a:pt x="2922" y="2789"/>
                    <a:pt x="2959" y="2888"/>
                    <a:pt x="3016" y="2995"/>
                  </a:cubicBezTo>
                  <a:cubicBezTo>
                    <a:pt x="3026" y="3037"/>
                    <a:pt x="3035" y="3080"/>
                    <a:pt x="3044" y="3123"/>
                  </a:cubicBezTo>
                  <a:cubicBezTo>
                    <a:pt x="2936" y="3120"/>
                    <a:pt x="2875" y="3034"/>
                    <a:pt x="2831" y="3009"/>
                  </a:cubicBezTo>
                  <a:cubicBezTo>
                    <a:pt x="2831" y="2941"/>
                    <a:pt x="2764" y="2923"/>
                    <a:pt x="2742" y="2945"/>
                  </a:cubicBezTo>
                  <a:cubicBezTo>
                    <a:pt x="2739" y="2951"/>
                    <a:pt x="2739" y="2958"/>
                    <a:pt x="2738" y="2968"/>
                  </a:cubicBezTo>
                  <a:cubicBezTo>
                    <a:pt x="2668" y="2976"/>
                    <a:pt x="2620" y="3014"/>
                    <a:pt x="2566" y="3039"/>
                  </a:cubicBezTo>
                  <a:cubicBezTo>
                    <a:pt x="2565" y="3058"/>
                    <a:pt x="2565" y="3078"/>
                    <a:pt x="2565" y="3098"/>
                  </a:cubicBezTo>
                  <a:cubicBezTo>
                    <a:pt x="2568" y="3101"/>
                    <a:pt x="2572" y="3104"/>
                    <a:pt x="2575" y="3108"/>
                  </a:cubicBezTo>
                  <a:cubicBezTo>
                    <a:pt x="2543" y="3123"/>
                    <a:pt x="2533" y="3136"/>
                    <a:pt x="2514" y="3155"/>
                  </a:cubicBezTo>
                  <a:cubicBezTo>
                    <a:pt x="2495" y="3158"/>
                    <a:pt x="2475" y="3164"/>
                    <a:pt x="2456" y="317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4" name="Freeform 34"/>
            <p:cNvSpPr>
              <a:spLocks/>
            </p:cNvSpPr>
            <p:nvPr/>
          </p:nvSpPr>
          <p:spPr bwMode="auto">
            <a:xfrm>
              <a:off x="4423895" y="2398711"/>
              <a:ext cx="1865313" cy="1663700"/>
            </a:xfrm>
            <a:custGeom>
              <a:avLst/>
              <a:gdLst>
                <a:gd name="T0" fmla="*/ 3758 w 4310"/>
                <a:gd name="T1" fmla="*/ 2973 h 3842"/>
                <a:gd name="T2" fmla="*/ 3714 w 4310"/>
                <a:gd name="T3" fmla="*/ 3340 h 3842"/>
                <a:gd name="T4" fmla="*/ 3553 w 4310"/>
                <a:gd name="T5" fmla="*/ 3513 h 3842"/>
                <a:gd name="T6" fmla="*/ 3575 w 4310"/>
                <a:gd name="T7" fmla="*/ 3648 h 3842"/>
                <a:gd name="T8" fmla="*/ 3542 w 4310"/>
                <a:gd name="T9" fmla="*/ 3791 h 3842"/>
                <a:gd name="T10" fmla="*/ 3222 w 4310"/>
                <a:gd name="T11" fmla="*/ 3842 h 3842"/>
                <a:gd name="T12" fmla="*/ 3130 w 4310"/>
                <a:gd name="T13" fmla="*/ 3764 h 3842"/>
                <a:gd name="T14" fmla="*/ 3045 w 4310"/>
                <a:gd name="T15" fmla="*/ 3572 h 3842"/>
                <a:gd name="T16" fmla="*/ 2838 w 4310"/>
                <a:gd name="T17" fmla="*/ 3413 h 3842"/>
                <a:gd name="T18" fmla="*/ 2551 w 4310"/>
                <a:gd name="T19" fmla="*/ 3295 h 3842"/>
                <a:gd name="T20" fmla="*/ 2537 w 4310"/>
                <a:gd name="T21" fmla="*/ 3524 h 3842"/>
                <a:gd name="T22" fmla="*/ 2412 w 4310"/>
                <a:gd name="T23" fmla="*/ 3569 h 3842"/>
                <a:gd name="T24" fmla="*/ 2108 w 4310"/>
                <a:gd name="T25" fmla="*/ 3185 h 3842"/>
                <a:gd name="T26" fmla="*/ 2337 w 4310"/>
                <a:gd name="T27" fmla="*/ 3263 h 3842"/>
                <a:gd name="T28" fmla="*/ 2485 w 4310"/>
                <a:gd name="T29" fmla="*/ 3178 h 3842"/>
                <a:gd name="T30" fmla="*/ 2592 w 4310"/>
                <a:gd name="T31" fmla="*/ 2821 h 3842"/>
                <a:gd name="T32" fmla="*/ 2734 w 4310"/>
                <a:gd name="T33" fmla="*/ 2723 h 3842"/>
                <a:gd name="T34" fmla="*/ 2675 w 4310"/>
                <a:gd name="T35" fmla="*/ 2410 h 3842"/>
                <a:gd name="T36" fmla="*/ 2593 w 4310"/>
                <a:gd name="T37" fmla="*/ 2150 h 3842"/>
                <a:gd name="T38" fmla="*/ 2367 w 4310"/>
                <a:gd name="T39" fmla="*/ 1987 h 3842"/>
                <a:gd name="T40" fmla="*/ 1995 w 4310"/>
                <a:gd name="T41" fmla="*/ 1656 h 3842"/>
                <a:gd name="T42" fmla="*/ 1829 w 4310"/>
                <a:gd name="T43" fmla="*/ 1669 h 3842"/>
                <a:gd name="T44" fmla="*/ 1562 w 4310"/>
                <a:gd name="T45" fmla="*/ 1482 h 3842"/>
                <a:gd name="T46" fmla="*/ 1154 w 4310"/>
                <a:gd name="T47" fmla="*/ 1373 h 3842"/>
                <a:gd name="T48" fmla="*/ 1111 w 4310"/>
                <a:gd name="T49" fmla="*/ 1572 h 3842"/>
                <a:gd name="T50" fmla="*/ 700 w 4310"/>
                <a:gd name="T51" fmla="*/ 1349 h 3842"/>
                <a:gd name="T52" fmla="*/ 120 w 4310"/>
                <a:gd name="T53" fmla="*/ 1187 h 3842"/>
                <a:gd name="T54" fmla="*/ 53 w 4310"/>
                <a:gd name="T55" fmla="*/ 1034 h 3842"/>
                <a:gd name="T56" fmla="*/ 112 w 4310"/>
                <a:gd name="T57" fmla="*/ 790 h 3842"/>
                <a:gd name="T58" fmla="*/ 394 w 4310"/>
                <a:gd name="T59" fmla="*/ 650 h 3842"/>
                <a:gd name="T60" fmla="*/ 757 w 4310"/>
                <a:gd name="T61" fmla="*/ 414 h 3842"/>
                <a:gd name="T62" fmla="*/ 969 w 4310"/>
                <a:gd name="T63" fmla="*/ 239 h 3842"/>
                <a:gd name="T64" fmla="*/ 1353 w 4310"/>
                <a:gd name="T65" fmla="*/ 104 h 3842"/>
                <a:gd name="T66" fmla="*/ 1421 w 4310"/>
                <a:gd name="T67" fmla="*/ 385 h 3842"/>
                <a:gd name="T68" fmla="*/ 1385 w 4310"/>
                <a:gd name="T69" fmla="*/ 616 h 3842"/>
                <a:gd name="T70" fmla="*/ 1541 w 4310"/>
                <a:gd name="T71" fmla="*/ 790 h 3842"/>
                <a:gd name="T72" fmla="*/ 1629 w 4310"/>
                <a:gd name="T73" fmla="*/ 937 h 3842"/>
                <a:gd name="T74" fmla="*/ 2029 w 4310"/>
                <a:gd name="T75" fmla="*/ 907 h 3842"/>
                <a:gd name="T76" fmla="*/ 1854 w 4310"/>
                <a:gd name="T77" fmla="*/ 1191 h 3842"/>
                <a:gd name="T78" fmla="*/ 2096 w 4310"/>
                <a:gd name="T79" fmla="*/ 1371 h 3842"/>
                <a:gd name="T80" fmla="*/ 2289 w 4310"/>
                <a:gd name="T81" fmla="*/ 1647 h 3842"/>
                <a:gd name="T82" fmla="*/ 2562 w 4310"/>
                <a:gd name="T83" fmla="*/ 1474 h 3842"/>
                <a:gd name="T84" fmla="*/ 2760 w 4310"/>
                <a:gd name="T85" fmla="*/ 1528 h 3842"/>
                <a:gd name="T86" fmla="*/ 3029 w 4310"/>
                <a:gd name="T87" fmla="*/ 1404 h 3842"/>
                <a:gd name="T88" fmla="*/ 2922 w 4310"/>
                <a:gd name="T89" fmla="*/ 1637 h 3842"/>
                <a:gd name="T90" fmla="*/ 2923 w 4310"/>
                <a:gd name="T91" fmla="*/ 2020 h 3842"/>
                <a:gd name="T92" fmla="*/ 3101 w 4310"/>
                <a:gd name="T93" fmla="*/ 2130 h 3842"/>
                <a:gd name="T94" fmla="*/ 3362 w 4310"/>
                <a:gd name="T95" fmla="*/ 2365 h 3842"/>
                <a:gd name="T96" fmla="*/ 3421 w 4310"/>
                <a:gd name="T97" fmla="*/ 2724 h 3842"/>
                <a:gd name="T98" fmla="*/ 3709 w 4310"/>
                <a:gd name="T99" fmla="*/ 2811 h 3842"/>
                <a:gd name="T100" fmla="*/ 3792 w 4310"/>
                <a:gd name="T101" fmla="*/ 2543 h 3842"/>
                <a:gd name="T102" fmla="*/ 3774 w 4310"/>
                <a:gd name="T103" fmla="*/ 2337 h 3842"/>
                <a:gd name="T104" fmla="*/ 3845 w 4310"/>
                <a:gd name="T105" fmla="*/ 2227 h 3842"/>
                <a:gd name="T106" fmla="*/ 3906 w 4310"/>
                <a:gd name="T107" fmla="*/ 2261 h 3842"/>
                <a:gd name="T108" fmla="*/ 4109 w 4310"/>
                <a:gd name="T109" fmla="*/ 2417 h 3842"/>
                <a:gd name="T110" fmla="*/ 4310 w 4310"/>
                <a:gd name="T111" fmla="*/ 2527 h 3842"/>
                <a:gd name="T112" fmla="*/ 4286 w 4310"/>
                <a:gd name="T113" fmla="*/ 2808 h 3842"/>
                <a:gd name="T114" fmla="*/ 4206 w 4310"/>
                <a:gd name="T115" fmla="*/ 2878 h 3842"/>
                <a:gd name="T116" fmla="*/ 4042 w 4310"/>
                <a:gd name="T117" fmla="*/ 3044 h 384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Lst>
              <a:rect l="0" t="0" r="r" b="b"/>
              <a:pathLst>
                <a:path w="4310" h="3842">
                  <a:moveTo>
                    <a:pt x="4013" y="3050"/>
                  </a:moveTo>
                  <a:cubicBezTo>
                    <a:pt x="3913" y="2968"/>
                    <a:pt x="3841" y="2971"/>
                    <a:pt x="3758" y="2973"/>
                  </a:cubicBezTo>
                  <a:cubicBezTo>
                    <a:pt x="3741" y="2981"/>
                    <a:pt x="3719" y="2988"/>
                    <a:pt x="3691" y="2993"/>
                  </a:cubicBezTo>
                  <a:cubicBezTo>
                    <a:pt x="3623" y="3092"/>
                    <a:pt x="3657" y="3211"/>
                    <a:pt x="3714" y="3340"/>
                  </a:cubicBezTo>
                  <a:cubicBezTo>
                    <a:pt x="3717" y="3393"/>
                    <a:pt x="3726" y="3445"/>
                    <a:pt x="3707" y="3517"/>
                  </a:cubicBezTo>
                  <a:cubicBezTo>
                    <a:pt x="3655" y="3516"/>
                    <a:pt x="3604" y="3514"/>
                    <a:pt x="3553" y="3513"/>
                  </a:cubicBezTo>
                  <a:cubicBezTo>
                    <a:pt x="3502" y="3538"/>
                    <a:pt x="3521" y="3535"/>
                    <a:pt x="3511" y="3600"/>
                  </a:cubicBezTo>
                  <a:cubicBezTo>
                    <a:pt x="3530" y="3614"/>
                    <a:pt x="3553" y="3631"/>
                    <a:pt x="3575" y="3648"/>
                  </a:cubicBezTo>
                  <a:cubicBezTo>
                    <a:pt x="3575" y="3664"/>
                    <a:pt x="3575" y="3681"/>
                    <a:pt x="3575" y="3697"/>
                  </a:cubicBezTo>
                  <a:cubicBezTo>
                    <a:pt x="3562" y="3726"/>
                    <a:pt x="3552" y="3759"/>
                    <a:pt x="3542" y="3791"/>
                  </a:cubicBezTo>
                  <a:cubicBezTo>
                    <a:pt x="3465" y="3789"/>
                    <a:pt x="3446" y="3825"/>
                    <a:pt x="3395" y="3840"/>
                  </a:cubicBezTo>
                  <a:cubicBezTo>
                    <a:pt x="3337" y="3838"/>
                    <a:pt x="3280" y="3840"/>
                    <a:pt x="3222" y="3842"/>
                  </a:cubicBezTo>
                  <a:cubicBezTo>
                    <a:pt x="3216" y="3839"/>
                    <a:pt x="3210" y="3835"/>
                    <a:pt x="3206" y="3835"/>
                  </a:cubicBezTo>
                  <a:cubicBezTo>
                    <a:pt x="3178" y="3789"/>
                    <a:pt x="3146" y="3765"/>
                    <a:pt x="3130" y="3764"/>
                  </a:cubicBezTo>
                  <a:cubicBezTo>
                    <a:pt x="3124" y="3748"/>
                    <a:pt x="3117" y="3731"/>
                    <a:pt x="3111" y="3715"/>
                  </a:cubicBezTo>
                  <a:cubicBezTo>
                    <a:pt x="3089" y="3665"/>
                    <a:pt x="3067" y="3619"/>
                    <a:pt x="3045" y="3572"/>
                  </a:cubicBezTo>
                  <a:cubicBezTo>
                    <a:pt x="3019" y="3552"/>
                    <a:pt x="2994" y="3532"/>
                    <a:pt x="2972" y="3512"/>
                  </a:cubicBezTo>
                  <a:cubicBezTo>
                    <a:pt x="2934" y="3448"/>
                    <a:pt x="2870" y="3424"/>
                    <a:pt x="2838" y="3413"/>
                  </a:cubicBezTo>
                  <a:cubicBezTo>
                    <a:pt x="2816" y="3400"/>
                    <a:pt x="2797" y="3386"/>
                    <a:pt x="2778" y="3372"/>
                  </a:cubicBezTo>
                  <a:cubicBezTo>
                    <a:pt x="2702" y="3210"/>
                    <a:pt x="2670" y="3222"/>
                    <a:pt x="2551" y="3295"/>
                  </a:cubicBezTo>
                  <a:cubicBezTo>
                    <a:pt x="2506" y="3339"/>
                    <a:pt x="2503" y="3326"/>
                    <a:pt x="2503" y="3408"/>
                  </a:cubicBezTo>
                  <a:cubicBezTo>
                    <a:pt x="2519" y="3431"/>
                    <a:pt x="2538" y="3465"/>
                    <a:pt x="2537" y="3524"/>
                  </a:cubicBezTo>
                  <a:cubicBezTo>
                    <a:pt x="2512" y="3539"/>
                    <a:pt x="2499" y="3555"/>
                    <a:pt x="2460" y="3567"/>
                  </a:cubicBezTo>
                  <a:cubicBezTo>
                    <a:pt x="2444" y="3567"/>
                    <a:pt x="2428" y="3567"/>
                    <a:pt x="2412" y="3569"/>
                  </a:cubicBezTo>
                  <a:cubicBezTo>
                    <a:pt x="2310" y="3508"/>
                    <a:pt x="2221" y="3437"/>
                    <a:pt x="2171" y="3370"/>
                  </a:cubicBezTo>
                  <a:cubicBezTo>
                    <a:pt x="2104" y="3336"/>
                    <a:pt x="2108" y="3211"/>
                    <a:pt x="2108" y="3185"/>
                  </a:cubicBezTo>
                  <a:cubicBezTo>
                    <a:pt x="2149" y="3186"/>
                    <a:pt x="2191" y="3187"/>
                    <a:pt x="2236" y="3192"/>
                  </a:cubicBezTo>
                  <a:cubicBezTo>
                    <a:pt x="2267" y="3215"/>
                    <a:pt x="2302" y="3239"/>
                    <a:pt x="2337" y="3263"/>
                  </a:cubicBezTo>
                  <a:cubicBezTo>
                    <a:pt x="2389" y="3264"/>
                    <a:pt x="2440" y="3285"/>
                    <a:pt x="2485" y="3227"/>
                  </a:cubicBezTo>
                  <a:cubicBezTo>
                    <a:pt x="2485" y="3211"/>
                    <a:pt x="2485" y="3195"/>
                    <a:pt x="2485" y="3178"/>
                  </a:cubicBezTo>
                  <a:cubicBezTo>
                    <a:pt x="2440" y="3135"/>
                    <a:pt x="2393" y="3091"/>
                    <a:pt x="2383" y="3068"/>
                  </a:cubicBezTo>
                  <a:cubicBezTo>
                    <a:pt x="2451" y="3027"/>
                    <a:pt x="2573" y="2899"/>
                    <a:pt x="2592" y="2821"/>
                  </a:cubicBezTo>
                  <a:cubicBezTo>
                    <a:pt x="2621" y="2809"/>
                    <a:pt x="2657" y="2793"/>
                    <a:pt x="2676" y="2774"/>
                  </a:cubicBezTo>
                  <a:cubicBezTo>
                    <a:pt x="2692" y="2774"/>
                    <a:pt x="2718" y="2739"/>
                    <a:pt x="2734" y="2723"/>
                  </a:cubicBezTo>
                  <a:cubicBezTo>
                    <a:pt x="2731" y="2680"/>
                    <a:pt x="2728" y="2638"/>
                    <a:pt x="2728" y="2595"/>
                  </a:cubicBezTo>
                  <a:cubicBezTo>
                    <a:pt x="2658" y="2521"/>
                    <a:pt x="2687" y="2424"/>
                    <a:pt x="2675" y="2410"/>
                  </a:cubicBezTo>
                  <a:cubicBezTo>
                    <a:pt x="2653" y="2357"/>
                    <a:pt x="2631" y="2304"/>
                    <a:pt x="2612" y="2255"/>
                  </a:cubicBezTo>
                  <a:cubicBezTo>
                    <a:pt x="2606" y="2219"/>
                    <a:pt x="2599" y="2183"/>
                    <a:pt x="2593" y="2150"/>
                  </a:cubicBezTo>
                  <a:cubicBezTo>
                    <a:pt x="2568" y="2090"/>
                    <a:pt x="2527" y="1997"/>
                    <a:pt x="2511" y="1990"/>
                  </a:cubicBezTo>
                  <a:cubicBezTo>
                    <a:pt x="2463" y="1989"/>
                    <a:pt x="2415" y="1988"/>
                    <a:pt x="2367" y="1987"/>
                  </a:cubicBezTo>
                  <a:cubicBezTo>
                    <a:pt x="2278" y="1955"/>
                    <a:pt x="2186" y="1864"/>
                    <a:pt x="2138" y="1840"/>
                  </a:cubicBezTo>
                  <a:cubicBezTo>
                    <a:pt x="2091" y="1777"/>
                    <a:pt x="2043" y="1717"/>
                    <a:pt x="1995" y="1656"/>
                  </a:cubicBezTo>
                  <a:cubicBezTo>
                    <a:pt x="1944" y="1655"/>
                    <a:pt x="1938" y="1665"/>
                    <a:pt x="1906" y="1674"/>
                  </a:cubicBezTo>
                  <a:cubicBezTo>
                    <a:pt x="1880" y="1670"/>
                    <a:pt x="1855" y="1669"/>
                    <a:pt x="1829" y="1669"/>
                  </a:cubicBezTo>
                  <a:cubicBezTo>
                    <a:pt x="1782" y="1625"/>
                    <a:pt x="1734" y="1584"/>
                    <a:pt x="1689" y="1544"/>
                  </a:cubicBezTo>
                  <a:cubicBezTo>
                    <a:pt x="1645" y="1523"/>
                    <a:pt x="1603" y="1502"/>
                    <a:pt x="1562" y="1482"/>
                  </a:cubicBezTo>
                  <a:cubicBezTo>
                    <a:pt x="1482" y="1476"/>
                    <a:pt x="1415" y="1455"/>
                    <a:pt x="1371" y="1441"/>
                  </a:cubicBezTo>
                  <a:cubicBezTo>
                    <a:pt x="1272" y="1360"/>
                    <a:pt x="1243" y="1379"/>
                    <a:pt x="1154" y="1373"/>
                  </a:cubicBezTo>
                  <a:cubicBezTo>
                    <a:pt x="1134" y="1383"/>
                    <a:pt x="1115" y="1395"/>
                    <a:pt x="1099" y="1408"/>
                  </a:cubicBezTo>
                  <a:cubicBezTo>
                    <a:pt x="1099" y="1457"/>
                    <a:pt x="1127" y="1497"/>
                    <a:pt x="1111" y="1572"/>
                  </a:cubicBezTo>
                  <a:cubicBezTo>
                    <a:pt x="1024" y="1658"/>
                    <a:pt x="862" y="1497"/>
                    <a:pt x="824" y="1450"/>
                  </a:cubicBezTo>
                  <a:cubicBezTo>
                    <a:pt x="783" y="1416"/>
                    <a:pt x="741" y="1382"/>
                    <a:pt x="700" y="1349"/>
                  </a:cubicBezTo>
                  <a:cubicBezTo>
                    <a:pt x="614" y="1297"/>
                    <a:pt x="541" y="1250"/>
                    <a:pt x="477" y="1228"/>
                  </a:cubicBezTo>
                  <a:cubicBezTo>
                    <a:pt x="353" y="1225"/>
                    <a:pt x="215" y="1238"/>
                    <a:pt x="120" y="1187"/>
                  </a:cubicBezTo>
                  <a:cubicBezTo>
                    <a:pt x="107" y="1183"/>
                    <a:pt x="97" y="1183"/>
                    <a:pt x="88" y="1183"/>
                  </a:cubicBezTo>
                  <a:cubicBezTo>
                    <a:pt x="85" y="1133"/>
                    <a:pt x="63" y="1044"/>
                    <a:pt x="53" y="1034"/>
                  </a:cubicBezTo>
                  <a:cubicBezTo>
                    <a:pt x="41" y="962"/>
                    <a:pt x="0" y="905"/>
                    <a:pt x="64" y="887"/>
                  </a:cubicBezTo>
                  <a:cubicBezTo>
                    <a:pt x="83" y="855"/>
                    <a:pt x="103" y="826"/>
                    <a:pt x="112" y="790"/>
                  </a:cubicBezTo>
                  <a:cubicBezTo>
                    <a:pt x="183" y="792"/>
                    <a:pt x="298" y="795"/>
                    <a:pt x="362" y="731"/>
                  </a:cubicBezTo>
                  <a:cubicBezTo>
                    <a:pt x="372" y="702"/>
                    <a:pt x="381" y="676"/>
                    <a:pt x="394" y="650"/>
                  </a:cubicBezTo>
                  <a:cubicBezTo>
                    <a:pt x="417" y="624"/>
                    <a:pt x="439" y="599"/>
                    <a:pt x="462" y="576"/>
                  </a:cubicBezTo>
                  <a:cubicBezTo>
                    <a:pt x="523" y="418"/>
                    <a:pt x="581" y="429"/>
                    <a:pt x="757" y="414"/>
                  </a:cubicBezTo>
                  <a:cubicBezTo>
                    <a:pt x="779" y="414"/>
                    <a:pt x="945" y="431"/>
                    <a:pt x="993" y="384"/>
                  </a:cubicBezTo>
                  <a:cubicBezTo>
                    <a:pt x="984" y="334"/>
                    <a:pt x="975" y="285"/>
                    <a:pt x="969" y="239"/>
                  </a:cubicBezTo>
                  <a:cubicBezTo>
                    <a:pt x="969" y="150"/>
                    <a:pt x="973" y="0"/>
                    <a:pt x="1088" y="62"/>
                  </a:cubicBezTo>
                  <a:cubicBezTo>
                    <a:pt x="1174" y="74"/>
                    <a:pt x="1263" y="89"/>
                    <a:pt x="1353" y="104"/>
                  </a:cubicBezTo>
                  <a:cubicBezTo>
                    <a:pt x="1340" y="134"/>
                    <a:pt x="1343" y="186"/>
                    <a:pt x="1346" y="239"/>
                  </a:cubicBezTo>
                  <a:cubicBezTo>
                    <a:pt x="1374" y="282"/>
                    <a:pt x="1400" y="312"/>
                    <a:pt x="1421" y="385"/>
                  </a:cubicBezTo>
                  <a:cubicBezTo>
                    <a:pt x="1421" y="411"/>
                    <a:pt x="1421" y="437"/>
                    <a:pt x="1421" y="463"/>
                  </a:cubicBezTo>
                  <a:cubicBezTo>
                    <a:pt x="1405" y="505"/>
                    <a:pt x="1376" y="550"/>
                    <a:pt x="1385" y="616"/>
                  </a:cubicBezTo>
                  <a:cubicBezTo>
                    <a:pt x="1429" y="660"/>
                    <a:pt x="1474" y="703"/>
                    <a:pt x="1518" y="750"/>
                  </a:cubicBezTo>
                  <a:cubicBezTo>
                    <a:pt x="1525" y="764"/>
                    <a:pt x="1531" y="777"/>
                    <a:pt x="1541" y="790"/>
                  </a:cubicBezTo>
                  <a:cubicBezTo>
                    <a:pt x="1537" y="833"/>
                    <a:pt x="1537" y="875"/>
                    <a:pt x="1537" y="921"/>
                  </a:cubicBezTo>
                  <a:cubicBezTo>
                    <a:pt x="1546" y="931"/>
                    <a:pt x="1584" y="935"/>
                    <a:pt x="1629" y="937"/>
                  </a:cubicBezTo>
                  <a:cubicBezTo>
                    <a:pt x="1719" y="867"/>
                    <a:pt x="1872" y="851"/>
                    <a:pt x="2013" y="855"/>
                  </a:cubicBezTo>
                  <a:cubicBezTo>
                    <a:pt x="2016" y="871"/>
                    <a:pt x="2022" y="888"/>
                    <a:pt x="2029" y="907"/>
                  </a:cubicBezTo>
                  <a:cubicBezTo>
                    <a:pt x="2013" y="936"/>
                    <a:pt x="2000" y="969"/>
                    <a:pt x="1987" y="1001"/>
                  </a:cubicBezTo>
                  <a:cubicBezTo>
                    <a:pt x="1919" y="1078"/>
                    <a:pt x="1839" y="1070"/>
                    <a:pt x="1854" y="1191"/>
                  </a:cubicBezTo>
                  <a:cubicBezTo>
                    <a:pt x="1883" y="1202"/>
                    <a:pt x="1915" y="1216"/>
                    <a:pt x="1947" y="1230"/>
                  </a:cubicBezTo>
                  <a:cubicBezTo>
                    <a:pt x="1988" y="1286"/>
                    <a:pt x="2017" y="1320"/>
                    <a:pt x="2096" y="1371"/>
                  </a:cubicBezTo>
                  <a:cubicBezTo>
                    <a:pt x="2125" y="1401"/>
                    <a:pt x="2134" y="1496"/>
                    <a:pt x="2198" y="1524"/>
                  </a:cubicBezTo>
                  <a:cubicBezTo>
                    <a:pt x="2226" y="1564"/>
                    <a:pt x="2258" y="1604"/>
                    <a:pt x="2289" y="1647"/>
                  </a:cubicBezTo>
                  <a:cubicBezTo>
                    <a:pt x="2312" y="1658"/>
                    <a:pt x="2426" y="1723"/>
                    <a:pt x="2462" y="1652"/>
                  </a:cubicBezTo>
                  <a:cubicBezTo>
                    <a:pt x="2472" y="1511"/>
                    <a:pt x="2444" y="1491"/>
                    <a:pt x="2562" y="1474"/>
                  </a:cubicBezTo>
                  <a:cubicBezTo>
                    <a:pt x="2613" y="1476"/>
                    <a:pt x="2648" y="1460"/>
                    <a:pt x="2709" y="1524"/>
                  </a:cubicBezTo>
                  <a:cubicBezTo>
                    <a:pt x="2725" y="1524"/>
                    <a:pt x="2741" y="1525"/>
                    <a:pt x="2760" y="1528"/>
                  </a:cubicBezTo>
                  <a:cubicBezTo>
                    <a:pt x="2814" y="1504"/>
                    <a:pt x="2869" y="1456"/>
                    <a:pt x="2914" y="1434"/>
                  </a:cubicBezTo>
                  <a:cubicBezTo>
                    <a:pt x="2943" y="1405"/>
                    <a:pt x="2971" y="1409"/>
                    <a:pt x="3029" y="1404"/>
                  </a:cubicBezTo>
                  <a:cubicBezTo>
                    <a:pt x="3042" y="1424"/>
                    <a:pt x="3057" y="1444"/>
                    <a:pt x="3073" y="1468"/>
                  </a:cubicBezTo>
                  <a:cubicBezTo>
                    <a:pt x="3073" y="1533"/>
                    <a:pt x="2973" y="1603"/>
                    <a:pt x="2922" y="1637"/>
                  </a:cubicBezTo>
                  <a:cubicBezTo>
                    <a:pt x="2861" y="1714"/>
                    <a:pt x="2854" y="1760"/>
                    <a:pt x="2854" y="1881"/>
                  </a:cubicBezTo>
                  <a:cubicBezTo>
                    <a:pt x="2876" y="1928"/>
                    <a:pt x="2898" y="1974"/>
                    <a:pt x="2923" y="2020"/>
                  </a:cubicBezTo>
                  <a:cubicBezTo>
                    <a:pt x="2955" y="2061"/>
                    <a:pt x="3005" y="2140"/>
                    <a:pt x="3092" y="2143"/>
                  </a:cubicBezTo>
                  <a:cubicBezTo>
                    <a:pt x="3095" y="2136"/>
                    <a:pt x="3098" y="2133"/>
                    <a:pt x="3101" y="2130"/>
                  </a:cubicBezTo>
                  <a:cubicBezTo>
                    <a:pt x="3114" y="2130"/>
                    <a:pt x="3127" y="2130"/>
                    <a:pt x="3140" y="2131"/>
                  </a:cubicBezTo>
                  <a:cubicBezTo>
                    <a:pt x="3184" y="2145"/>
                    <a:pt x="3311" y="2282"/>
                    <a:pt x="3362" y="2365"/>
                  </a:cubicBezTo>
                  <a:cubicBezTo>
                    <a:pt x="3374" y="2435"/>
                    <a:pt x="3393" y="2520"/>
                    <a:pt x="3399" y="2628"/>
                  </a:cubicBezTo>
                  <a:cubicBezTo>
                    <a:pt x="3405" y="2658"/>
                    <a:pt x="3411" y="2691"/>
                    <a:pt x="3421" y="2724"/>
                  </a:cubicBezTo>
                  <a:cubicBezTo>
                    <a:pt x="3474" y="2797"/>
                    <a:pt x="3483" y="2777"/>
                    <a:pt x="3581" y="2861"/>
                  </a:cubicBezTo>
                  <a:cubicBezTo>
                    <a:pt x="3593" y="2862"/>
                    <a:pt x="3665" y="2827"/>
                    <a:pt x="3709" y="2811"/>
                  </a:cubicBezTo>
                  <a:cubicBezTo>
                    <a:pt x="3712" y="2771"/>
                    <a:pt x="3726" y="2769"/>
                    <a:pt x="3807" y="2750"/>
                  </a:cubicBezTo>
                  <a:cubicBezTo>
                    <a:pt x="3881" y="2677"/>
                    <a:pt x="3837" y="2590"/>
                    <a:pt x="3792" y="2543"/>
                  </a:cubicBezTo>
                  <a:cubicBezTo>
                    <a:pt x="3690" y="2515"/>
                    <a:pt x="3706" y="2499"/>
                    <a:pt x="3713" y="2423"/>
                  </a:cubicBezTo>
                  <a:cubicBezTo>
                    <a:pt x="3732" y="2394"/>
                    <a:pt x="3752" y="2365"/>
                    <a:pt x="3774" y="2337"/>
                  </a:cubicBezTo>
                  <a:cubicBezTo>
                    <a:pt x="3774" y="2304"/>
                    <a:pt x="3775" y="2271"/>
                    <a:pt x="3775" y="2238"/>
                  </a:cubicBezTo>
                  <a:cubicBezTo>
                    <a:pt x="3794" y="2219"/>
                    <a:pt x="3820" y="2230"/>
                    <a:pt x="3845" y="2227"/>
                  </a:cubicBezTo>
                  <a:cubicBezTo>
                    <a:pt x="3877" y="2195"/>
                    <a:pt x="3893" y="2179"/>
                    <a:pt x="3929" y="2164"/>
                  </a:cubicBezTo>
                  <a:cubicBezTo>
                    <a:pt x="3929" y="2180"/>
                    <a:pt x="3941" y="2226"/>
                    <a:pt x="3906" y="2261"/>
                  </a:cubicBezTo>
                  <a:cubicBezTo>
                    <a:pt x="3902" y="2281"/>
                    <a:pt x="3902" y="2304"/>
                    <a:pt x="3902" y="2327"/>
                  </a:cubicBezTo>
                  <a:cubicBezTo>
                    <a:pt x="3931" y="2373"/>
                    <a:pt x="4036" y="2392"/>
                    <a:pt x="4109" y="2417"/>
                  </a:cubicBezTo>
                  <a:cubicBezTo>
                    <a:pt x="4160" y="2451"/>
                    <a:pt x="4211" y="2488"/>
                    <a:pt x="4262" y="2526"/>
                  </a:cubicBezTo>
                  <a:cubicBezTo>
                    <a:pt x="4278" y="2526"/>
                    <a:pt x="4294" y="2527"/>
                    <a:pt x="4310" y="2527"/>
                  </a:cubicBezTo>
                  <a:cubicBezTo>
                    <a:pt x="4294" y="2556"/>
                    <a:pt x="4281" y="2588"/>
                    <a:pt x="4268" y="2621"/>
                  </a:cubicBezTo>
                  <a:cubicBezTo>
                    <a:pt x="4274" y="2683"/>
                    <a:pt x="4280" y="2746"/>
                    <a:pt x="4286" y="2808"/>
                  </a:cubicBezTo>
                  <a:cubicBezTo>
                    <a:pt x="4276" y="2837"/>
                    <a:pt x="4266" y="2866"/>
                    <a:pt x="4260" y="2896"/>
                  </a:cubicBezTo>
                  <a:cubicBezTo>
                    <a:pt x="4241" y="2895"/>
                    <a:pt x="4221" y="2895"/>
                    <a:pt x="4206" y="2878"/>
                  </a:cubicBezTo>
                  <a:cubicBezTo>
                    <a:pt x="4129" y="2863"/>
                    <a:pt x="4081" y="2862"/>
                    <a:pt x="4042" y="2920"/>
                  </a:cubicBezTo>
                  <a:cubicBezTo>
                    <a:pt x="4042" y="2959"/>
                    <a:pt x="4042" y="3002"/>
                    <a:pt x="4042" y="3044"/>
                  </a:cubicBezTo>
                  <a:cubicBezTo>
                    <a:pt x="4032" y="3044"/>
                    <a:pt x="4023" y="3047"/>
                    <a:pt x="4013" y="3050"/>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sp>
          <p:nvSpPr>
            <p:cNvPr id="45" name="Freeform 35"/>
            <p:cNvSpPr>
              <a:spLocks/>
            </p:cNvSpPr>
            <p:nvPr/>
          </p:nvSpPr>
          <p:spPr bwMode="auto">
            <a:xfrm>
              <a:off x="6474945" y="5203823"/>
              <a:ext cx="1033463" cy="798513"/>
            </a:xfrm>
            <a:custGeom>
              <a:avLst/>
              <a:gdLst>
                <a:gd name="T0" fmla="*/ 161 w 2389"/>
                <a:gd name="T1" fmla="*/ 1841 h 1841"/>
                <a:gd name="T2" fmla="*/ 82 w 2389"/>
                <a:gd name="T3" fmla="*/ 1705 h 1841"/>
                <a:gd name="T4" fmla="*/ 3 w 2389"/>
                <a:gd name="T5" fmla="*/ 1582 h 1841"/>
                <a:gd name="T6" fmla="*/ 58 w 2389"/>
                <a:gd name="T7" fmla="*/ 1456 h 1841"/>
                <a:gd name="T8" fmla="*/ 203 w 2389"/>
                <a:gd name="T9" fmla="*/ 1201 h 1841"/>
                <a:gd name="T10" fmla="*/ 383 w 2389"/>
                <a:gd name="T11" fmla="*/ 1035 h 1841"/>
                <a:gd name="T12" fmla="*/ 566 w 2389"/>
                <a:gd name="T13" fmla="*/ 833 h 1841"/>
                <a:gd name="T14" fmla="*/ 653 w 2389"/>
                <a:gd name="T15" fmla="*/ 695 h 1841"/>
                <a:gd name="T16" fmla="*/ 760 w 2389"/>
                <a:gd name="T17" fmla="*/ 491 h 1841"/>
                <a:gd name="T18" fmla="*/ 751 w 2389"/>
                <a:gd name="T19" fmla="*/ 314 h 1841"/>
                <a:gd name="T20" fmla="*/ 810 w 2389"/>
                <a:gd name="T21" fmla="*/ 171 h 1841"/>
                <a:gd name="T22" fmla="*/ 855 w 2389"/>
                <a:gd name="T23" fmla="*/ 97 h 1841"/>
                <a:gd name="T24" fmla="*/ 915 w 2389"/>
                <a:gd name="T25" fmla="*/ 99 h 1841"/>
                <a:gd name="T26" fmla="*/ 1017 w 2389"/>
                <a:gd name="T27" fmla="*/ 199 h 1841"/>
                <a:gd name="T28" fmla="*/ 1078 w 2389"/>
                <a:gd name="T29" fmla="*/ 201 h 1841"/>
                <a:gd name="T30" fmla="*/ 1101 w 2389"/>
                <a:gd name="T31" fmla="*/ 90 h 1841"/>
                <a:gd name="T32" fmla="*/ 1044 w 2389"/>
                <a:gd name="T33" fmla="*/ 20 h 1841"/>
                <a:gd name="T34" fmla="*/ 1060 w 2389"/>
                <a:gd name="T35" fmla="*/ 14 h 1841"/>
                <a:gd name="T36" fmla="*/ 1354 w 2389"/>
                <a:gd name="T37" fmla="*/ 21 h 1841"/>
                <a:gd name="T38" fmla="*/ 1549 w 2389"/>
                <a:gd name="T39" fmla="*/ 0 h 1841"/>
                <a:gd name="T40" fmla="*/ 1584 w 2389"/>
                <a:gd name="T41" fmla="*/ 1 h 1841"/>
                <a:gd name="T42" fmla="*/ 1583 w 2389"/>
                <a:gd name="T43" fmla="*/ 63 h 1841"/>
                <a:gd name="T44" fmla="*/ 1458 w 2389"/>
                <a:gd name="T45" fmla="*/ 211 h 1841"/>
                <a:gd name="T46" fmla="*/ 1601 w 2389"/>
                <a:gd name="T47" fmla="*/ 306 h 1841"/>
                <a:gd name="T48" fmla="*/ 1774 w 2389"/>
                <a:gd name="T49" fmla="*/ 232 h 1841"/>
                <a:gd name="T50" fmla="*/ 1832 w 2389"/>
                <a:gd name="T51" fmla="*/ 233 h 1841"/>
                <a:gd name="T52" fmla="*/ 1867 w 2389"/>
                <a:gd name="T53" fmla="*/ 270 h 1841"/>
                <a:gd name="T54" fmla="*/ 2167 w 2389"/>
                <a:gd name="T55" fmla="*/ 189 h 1841"/>
                <a:gd name="T56" fmla="*/ 2256 w 2389"/>
                <a:gd name="T57" fmla="*/ 303 h 1841"/>
                <a:gd name="T58" fmla="*/ 2389 w 2389"/>
                <a:gd name="T59" fmla="*/ 493 h 1841"/>
                <a:gd name="T60" fmla="*/ 2389 w 2389"/>
                <a:gd name="T61" fmla="*/ 545 h 1841"/>
                <a:gd name="T62" fmla="*/ 2293 w 2389"/>
                <a:gd name="T63" fmla="*/ 562 h 1841"/>
                <a:gd name="T64" fmla="*/ 2219 w 2389"/>
                <a:gd name="T65" fmla="*/ 718 h 1841"/>
                <a:gd name="T66" fmla="*/ 2218 w 2389"/>
                <a:gd name="T67" fmla="*/ 734 h 1841"/>
                <a:gd name="T68" fmla="*/ 1933 w 2389"/>
                <a:gd name="T69" fmla="*/ 891 h 1841"/>
                <a:gd name="T70" fmla="*/ 1885 w 2389"/>
                <a:gd name="T71" fmla="*/ 939 h 1841"/>
                <a:gd name="T72" fmla="*/ 1831 w 2389"/>
                <a:gd name="T73" fmla="*/ 908 h 1841"/>
                <a:gd name="T74" fmla="*/ 1773 w 2389"/>
                <a:gd name="T75" fmla="*/ 906 h 1841"/>
                <a:gd name="T76" fmla="*/ 1738 w 2389"/>
                <a:gd name="T77" fmla="*/ 954 h 1841"/>
                <a:gd name="T78" fmla="*/ 1696 w 2389"/>
                <a:gd name="T79" fmla="*/ 953 h 1841"/>
                <a:gd name="T80" fmla="*/ 1604 w 2389"/>
                <a:gd name="T81" fmla="*/ 918 h 1841"/>
                <a:gd name="T82" fmla="*/ 1604 w 2389"/>
                <a:gd name="T83" fmla="*/ 994 h 1841"/>
                <a:gd name="T84" fmla="*/ 1507 w 2389"/>
                <a:gd name="T85" fmla="*/ 1080 h 1841"/>
                <a:gd name="T86" fmla="*/ 1424 w 2389"/>
                <a:gd name="T87" fmla="*/ 1015 h 1841"/>
                <a:gd name="T88" fmla="*/ 1409 w 2389"/>
                <a:gd name="T89" fmla="*/ 1012 h 1841"/>
                <a:gd name="T90" fmla="*/ 1329 w 2389"/>
                <a:gd name="T91" fmla="*/ 934 h 1841"/>
                <a:gd name="T92" fmla="*/ 1281 w 2389"/>
                <a:gd name="T93" fmla="*/ 933 h 1841"/>
                <a:gd name="T94" fmla="*/ 1245 w 2389"/>
                <a:gd name="T95" fmla="*/ 1021 h 1841"/>
                <a:gd name="T96" fmla="*/ 1181 w 2389"/>
                <a:gd name="T97" fmla="*/ 1117 h 1841"/>
                <a:gd name="T98" fmla="*/ 1069 w 2389"/>
                <a:gd name="T99" fmla="*/ 1216 h 1841"/>
                <a:gd name="T100" fmla="*/ 998 w 2389"/>
                <a:gd name="T101" fmla="*/ 1231 h 1841"/>
                <a:gd name="T102" fmla="*/ 931 w 2389"/>
                <a:gd name="T103" fmla="*/ 1288 h 1841"/>
                <a:gd name="T104" fmla="*/ 796 w 2389"/>
                <a:gd name="T105" fmla="*/ 1311 h 1841"/>
                <a:gd name="T106" fmla="*/ 777 w 2389"/>
                <a:gd name="T107" fmla="*/ 1349 h 1841"/>
                <a:gd name="T108" fmla="*/ 742 w 2389"/>
                <a:gd name="T109" fmla="*/ 1348 h 1841"/>
                <a:gd name="T110" fmla="*/ 605 w 2389"/>
                <a:gd name="T111" fmla="*/ 1352 h 1841"/>
                <a:gd name="T112" fmla="*/ 425 w 2389"/>
                <a:gd name="T113" fmla="*/ 1413 h 1841"/>
                <a:gd name="T114" fmla="*/ 240 w 2389"/>
                <a:gd name="T115" fmla="*/ 1480 h 1841"/>
                <a:gd name="T116" fmla="*/ 233 w 2389"/>
                <a:gd name="T117" fmla="*/ 1555 h 1841"/>
                <a:gd name="T118" fmla="*/ 159 w 2389"/>
                <a:gd name="T119" fmla="*/ 1655 h 1841"/>
                <a:gd name="T120" fmla="*/ 263 w 2389"/>
                <a:gd name="T121" fmla="*/ 1805 h 1841"/>
                <a:gd name="T122" fmla="*/ 161 w 2389"/>
                <a:gd name="T123" fmla="*/ 1841 h 184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2389" h="1841">
                  <a:moveTo>
                    <a:pt x="161" y="1841"/>
                  </a:moveTo>
                  <a:cubicBezTo>
                    <a:pt x="91" y="1794"/>
                    <a:pt x="97" y="1748"/>
                    <a:pt x="82" y="1705"/>
                  </a:cubicBezTo>
                  <a:cubicBezTo>
                    <a:pt x="53" y="1662"/>
                    <a:pt x="28" y="1622"/>
                    <a:pt x="3" y="1582"/>
                  </a:cubicBezTo>
                  <a:cubicBezTo>
                    <a:pt x="3" y="1480"/>
                    <a:pt x="0" y="1497"/>
                    <a:pt x="58" y="1456"/>
                  </a:cubicBezTo>
                  <a:cubicBezTo>
                    <a:pt x="74" y="1305"/>
                    <a:pt x="87" y="1289"/>
                    <a:pt x="203" y="1201"/>
                  </a:cubicBezTo>
                  <a:cubicBezTo>
                    <a:pt x="261" y="1133"/>
                    <a:pt x="309" y="1085"/>
                    <a:pt x="383" y="1035"/>
                  </a:cubicBezTo>
                  <a:cubicBezTo>
                    <a:pt x="444" y="958"/>
                    <a:pt x="495" y="900"/>
                    <a:pt x="566" y="833"/>
                  </a:cubicBezTo>
                  <a:cubicBezTo>
                    <a:pt x="624" y="799"/>
                    <a:pt x="637" y="753"/>
                    <a:pt x="653" y="695"/>
                  </a:cubicBezTo>
                  <a:cubicBezTo>
                    <a:pt x="654" y="547"/>
                    <a:pt x="692" y="581"/>
                    <a:pt x="760" y="491"/>
                  </a:cubicBezTo>
                  <a:cubicBezTo>
                    <a:pt x="757" y="432"/>
                    <a:pt x="754" y="373"/>
                    <a:pt x="751" y="314"/>
                  </a:cubicBezTo>
                  <a:cubicBezTo>
                    <a:pt x="799" y="266"/>
                    <a:pt x="803" y="220"/>
                    <a:pt x="810" y="171"/>
                  </a:cubicBezTo>
                  <a:cubicBezTo>
                    <a:pt x="823" y="145"/>
                    <a:pt x="839" y="120"/>
                    <a:pt x="855" y="97"/>
                  </a:cubicBezTo>
                  <a:cubicBezTo>
                    <a:pt x="874" y="98"/>
                    <a:pt x="893" y="98"/>
                    <a:pt x="915" y="99"/>
                  </a:cubicBezTo>
                  <a:cubicBezTo>
                    <a:pt x="947" y="132"/>
                    <a:pt x="982" y="166"/>
                    <a:pt x="1017" y="199"/>
                  </a:cubicBezTo>
                  <a:cubicBezTo>
                    <a:pt x="1036" y="200"/>
                    <a:pt x="1055" y="200"/>
                    <a:pt x="1078" y="201"/>
                  </a:cubicBezTo>
                  <a:cubicBezTo>
                    <a:pt x="1104" y="175"/>
                    <a:pt x="1101" y="103"/>
                    <a:pt x="1101" y="90"/>
                  </a:cubicBezTo>
                  <a:cubicBezTo>
                    <a:pt x="1082" y="67"/>
                    <a:pt x="1063" y="43"/>
                    <a:pt x="1044" y="20"/>
                  </a:cubicBezTo>
                  <a:cubicBezTo>
                    <a:pt x="1047" y="17"/>
                    <a:pt x="1053" y="14"/>
                    <a:pt x="1060" y="14"/>
                  </a:cubicBezTo>
                  <a:cubicBezTo>
                    <a:pt x="1156" y="16"/>
                    <a:pt x="1255" y="19"/>
                    <a:pt x="1354" y="21"/>
                  </a:cubicBezTo>
                  <a:cubicBezTo>
                    <a:pt x="1389" y="39"/>
                    <a:pt x="1497" y="38"/>
                    <a:pt x="1549" y="0"/>
                  </a:cubicBezTo>
                  <a:cubicBezTo>
                    <a:pt x="1558" y="0"/>
                    <a:pt x="1571" y="1"/>
                    <a:pt x="1584" y="1"/>
                  </a:cubicBezTo>
                  <a:cubicBezTo>
                    <a:pt x="1584" y="21"/>
                    <a:pt x="1584" y="40"/>
                    <a:pt x="1583" y="63"/>
                  </a:cubicBezTo>
                  <a:cubicBezTo>
                    <a:pt x="1542" y="111"/>
                    <a:pt x="1500" y="159"/>
                    <a:pt x="1458" y="211"/>
                  </a:cubicBezTo>
                  <a:cubicBezTo>
                    <a:pt x="1461" y="286"/>
                    <a:pt x="1480" y="303"/>
                    <a:pt x="1601" y="306"/>
                  </a:cubicBezTo>
                  <a:cubicBezTo>
                    <a:pt x="1659" y="281"/>
                    <a:pt x="1717" y="256"/>
                    <a:pt x="1774" y="232"/>
                  </a:cubicBezTo>
                  <a:cubicBezTo>
                    <a:pt x="1793" y="232"/>
                    <a:pt x="1812" y="233"/>
                    <a:pt x="1832" y="233"/>
                  </a:cubicBezTo>
                  <a:cubicBezTo>
                    <a:pt x="1841" y="243"/>
                    <a:pt x="1854" y="257"/>
                    <a:pt x="1867" y="270"/>
                  </a:cubicBezTo>
                  <a:cubicBezTo>
                    <a:pt x="1972" y="273"/>
                    <a:pt x="2024" y="136"/>
                    <a:pt x="2167" y="189"/>
                  </a:cubicBezTo>
                  <a:cubicBezTo>
                    <a:pt x="2196" y="226"/>
                    <a:pt x="2224" y="263"/>
                    <a:pt x="2256" y="303"/>
                  </a:cubicBezTo>
                  <a:cubicBezTo>
                    <a:pt x="2301" y="366"/>
                    <a:pt x="2345" y="429"/>
                    <a:pt x="2389" y="493"/>
                  </a:cubicBezTo>
                  <a:cubicBezTo>
                    <a:pt x="2389" y="509"/>
                    <a:pt x="2389" y="526"/>
                    <a:pt x="2389" y="545"/>
                  </a:cubicBezTo>
                  <a:cubicBezTo>
                    <a:pt x="2331" y="544"/>
                    <a:pt x="2328" y="547"/>
                    <a:pt x="2293" y="562"/>
                  </a:cubicBezTo>
                  <a:cubicBezTo>
                    <a:pt x="2258" y="614"/>
                    <a:pt x="2162" y="628"/>
                    <a:pt x="2219" y="718"/>
                  </a:cubicBezTo>
                  <a:cubicBezTo>
                    <a:pt x="2219" y="721"/>
                    <a:pt x="2219" y="728"/>
                    <a:pt x="2218" y="734"/>
                  </a:cubicBezTo>
                  <a:cubicBezTo>
                    <a:pt x="2122" y="774"/>
                    <a:pt x="2020" y="850"/>
                    <a:pt x="1933" y="891"/>
                  </a:cubicBezTo>
                  <a:cubicBezTo>
                    <a:pt x="1917" y="907"/>
                    <a:pt x="1901" y="923"/>
                    <a:pt x="1885" y="939"/>
                  </a:cubicBezTo>
                  <a:cubicBezTo>
                    <a:pt x="1853" y="938"/>
                    <a:pt x="1837" y="924"/>
                    <a:pt x="1831" y="908"/>
                  </a:cubicBezTo>
                  <a:cubicBezTo>
                    <a:pt x="1812" y="907"/>
                    <a:pt x="1793" y="907"/>
                    <a:pt x="1773" y="906"/>
                  </a:cubicBezTo>
                  <a:cubicBezTo>
                    <a:pt x="1760" y="922"/>
                    <a:pt x="1748" y="938"/>
                    <a:pt x="1738" y="954"/>
                  </a:cubicBezTo>
                  <a:cubicBezTo>
                    <a:pt x="1722" y="954"/>
                    <a:pt x="1709" y="954"/>
                    <a:pt x="1696" y="953"/>
                  </a:cubicBezTo>
                  <a:cubicBezTo>
                    <a:pt x="1658" y="894"/>
                    <a:pt x="1633" y="916"/>
                    <a:pt x="1604" y="918"/>
                  </a:cubicBezTo>
                  <a:cubicBezTo>
                    <a:pt x="1604" y="941"/>
                    <a:pt x="1604" y="967"/>
                    <a:pt x="1604" y="994"/>
                  </a:cubicBezTo>
                  <a:cubicBezTo>
                    <a:pt x="1555" y="1042"/>
                    <a:pt x="1530" y="989"/>
                    <a:pt x="1507" y="1080"/>
                  </a:cubicBezTo>
                  <a:cubicBezTo>
                    <a:pt x="1437" y="1078"/>
                    <a:pt x="1447" y="1049"/>
                    <a:pt x="1424" y="1015"/>
                  </a:cubicBezTo>
                  <a:cubicBezTo>
                    <a:pt x="1418" y="1012"/>
                    <a:pt x="1412" y="1012"/>
                    <a:pt x="1409" y="1012"/>
                  </a:cubicBezTo>
                  <a:cubicBezTo>
                    <a:pt x="1380" y="985"/>
                    <a:pt x="1355" y="958"/>
                    <a:pt x="1329" y="934"/>
                  </a:cubicBezTo>
                  <a:cubicBezTo>
                    <a:pt x="1313" y="934"/>
                    <a:pt x="1297" y="934"/>
                    <a:pt x="1281" y="933"/>
                  </a:cubicBezTo>
                  <a:cubicBezTo>
                    <a:pt x="1259" y="969"/>
                    <a:pt x="1259" y="975"/>
                    <a:pt x="1245" y="1021"/>
                  </a:cubicBezTo>
                  <a:cubicBezTo>
                    <a:pt x="1223" y="1053"/>
                    <a:pt x="1200" y="1085"/>
                    <a:pt x="1181" y="1117"/>
                  </a:cubicBezTo>
                  <a:cubicBezTo>
                    <a:pt x="1111" y="1151"/>
                    <a:pt x="1107" y="1155"/>
                    <a:pt x="1069" y="1216"/>
                  </a:cubicBezTo>
                  <a:cubicBezTo>
                    <a:pt x="1043" y="1219"/>
                    <a:pt x="1021" y="1225"/>
                    <a:pt x="998" y="1231"/>
                  </a:cubicBezTo>
                  <a:cubicBezTo>
                    <a:pt x="976" y="1250"/>
                    <a:pt x="953" y="1269"/>
                    <a:pt x="931" y="1288"/>
                  </a:cubicBezTo>
                  <a:cubicBezTo>
                    <a:pt x="851" y="1286"/>
                    <a:pt x="835" y="1289"/>
                    <a:pt x="796" y="1311"/>
                  </a:cubicBezTo>
                  <a:cubicBezTo>
                    <a:pt x="790" y="1323"/>
                    <a:pt x="784" y="1336"/>
                    <a:pt x="777" y="1349"/>
                  </a:cubicBezTo>
                  <a:cubicBezTo>
                    <a:pt x="764" y="1349"/>
                    <a:pt x="752" y="1349"/>
                    <a:pt x="742" y="1348"/>
                  </a:cubicBezTo>
                  <a:cubicBezTo>
                    <a:pt x="666" y="1307"/>
                    <a:pt x="659" y="1327"/>
                    <a:pt x="605" y="1352"/>
                  </a:cubicBezTo>
                  <a:cubicBezTo>
                    <a:pt x="544" y="1370"/>
                    <a:pt x="483" y="1391"/>
                    <a:pt x="425" y="1413"/>
                  </a:cubicBezTo>
                  <a:cubicBezTo>
                    <a:pt x="333" y="1413"/>
                    <a:pt x="297" y="1422"/>
                    <a:pt x="240" y="1480"/>
                  </a:cubicBezTo>
                  <a:cubicBezTo>
                    <a:pt x="236" y="1503"/>
                    <a:pt x="233" y="1529"/>
                    <a:pt x="233" y="1555"/>
                  </a:cubicBezTo>
                  <a:cubicBezTo>
                    <a:pt x="165" y="1580"/>
                    <a:pt x="159" y="1579"/>
                    <a:pt x="159" y="1655"/>
                  </a:cubicBezTo>
                  <a:cubicBezTo>
                    <a:pt x="181" y="1672"/>
                    <a:pt x="264" y="1733"/>
                    <a:pt x="263" y="1805"/>
                  </a:cubicBezTo>
                  <a:cubicBezTo>
                    <a:pt x="228" y="1833"/>
                    <a:pt x="183" y="1839"/>
                    <a:pt x="161" y="1841"/>
                  </a:cubicBezTo>
                  <a:close/>
                </a:path>
              </a:pathLst>
            </a:custGeom>
            <a:solidFill>
              <a:srgbClr val="F8F8F8"/>
            </a:solidFill>
            <a:ln w="8" cap="flat">
              <a:no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000000"/>
                </a:solidFill>
              </a:endParaRPr>
            </a:p>
          </p:txBody>
        </p:sp>
      </p:grpSp>
      <p:sp>
        <p:nvSpPr>
          <p:cNvPr id="2113" name="Freeform 74"/>
          <p:cNvSpPr>
            <a:spLocks/>
          </p:cNvSpPr>
          <p:nvPr/>
        </p:nvSpPr>
        <p:spPr bwMode="auto">
          <a:xfrm>
            <a:off x="5618431" y="2082331"/>
            <a:ext cx="202327" cy="1252537"/>
          </a:xfrm>
          <a:custGeom>
            <a:avLst/>
            <a:gdLst>
              <a:gd name="T0" fmla="*/ 564 w 1018"/>
              <a:gd name="T1" fmla="*/ 140 h 6263"/>
              <a:gd name="T2" fmla="*/ 620 w 1018"/>
              <a:gd name="T3" fmla="*/ 292 h 6263"/>
              <a:gd name="T4" fmla="*/ 672 w 1018"/>
              <a:gd name="T5" fmla="*/ 444 h 6263"/>
              <a:gd name="T6" fmla="*/ 719 w 1018"/>
              <a:gd name="T7" fmla="*/ 597 h 6263"/>
              <a:gd name="T8" fmla="*/ 762 w 1018"/>
              <a:gd name="T9" fmla="*/ 751 h 6263"/>
              <a:gd name="T10" fmla="*/ 801 w 1018"/>
              <a:gd name="T11" fmla="*/ 905 h 6263"/>
              <a:gd name="T12" fmla="*/ 836 w 1018"/>
              <a:gd name="T13" fmla="*/ 1059 h 6263"/>
              <a:gd name="T14" fmla="*/ 867 w 1018"/>
              <a:gd name="T15" fmla="*/ 1214 h 6263"/>
              <a:gd name="T16" fmla="*/ 895 w 1018"/>
              <a:gd name="T17" fmla="*/ 1368 h 6263"/>
              <a:gd name="T18" fmla="*/ 919 w 1018"/>
              <a:gd name="T19" fmla="*/ 1522 h 6263"/>
              <a:gd name="T20" fmla="*/ 938 w 1018"/>
              <a:gd name="T21" fmla="*/ 1677 h 6263"/>
              <a:gd name="T22" fmla="*/ 955 w 1018"/>
              <a:gd name="T23" fmla="*/ 1832 h 6263"/>
              <a:gd name="T24" fmla="*/ 968 w 1018"/>
              <a:gd name="T25" fmla="*/ 1987 h 6263"/>
              <a:gd name="T26" fmla="*/ 977 w 1018"/>
              <a:gd name="T27" fmla="*/ 2141 h 6263"/>
              <a:gd name="T28" fmla="*/ 983 w 1018"/>
              <a:gd name="T29" fmla="*/ 2322 h 6263"/>
              <a:gd name="T30" fmla="*/ 983 w 1018"/>
              <a:gd name="T31" fmla="*/ 2629 h 6263"/>
              <a:gd name="T32" fmla="*/ 970 w 1018"/>
              <a:gd name="T33" fmla="*/ 2935 h 6263"/>
              <a:gd name="T34" fmla="*/ 945 w 1018"/>
              <a:gd name="T35" fmla="*/ 3239 h 6263"/>
              <a:gd name="T36" fmla="*/ 907 w 1018"/>
              <a:gd name="T37" fmla="*/ 3540 h 6263"/>
              <a:gd name="T38" fmla="*/ 858 w 1018"/>
              <a:gd name="T39" fmla="*/ 3838 h 6263"/>
              <a:gd name="T40" fmla="*/ 797 w 1018"/>
              <a:gd name="T41" fmla="*/ 4132 h 6263"/>
              <a:gd name="T42" fmla="*/ 727 w 1018"/>
              <a:gd name="T43" fmla="*/ 4422 h 6263"/>
              <a:gd name="T44" fmla="*/ 646 w 1018"/>
              <a:gd name="T45" fmla="*/ 4707 h 6263"/>
              <a:gd name="T46" fmla="*/ 556 w 1018"/>
              <a:gd name="T47" fmla="*/ 4987 h 6263"/>
              <a:gd name="T48" fmla="*/ 457 w 1018"/>
              <a:gd name="T49" fmla="*/ 5260 h 6263"/>
              <a:gd name="T50" fmla="*/ 348 w 1018"/>
              <a:gd name="T51" fmla="*/ 5528 h 6263"/>
              <a:gd name="T52" fmla="*/ 232 w 1018"/>
              <a:gd name="T53" fmla="*/ 5789 h 6263"/>
              <a:gd name="T54" fmla="*/ 109 w 1018"/>
              <a:gd name="T55" fmla="*/ 6041 h 6263"/>
              <a:gd name="T56" fmla="*/ 30 w 1018"/>
              <a:gd name="T57" fmla="*/ 6263 h 6263"/>
              <a:gd name="T58" fmla="*/ 160 w 1018"/>
              <a:gd name="T59" fmla="*/ 6015 h 6263"/>
              <a:gd name="T60" fmla="*/ 283 w 1018"/>
              <a:gd name="T61" fmla="*/ 5760 h 6263"/>
              <a:gd name="T62" fmla="*/ 398 w 1018"/>
              <a:gd name="T63" fmla="*/ 5497 h 6263"/>
              <a:gd name="T64" fmla="*/ 506 w 1018"/>
              <a:gd name="T65" fmla="*/ 5227 h 6263"/>
              <a:gd name="T66" fmla="*/ 604 w 1018"/>
              <a:gd name="T67" fmla="*/ 4952 h 6263"/>
              <a:gd name="T68" fmla="*/ 693 w 1018"/>
              <a:gd name="T69" fmla="*/ 4669 h 6263"/>
              <a:gd name="T70" fmla="*/ 772 w 1018"/>
              <a:gd name="T71" fmla="*/ 4382 h 6263"/>
              <a:gd name="T72" fmla="*/ 842 w 1018"/>
              <a:gd name="T73" fmla="*/ 4091 h 6263"/>
              <a:gd name="T74" fmla="*/ 900 w 1018"/>
              <a:gd name="T75" fmla="*/ 3795 h 6263"/>
              <a:gd name="T76" fmla="*/ 948 w 1018"/>
              <a:gd name="T77" fmla="*/ 3495 h 6263"/>
              <a:gd name="T78" fmla="*/ 984 w 1018"/>
              <a:gd name="T79" fmla="*/ 3192 h 6263"/>
              <a:gd name="T80" fmla="*/ 1007 w 1018"/>
              <a:gd name="T81" fmla="*/ 2885 h 6263"/>
              <a:gd name="T82" fmla="*/ 1018 w 1018"/>
              <a:gd name="T83" fmla="*/ 2578 h 6263"/>
              <a:gd name="T84" fmla="*/ 1016 w 1018"/>
              <a:gd name="T85" fmla="*/ 2269 h 6263"/>
              <a:gd name="T86" fmla="*/ 1009 w 1018"/>
              <a:gd name="T87" fmla="*/ 2114 h 6263"/>
              <a:gd name="T88" fmla="*/ 1000 w 1018"/>
              <a:gd name="T89" fmla="*/ 1958 h 6263"/>
              <a:gd name="T90" fmla="*/ 986 w 1018"/>
              <a:gd name="T91" fmla="*/ 1803 h 6263"/>
              <a:gd name="T92" fmla="*/ 969 w 1018"/>
              <a:gd name="T93" fmla="*/ 1647 h 6263"/>
              <a:gd name="T94" fmla="*/ 948 w 1018"/>
              <a:gd name="T95" fmla="*/ 1492 h 6263"/>
              <a:gd name="T96" fmla="*/ 924 w 1018"/>
              <a:gd name="T97" fmla="*/ 1336 h 6263"/>
              <a:gd name="T98" fmla="*/ 896 w 1018"/>
              <a:gd name="T99" fmla="*/ 1182 h 6263"/>
              <a:gd name="T100" fmla="*/ 864 w 1018"/>
              <a:gd name="T101" fmla="*/ 1026 h 6263"/>
              <a:gd name="T102" fmla="*/ 827 w 1018"/>
              <a:gd name="T103" fmla="*/ 871 h 6263"/>
              <a:gd name="T104" fmla="*/ 787 w 1018"/>
              <a:gd name="T105" fmla="*/ 716 h 6263"/>
              <a:gd name="T106" fmla="*/ 744 w 1018"/>
              <a:gd name="T107" fmla="*/ 562 h 6263"/>
              <a:gd name="T108" fmla="*/ 696 w 1018"/>
              <a:gd name="T109" fmla="*/ 409 h 6263"/>
              <a:gd name="T110" fmla="*/ 643 w 1018"/>
              <a:gd name="T111" fmla="*/ 255 h 6263"/>
              <a:gd name="T112" fmla="*/ 586 w 1018"/>
              <a:gd name="T113" fmla="*/ 102 h 626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1018" h="6263">
                <a:moveTo>
                  <a:pt x="514" y="14"/>
                </a:moveTo>
                <a:lnTo>
                  <a:pt x="524" y="39"/>
                </a:lnTo>
                <a:lnTo>
                  <a:pt x="534" y="65"/>
                </a:lnTo>
                <a:lnTo>
                  <a:pt x="545" y="90"/>
                </a:lnTo>
                <a:lnTo>
                  <a:pt x="554" y="115"/>
                </a:lnTo>
                <a:lnTo>
                  <a:pt x="564" y="140"/>
                </a:lnTo>
                <a:lnTo>
                  <a:pt x="573" y="165"/>
                </a:lnTo>
                <a:lnTo>
                  <a:pt x="584" y="190"/>
                </a:lnTo>
                <a:lnTo>
                  <a:pt x="593" y="215"/>
                </a:lnTo>
                <a:lnTo>
                  <a:pt x="602" y="241"/>
                </a:lnTo>
                <a:lnTo>
                  <a:pt x="611" y="267"/>
                </a:lnTo>
                <a:lnTo>
                  <a:pt x="620" y="292"/>
                </a:lnTo>
                <a:lnTo>
                  <a:pt x="628" y="317"/>
                </a:lnTo>
                <a:lnTo>
                  <a:pt x="637" y="342"/>
                </a:lnTo>
                <a:lnTo>
                  <a:pt x="646" y="368"/>
                </a:lnTo>
                <a:lnTo>
                  <a:pt x="655" y="394"/>
                </a:lnTo>
                <a:lnTo>
                  <a:pt x="663" y="419"/>
                </a:lnTo>
                <a:lnTo>
                  <a:pt x="672" y="444"/>
                </a:lnTo>
                <a:lnTo>
                  <a:pt x="680" y="469"/>
                </a:lnTo>
                <a:lnTo>
                  <a:pt x="688" y="496"/>
                </a:lnTo>
                <a:lnTo>
                  <a:pt x="696" y="521"/>
                </a:lnTo>
                <a:lnTo>
                  <a:pt x="704" y="546"/>
                </a:lnTo>
                <a:lnTo>
                  <a:pt x="711" y="572"/>
                </a:lnTo>
                <a:lnTo>
                  <a:pt x="719" y="597"/>
                </a:lnTo>
                <a:lnTo>
                  <a:pt x="727" y="623"/>
                </a:lnTo>
                <a:lnTo>
                  <a:pt x="733" y="649"/>
                </a:lnTo>
                <a:lnTo>
                  <a:pt x="740" y="674"/>
                </a:lnTo>
                <a:lnTo>
                  <a:pt x="748" y="699"/>
                </a:lnTo>
                <a:lnTo>
                  <a:pt x="755" y="725"/>
                </a:lnTo>
                <a:lnTo>
                  <a:pt x="762" y="751"/>
                </a:lnTo>
                <a:lnTo>
                  <a:pt x="769" y="777"/>
                </a:lnTo>
                <a:lnTo>
                  <a:pt x="776" y="802"/>
                </a:lnTo>
                <a:lnTo>
                  <a:pt x="781" y="827"/>
                </a:lnTo>
                <a:lnTo>
                  <a:pt x="788" y="854"/>
                </a:lnTo>
                <a:lnTo>
                  <a:pt x="795" y="879"/>
                </a:lnTo>
                <a:lnTo>
                  <a:pt x="801" y="905"/>
                </a:lnTo>
                <a:lnTo>
                  <a:pt x="807" y="930"/>
                </a:lnTo>
                <a:lnTo>
                  <a:pt x="813" y="956"/>
                </a:lnTo>
                <a:lnTo>
                  <a:pt x="819" y="982"/>
                </a:lnTo>
                <a:lnTo>
                  <a:pt x="825" y="1008"/>
                </a:lnTo>
                <a:lnTo>
                  <a:pt x="831" y="1033"/>
                </a:lnTo>
                <a:lnTo>
                  <a:pt x="836" y="1059"/>
                </a:lnTo>
                <a:lnTo>
                  <a:pt x="842" y="1084"/>
                </a:lnTo>
                <a:lnTo>
                  <a:pt x="847" y="1111"/>
                </a:lnTo>
                <a:lnTo>
                  <a:pt x="852" y="1136"/>
                </a:lnTo>
                <a:lnTo>
                  <a:pt x="857" y="1162"/>
                </a:lnTo>
                <a:lnTo>
                  <a:pt x="863" y="1187"/>
                </a:lnTo>
                <a:lnTo>
                  <a:pt x="867" y="1214"/>
                </a:lnTo>
                <a:lnTo>
                  <a:pt x="872" y="1239"/>
                </a:lnTo>
                <a:lnTo>
                  <a:pt x="878" y="1265"/>
                </a:lnTo>
                <a:lnTo>
                  <a:pt x="882" y="1290"/>
                </a:lnTo>
                <a:lnTo>
                  <a:pt x="886" y="1317"/>
                </a:lnTo>
                <a:lnTo>
                  <a:pt x="890" y="1342"/>
                </a:lnTo>
                <a:lnTo>
                  <a:pt x="895" y="1368"/>
                </a:lnTo>
                <a:lnTo>
                  <a:pt x="899" y="1393"/>
                </a:lnTo>
                <a:lnTo>
                  <a:pt x="903" y="1420"/>
                </a:lnTo>
                <a:lnTo>
                  <a:pt x="907" y="1445"/>
                </a:lnTo>
                <a:lnTo>
                  <a:pt x="911" y="1471"/>
                </a:lnTo>
                <a:lnTo>
                  <a:pt x="915" y="1497"/>
                </a:lnTo>
                <a:lnTo>
                  <a:pt x="919" y="1522"/>
                </a:lnTo>
                <a:lnTo>
                  <a:pt x="922" y="1549"/>
                </a:lnTo>
                <a:lnTo>
                  <a:pt x="926" y="1574"/>
                </a:lnTo>
                <a:lnTo>
                  <a:pt x="929" y="1600"/>
                </a:lnTo>
                <a:lnTo>
                  <a:pt x="932" y="1625"/>
                </a:lnTo>
                <a:lnTo>
                  <a:pt x="936" y="1652"/>
                </a:lnTo>
                <a:lnTo>
                  <a:pt x="938" y="1677"/>
                </a:lnTo>
                <a:lnTo>
                  <a:pt x="942" y="1703"/>
                </a:lnTo>
                <a:lnTo>
                  <a:pt x="944" y="1729"/>
                </a:lnTo>
                <a:lnTo>
                  <a:pt x="947" y="1755"/>
                </a:lnTo>
                <a:lnTo>
                  <a:pt x="950" y="1781"/>
                </a:lnTo>
                <a:lnTo>
                  <a:pt x="952" y="1806"/>
                </a:lnTo>
                <a:lnTo>
                  <a:pt x="955" y="1832"/>
                </a:lnTo>
                <a:lnTo>
                  <a:pt x="958" y="1857"/>
                </a:lnTo>
                <a:lnTo>
                  <a:pt x="960" y="1884"/>
                </a:lnTo>
                <a:lnTo>
                  <a:pt x="961" y="1909"/>
                </a:lnTo>
                <a:lnTo>
                  <a:pt x="963" y="1935"/>
                </a:lnTo>
                <a:lnTo>
                  <a:pt x="966" y="1962"/>
                </a:lnTo>
                <a:lnTo>
                  <a:pt x="968" y="1987"/>
                </a:lnTo>
                <a:lnTo>
                  <a:pt x="969" y="2013"/>
                </a:lnTo>
                <a:lnTo>
                  <a:pt x="971" y="2038"/>
                </a:lnTo>
                <a:lnTo>
                  <a:pt x="972" y="2064"/>
                </a:lnTo>
                <a:lnTo>
                  <a:pt x="974" y="2090"/>
                </a:lnTo>
                <a:lnTo>
                  <a:pt x="976" y="2116"/>
                </a:lnTo>
                <a:lnTo>
                  <a:pt x="977" y="2141"/>
                </a:lnTo>
                <a:lnTo>
                  <a:pt x="978" y="2167"/>
                </a:lnTo>
                <a:lnTo>
                  <a:pt x="979" y="2193"/>
                </a:lnTo>
                <a:lnTo>
                  <a:pt x="980" y="2219"/>
                </a:lnTo>
                <a:lnTo>
                  <a:pt x="980" y="2244"/>
                </a:lnTo>
                <a:lnTo>
                  <a:pt x="982" y="2270"/>
                </a:lnTo>
                <a:lnTo>
                  <a:pt x="983" y="2322"/>
                </a:lnTo>
                <a:lnTo>
                  <a:pt x="984" y="2373"/>
                </a:lnTo>
                <a:lnTo>
                  <a:pt x="985" y="2424"/>
                </a:lnTo>
                <a:lnTo>
                  <a:pt x="985" y="2475"/>
                </a:lnTo>
                <a:lnTo>
                  <a:pt x="985" y="2526"/>
                </a:lnTo>
                <a:lnTo>
                  <a:pt x="984" y="2578"/>
                </a:lnTo>
                <a:lnTo>
                  <a:pt x="983" y="2629"/>
                </a:lnTo>
                <a:lnTo>
                  <a:pt x="982" y="2680"/>
                </a:lnTo>
                <a:lnTo>
                  <a:pt x="980" y="2731"/>
                </a:lnTo>
                <a:lnTo>
                  <a:pt x="978" y="2783"/>
                </a:lnTo>
                <a:lnTo>
                  <a:pt x="976" y="2833"/>
                </a:lnTo>
                <a:lnTo>
                  <a:pt x="974" y="2884"/>
                </a:lnTo>
                <a:lnTo>
                  <a:pt x="970" y="2935"/>
                </a:lnTo>
                <a:lnTo>
                  <a:pt x="967" y="2986"/>
                </a:lnTo>
                <a:lnTo>
                  <a:pt x="963" y="3036"/>
                </a:lnTo>
                <a:lnTo>
                  <a:pt x="959" y="3087"/>
                </a:lnTo>
                <a:lnTo>
                  <a:pt x="954" y="3138"/>
                </a:lnTo>
                <a:lnTo>
                  <a:pt x="950" y="3189"/>
                </a:lnTo>
                <a:lnTo>
                  <a:pt x="945" y="3239"/>
                </a:lnTo>
                <a:lnTo>
                  <a:pt x="939" y="3289"/>
                </a:lnTo>
                <a:lnTo>
                  <a:pt x="934" y="3339"/>
                </a:lnTo>
                <a:lnTo>
                  <a:pt x="928" y="3390"/>
                </a:lnTo>
                <a:lnTo>
                  <a:pt x="921" y="3440"/>
                </a:lnTo>
                <a:lnTo>
                  <a:pt x="914" y="3490"/>
                </a:lnTo>
                <a:lnTo>
                  <a:pt x="907" y="3540"/>
                </a:lnTo>
                <a:lnTo>
                  <a:pt x="899" y="3590"/>
                </a:lnTo>
                <a:lnTo>
                  <a:pt x="892" y="3640"/>
                </a:lnTo>
                <a:lnTo>
                  <a:pt x="884" y="3689"/>
                </a:lnTo>
                <a:lnTo>
                  <a:pt x="875" y="3739"/>
                </a:lnTo>
                <a:lnTo>
                  <a:pt x="867" y="3789"/>
                </a:lnTo>
                <a:lnTo>
                  <a:pt x="858" y="3838"/>
                </a:lnTo>
                <a:lnTo>
                  <a:pt x="849" y="3887"/>
                </a:lnTo>
                <a:lnTo>
                  <a:pt x="839" y="3936"/>
                </a:lnTo>
                <a:lnTo>
                  <a:pt x="829" y="3986"/>
                </a:lnTo>
                <a:lnTo>
                  <a:pt x="819" y="4035"/>
                </a:lnTo>
                <a:lnTo>
                  <a:pt x="809" y="4084"/>
                </a:lnTo>
                <a:lnTo>
                  <a:pt x="797" y="4132"/>
                </a:lnTo>
                <a:lnTo>
                  <a:pt x="787" y="4181"/>
                </a:lnTo>
                <a:lnTo>
                  <a:pt x="776" y="4229"/>
                </a:lnTo>
                <a:lnTo>
                  <a:pt x="764" y="4277"/>
                </a:lnTo>
                <a:lnTo>
                  <a:pt x="752" y="4326"/>
                </a:lnTo>
                <a:lnTo>
                  <a:pt x="739" y="4374"/>
                </a:lnTo>
                <a:lnTo>
                  <a:pt x="727" y="4422"/>
                </a:lnTo>
                <a:lnTo>
                  <a:pt x="714" y="4470"/>
                </a:lnTo>
                <a:lnTo>
                  <a:pt x="701" y="4517"/>
                </a:lnTo>
                <a:lnTo>
                  <a:pt x="688" y="4565"/>
                </a:lnTo>
                <a:lnTo>
                  <a:pt x="674" y="4612"/>
                </a:lnTo>
                <a:lnTo>
                  <a:pt x="660" y="4660"/>
                </a:lnTo>
                <a:lnTo>
                  <a:pt x="646" y="4707"/>
                </a:lnTo>
                <a:lnTo>
                  <a:pt x="632" y="4754"/>
                </a:lnTo>
                <a:lnTo>
                  <a:pt x="617" y="4801"/>
                </a:lnTo>
                <a:lnTo>
                  <a:pt x="602" y="4848"/>
                </a:lnTo>
                <a:lnTo>
                  <a:pt x="587" y="4895"/>
                </a:lnTo>
                <a:lnTo>
                  <a:pt x="571" y="4940"/>
                </a:lnTo>
                <a:lnTo>
                  <a:pt x="556" y="4987"/>
                </a:lnTo>
                <a:lnTo>
                  <a:pt x="540" y="5033"/>
                </a:lnTo>
                <a:lnTo>
                  <a:pt x="524" y="5079"/>
                </a:lnTo>
                <a:lnTo>
                  <a:pt x="507" y="5124"/>
                </a:lnTo>
                <a:lnTo>
                  <a:pt x="491" y="5170"/>
                </a:lnTo>
                <a:lnTo>
                  <a:pt x="474" y="5216"/>
                </a:lnTo>
                <a:lnTo>
                  <a:pt x="457" y="5260"/>
                </a:lnTo>
                <a:lnTo>
                  <a:pt x="438" y="5306"/>
                </a:lnTo>
                <a:lnTo>
                  <a:pt x="421" y="5351"/>
                </a:lnTo>
                <a:lnTo>
                  <a:pt x="403" y="5395"/>
                </a:lnTo>
                <a:lnTo>
                  <a:pt x="386" y="5440"/>
                </a:lnTo>
                <a:lnTo>
                  <a:pt x="366" y="5485"/>
                </a:lnTo>
                <a:lnTo>
                  <a:pt x="348" y="5528"/>
                </a:lnTo>
                <a:lnTo>
                  <a:pt x="330" y="5573"/>
                </a:lnTo>
                <a:lnTo>
                  <a:pt x="310" y="5616"/>
                </a:lnTo>
                <a:lnTo>
                  <a:pt x="291" y="5660"/>
                </a:lnTo>
                <a:lnTo>
                  <a:pt x="271" y="5703"/>
                </a:lnTo>
                <a:lnTo>
                  <a:pt x="252" y="5746"/>
                </a:lnTo>
                <a:lnTo>
                  <a:pt x="232" y="5789"/>
                </a:lnTo>
                <a:lnTo>
                  <a:pt x="212" y="5831"/>
                </a:lnTo>
                <a:lnTo>
                  <a:pt x="191" y="5875"/>
                </a:lnTo>
                <a:lnTo>
                  <a:pt x="171" y="5917"/>
                </a:lnTo>
                <a:lnTo>
                  <a:pt x="150" y="5958"/>
                </a:lnTo>
                <a:lnTo>
                  <a:pt x="130" y="6000"/>
                </a:lnTo>
                <a:lnTo>
                  <a:pt x="109" y="6041"/>
                </a:lnTo>
                <a:lnTo>
                  <a:pt x="87" y="6084"/>
                </a:lnTo>
                <a:lnTo>
                  <a:pt x="65" y="6125"/>
                </a:lnTo>
                <a:lnTo>
                  <a:pt x="44" y="6166"/>
                </a:lnTo>
                <a:lnTo>
                  <a:pt x="22" y="6206"/>
                </a:lnTo>
                <a:lnTo>
                  <a:pt x="0" y="6247"/>
                </a:lnTo>
                <a:lnTo>
                  <a:pt x="30" y="6263"/>
                </a:lnTo>
                <a:lnTo>
                  <a:pt x="52" y="6222"/>
                </a:lnTo>
                <a:lnTo>
                  <a:pt x="73" y="6182"/>
                </a:lnTo>
                <a:lnTo>
                  <a:pt x="95" y="6141"/>
                </a:lnTo>
                <a:lnTo>
                  <a:pt x="117" y="6099"/>
                </a:lnTo>
                <a:lnTo>
                  <a:pt x="139" y="6058"/>
                </a:lnTo>
                <a:lnTo>
                  <a:pt x="160" y="6015"/>
                </a:lnTo>
                <a:lnTo>
                  <a:pt x="181" y="5974"/>
                </a:lnTo>
                <a:lnTo>
                  <a:pt x="202" y="5932"/>
                </a:lnTo>
                <a:lnTo>
                  <a:pt x="222" y="5888"/>
                </a:lnTo>
                <a:lnTo>
                  <a:pt x="243" y="5846"/>
                </a:lnTo>
                <a:lnTo>
                  <a:pt x="263" y="5804"/>
                </a:lnTo>
                <a:lnTo>
                  <a:pt x="283" y="5760"/>
                </a:lnTo>
                <a:lnTo>
                  <a:pt x="302" y="5717"/>
                </a:lnTo>
                <a:lnTo>
                  <a:pt x="322" y="5673"/>
                </a:lnTo>
                <a:lnTo>
                  <a:pt x="341" y="5630"/>
                </a:lnTo>
                <a:lnTo>
                  <a:pt x="361" y="5585"/>
                </a:lnTo>
                <a:lnTo>
                  <a:pt x="380" y="5542"/>
                </a:lnTo>
                <a:lnTo>
                  <a:pt x="398" y="5497"/>
                </a:lnTo>
                <a:lnTo>
                  <a:pt x="417" y="5453"/>
                </a:lnTo>
                <a:lnTo>
                  <a:pt x="435" y="5408"/>
                </a:lnTo>
                <a:lnTo>
                  <a:pt x="453" y="5363"/>
                </a:lnTo>
                <a:lnTo>
                  <a:pt x="470" y="5318"/>
                </a:lnTo>
                <a:lnTo>
                  <a:pt x="488" y="5273"/>
                </a:lnTo>
                <a:lnTo>
                  <a:pt x="506" y="5227"/>
                </a:lnTo>
                <a:lnTo>
                  <a:pt x="522" y="5182"/>
                </a:lnTo>
                <a:lnTo>
                  <a:pt x="539" y="5136"/>
                </a:lnTo>
                <a:lnTo>
                  <a:pt x="556" y="5090"/>
                </a:lnTo>
                <a:lnTo>
                  <a:pt x="572" y="5044"/>
                </a:lnTo>
                <a:lnTo>
                  <a:pt x="588" y="4997"/>
                </a:lnTo>
                <a:lnTo>
                  <a:pt x="604" y="4952"/>
                </a:lnTo>
                <a:lnTo>
                  <a:pt x="619" y="4905"/>
                </a:lnTo>
                <a:lnTo>
                  <a:pt x="634" y="4858"/>
                </a:lnTo>
                <a:lnTo>
                  <a:pt x="650" y="4811"/>
                </a:lnTo>
                <a:lnTo>
                  <a:pt x="664" y="4764"/>
                </a:lnTo>
                <a:lnTo>
                  <a:pt x="679" y="4717"/>
                </a:lnTo>
                <a:lnTo>
                  <a:pt x="693" y="4669"/>
                </a:lnTo>
                <a:lnTo>
                  <a:pt x="707" y="4622"/>
                </a:lnTo>
                <a:lnTo>
                  <a:pt x="721" y="4574"/>
                </a:lnTo>
                <a:lnTo>
                  <a:pt x="733" y="4526"/>
                </a:lnTo>
                <a:lnTo>
                  <a:pt x="747" y="4478"/>
                </a:lnTo>
                <a:lnTo>
                  <a:pt x="760" y="4430"/>
                </a:lnTo>
                <a:lnTo>
                  <a:pt x="772" y="4382"/>
                </a:lnTo>
                <a:lnTo>
                  <a:pt x="785" y="4334"/>
                </a:lnTo>
                <a:lnTo>
                  <a:pt x="796" y="4285"/>
                </a:lnTo>
                <a:lnTo>
                  <a:pt x="809" y="4237"/>
                </a:lnTo>
                <a:lnTo>
                  <a:pt x="820" y="4188"/>
                </a:lnTo>
                <a:lnTo>
                  <a:pt x="831" y="4140"/>
                </a:lnTo>
                <a:lnTo>
                  <a:pt x="842" y="4091"/>
                </a:lnTo>
                <a:lnTo>
                  <a:pt x="852" y="4042"/>
                </a:lnTo>
                <a:lnTo>
                  <a:pt x="863" y="3992"/>
                </a:lnTo>
                <a:lnTo>
                  <a:pt x="873" y="3943"/>
                </a:lnTo>
                <a:lnTo>
                  <a:pt x="882" y="3894"/>
                </a:lnTo>
                <a:lnTo>
                  <a:pt x="891" y="3844"/>
                </a:lnTo>
                <a:lnTo>
                  <a:pt x="900" y="3795"/>
                </a:lnTo>
                <a:lnTo>
                  <a:pt x="910" y="3744"/>
                </a:lnTo>
                <a:lnTo>
                  <a:pt x="918" y="3695"/>
                </a:lnTo>
                <a:lnTo>
                  <a:pt x="926" y="3645"/>
                </a:lnTo>
                <a:lnTo>
                  <a:pt x="934" y="3594"/>
                </a:lnTo>
                <a:lnTo>
                  <a:pt x="940" y="3545"/>
                </a:lnTo>
                <a:lnTo>
                  <a:pt x="948" y="3495"/>
                </a:lnTo>
                <a:lnTo>
                  <a:pt x="954" y="3445"/>
                </a:lnTo>
                <a:lnTo>
                  <a:pt x="961" y="3394"/>
                </a:lnTo>
                <a:lnTo>
                  <a:pt x="967" y="3344"/>
                </a:lnTo>
                <a:lnTo>
                  <a:pt x="974" y="3293"/>
                </a:lnTo>
                <a:lnTo>
                  <a:pt x="978" y="3242"/>
                </a:lnTo>
                <a:lnTo>
                  <a:pt x="984" y="3192"/>
                </a:lnTo>
                <a:lnTo>
                  <a:pt x="988" y="3140"/>
                </a:lnTo>
                <a:lnTo>
                  <a:pt x="993" y="3090"/>
                </a:lnTo>
                <a:lnTo>
                  <a:pt x="996" y="3039"/>
                </a:lnTo>
                <a:lnTo>
                  <a:pt x="1001" y="2988"/>
                </a:lnTo>
                <a:lnTo>
                  <a:pt x="1004" y="2937"/>
                </a:lnTo>
                <a:lnTo>
                  <a:pt x="1007" y="2885"/>
                </a:lnTo>
                <a:lnTo>
                  <a:pt x="1010" y="2835"/>
                </a:lnTo>
                <a:lnTo>
                  <a:pt x="1012" y="2784"/>
                </a:lnTo>
                <a:lnTo>
                  <a:pt x="1014" y="2732"/>
                </a:lnTo>
                <a:lnTo>
                  <a:pt x="1016" y="2681"/>
                </a:lnTo>
                <a:lnTo>
                  <a:pt x="1017" y="2629"/>
                </a:lnTo>
                <a:lnTo>
                  <a:pt x="1018" y="2578"/>
                </a:lnTo>
                <a:lnTo>
                  <a:pt x="1018" y="2526"/>
                </a:lnTo>
                <a:lnTo>
                  <a:pt x="1018" y="2475"/>
                </a:lnTo>
                <a:lnTo>
                  <a:pt x="1018" y="2424"/>
                </a:lnTo>
                <a:lnTo>
                  <a:pt x="1018" y="2372"/>
                </a:lnTo>
                <a:lnTo>
                  <a:pt x="1017" y="2321"/>
                </a:lnTo>
                <a:lnTo>
                  <a:pt x="1016" y="2269"/>
                </a:lnTo>
                <a:lnTo>
                  <a:pt x="1015" y="2243"/>
                </a:lnTo>
                <a:lnTo>
                  <a:pt x="1014" y="2218"/>
                </a:lnTo>
                <a:lnTo>
                  <a:pt x="1012" y="2191"/>
                </a:lnTo>
                <a:lnTo>
                  <a:pt x="1011" y="2165"/>
                </a:lnTo>
                <a:lnTo>
                  <a:pt x="1010" y="2140"/>
                </a:lnTo>
                <a:lnTo>
                  <a:pt x="1009" y="2114"/>
                </a:lnTo>
                <a:lnTo>
                  <a:pt x="1008" y="2088"/>
                </a:lnTo>
                <a:lnTo>
                  <a:pt x="1007" y="2062"/>
                </a:lnTo>
                <a:lnTo>
                  <a:pt x="1004" y="2036"/>
                </a:lnTo>
                <a:lnTo>
                  <a:pt x="1003" y="2011"/>
                </a:lnTo>
                <a:lnTo>
                  <a:pt x="1001" y="1984"/>
                </a:lnTo>
                <a:lnTo>
                  <a:pt x="1000" y="1958"/>
                </a:lnTo>
                <a:lnTo>
                  <a:pt x="998" y="1933"/>
                </a:lnTo>
                <a:lnTo>
                  <a:pt x="995" y="1907"/>
                </a:lnTo>
                <a:lnTo>
                  <a:pt x="993" y="1880"/>
                </a:lnTo>
                <a:lnTo>
                  <a:pt x="991" y="1855"/>
                </a:lnTo>
                <a:lnTo>
                  <a:pt x="988" y="1829"/>
                </a:lnTo>
                <a:lnTo>
                  <a:pt x="986" y="1803"/>
                </a:lnTo>
                <a:lnTo>
                  <a:pt x="984" y="1777"/>
                </a:lnTo>
                <a:lnTo>
                  <a:pt x="980" y="1751"/>
                </a:lnTo>
                <a:lnTo>
                  <a:pt x="978" y="1725"/>
                </a:lnTo>
                <a:lnTo>
                  <a:pt x="975" y="1700"/>
                </a:lnTo>
                <a:lnTo>
                  <a:pt x="972" y="1673"/>
                </a:lnTo>
                <a:lnTo>
                  <a:pt x="969" y="1647"/>
                </a:lnTo>
                <a:lnTo>
                  <a:pt x="966" y="1622"/>
                </a:lnTo>
                <a:lnTo>
                  <a:pt x="962" y="1596"/>
                </a:lnTo>
                <a:lnTo>
                  <a:pt x="959" y="1569"/>
                </a:lnTo>
                <a:lnTo>
                  <a:pt x="955" y="1544"/>
                </a:lnTo>
                <a:lnTo>
                  <a:pt x="952" y="1518"/>
                </a:lnTo>
                <a:lnTo>
                  <a:pt x="948" y="1492"/>
                </a:lnTo>
                <a:lnTo>
                  <a:pt x="945" y="1466"/>
                </a:lnTo>
                <a:lnTo>
                  <a:pt x="940" y="1440"/>
                </a:lnTo>
                <a:lnTo>
                  <a:pt x="937" y="1414"/>
                </a:lnTo>
                <a:lnTo>
                  <a:pt x="932" y="1389"/>
                </a:lnTo>
                <a:lnTo>
                  <a:pt x="928" y="1362"/>
                </a:lnTo>
                <a:lnTo>
                  <a:pt x="924" y="1336"/>
                </a:lnTo>
                <a:lnTo>
                  <a:pt x="920" y="1311"/>
                </a:lnTo>
                <a:lnTo>
                  <a:pt x="915" y="1285"/>
                </a:lnTo>
                <a:lnTo>
                  <a:pt x="911" y="1258"/>
                </a:lnTo>
                <a:lnTo>
                  <a:pt x="906" y="1233"/>
                </a:lnTo>
                <a:lnTo>
                  <a:pt x="900" y="1207"/>
                </a:lnTo>
                <a:lnTo>
                  <a:pt x="896" y="1182"/>
                </a:lnTo>
                <a:lnTo>
                  <a:pt x="891" y="1155"/>
                </a:lnTo>
                <a:lnTo>
                  <a:pt x="886" y="1129"/>
                </a:lnTo>
                <a:lnTo>
                  <a:pt x="880" y="1104"/>
                </a:lnTo>
                <a:lnTo>
                  <a:pt x="875" y="1078"/>
                </a:lnTo>
                <a:lnTo>
                  <a:pt x="870" y="1051"/>
                </a:lnTo>
                <a:lnTo>
                  <a:pt x="864" y="1026"/>
                </a:lnTo>
                <a:lnTo>
                  <a:pt x="858" y="1000"/>
                </a:lnTo>
                <a:lnTo>
                  <a:pt x="852" y="975"/>
                </a:lnTo>
                <a:lnTo>
                  <a:pt x="847" y="948"/>
                </a:lnTo>
                <a:lnTo>
                  <a:pt x="840" y="922"/>
                </a:lnTo>
                <a:lnTo>
                  <a:pt x="834" y="897"/>
                </a:lnTo>
                <a:lnTo>
                  <a:pt x="827" y="871"/>
                </a:lnTo>
                <a:lnTo>
                  <a:pt x="821" y="846"/>
                </a:lnTo>
                <a:lnTo>
                  <a:pt x="815" y="819"/>
                </a:lnTo>
                <a:lnTo>
                  <a:pt x="808" y="794"/>
                </a:lnTo>
                <a:lnTo>
                  <a:pt x="801" y="768"/>
                </a:lnTo>
                <a:lnTo>
                  <a:pt x="794" y="743"/>
                </a:lnTo>
                <a:lnTo>
                  <a:pt x="787" y="716"/>
                </a:lnTo>
                <a:lnTo>
                  <a:pt x="780" y="691"/>
                </a:lnTo>
                <a:lnTo>
                  <a:pt x="773" y="665"/>
                </a:lnTo>
                <a:lnTo>
                  <a:pt x="765" y="640"/>
                </a:lnTo>
                <a:lnTo>
                  <a:pt x="759" y="613"/>
                </a:lnTo>
                <a:lnTo>
                  <a:pt x="751" y="588"/>
                </a:lnTo>
                <a:lnTo>
                  <a:pt x="744" y="562"/>
                </a:lnTo>
                <a:lnTo>
                  <a:pt x="736" y="537"/>
                </a:lnTo>
                <a:lnTo>
                  <a:pt x="728" y="510"/>
                </a:lnTo>
                <a:lnTo>
                  <a:pt x="720" y="485"/>
                </a:lnTo>
                <a:lnTo>
                  <a:pt x="712" y="460"/>
                </a:lnTo>
                <a:lnTo>
                  <a:pt x="704" y="434"/>
                </a:lnTo>
                <a:lnTo>
                  <a:pt x="696" y="409"/>
                </a:lnTo>
                <a:lnTo>
                  <a:pt x="687" y="382"/>
                </a:lnTo>
                <a:lnTo>
                  <a:pt x="679" y="357"/>
                </a:lnTo>
                <a:lnTo>
                  <a:pt x="669" y="332"/>
                </a:lnTo>
                <a:lnTo>
                  <a:pt x="660" y="306"/>
                </a:lnTo>
                <a:lnTo>
                  <a:pt x="652" y="281"/>
                </a:lnTo>
                <a:lnTo>
                  <a:pt x="643" y="255"/>
                </a:lnTo>
                <a:lnTo>
                  <a:pt x="634" y="229"/>
                </a:lnTo>
                <a:lnTo>
                  <a:pt x="625" y="204"/>
                </a:lnTo>
                <a:lnTo>
                  <a:pt x="614" y="179"/>
                </a:lnTo>
                <a:lnTo>
                  <a:pt x="605" y="154"/>
                </a:lnTo>
                <a:lnTo>
                  <a:pt x="596" y="127"/>
                </a:lnTo>
                <a:lnTo>
                  <a:pt x="586" y="102"/>
                </a:lnTo>
                <a:lnTo>
                  <a:pt x="577" y="77"/>
                </a:lnTo>
                <a:lnTo>
                  <a:pt x="566" y="52"/>
                </a:lnTo>
                <a:lnTo>
                  <a:pt x="556" y="27"/>
                </a:lnTo>
                <a:lnTo>
                  <a:pt x="546" y="0"/>
                </a:lnTo>
                <a:lnTo>
                  <a:pt x="514" y="14"/>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15" name="Freeform 76"/>
          <p:cNvSpPr>
            <a:spLocks/>
          </p:cNvSpPr>
          <p:nvPr/>
        </p:nvSpPr>
        <p:spPr bwMode="auto">
          <a:xfrm>
            <a:off x="5118563" y="2351411"/>
            <a:ext cx="486776" cy="981075"/>
          </a:xfrm>
          <a:custGeom>
            <a:avLst/>
            <a:gdLst>
              <a:gd name="T0" fmla="*/ 97 w 2457"/>
              <a:gd name="T1" fmla="*/ 94 h 4947"/>
              <a:gd name="T2" fmla="*/ 212 w 2457"/>
              <a:gd name="T3" fmla="*/ 176 h 4947"/>
              <a:gd name="T4" fmla="*/ 323 w 2457"/>
              <a:gd name="T5" fmla="*/ 261 h 4947"/>
              <a:gd name="T6" fmla="*/ 429 w 2457"/>
              <a:gd name="T7" fmla="*/ 349 h 4947"/>
              <a:gd name="T8" fmla="*/ 533 w 2457"/>
              <a:gd name="T9" fmla="*/ 439 h 4947"/>
              <a:gd name="T10" fmla="*/ 633 w 2457"/>
              <a:gd name="T11" fmla="*/ 533 h 4947"/>
              <a:gd name="T12" fmla="*/ 729 w 2457"/>
              <a:gd name="T13" fmla="*/ 629 h 4947"/>
              <a:gd name="T14" fmla="*/ 821 w 2457"/>
              <a:gd name="T15" fmla="*/ 729 h 4947"/>
              <a:gd name="T16" fmla="*/ 912 w 2457"/>
              <a:gd name="T17" fmla="*/ 829 h 4947"/>
              <a:gd name="T18" fmla="*/ 998 w 2457"/>
              <a:gd name="T19" fmla="*/ 933 h 4947"/>
              <a:gd name="T20" fmla="*/ 1081 w 2457"/>
              <a:gd name="T21" fmla="*/ 1039 h 4947"/>
              <a:gd name="T22" fmla="*/ 1161 w 2457"/>
              <a:gd name="T23" fmla="*/ 1147 h 4947"/>
              <a:gd name="T24" fmla="*/ 1239 w 2457"/>
              <a:gd name="T25" fmla="*/ 1257 h 4947"/>
              <a:gd name="T26" fmla="*/ 1312 w 2457"/>
              <a:gd name="T27" fmla="*/ 1369 h 4947"/>
              <a:gd name="T28" fmla="*/ 1440 w 2457"/>
              <a:gd name="T29" fmla="*/ 1579 h 4947"/>
              <a:gd name="T30" fmla="*/ 1569 w 2457"/>
              <a:gd name="T31" fmla="*/ 1815 h 4947"/>
              <a:gd name="T32" fmla="*/ 1688 w 2457"/>
              <a:gd name="T33" fmla="*/ 2055 h 4947"/>
              <a:gd name="T34" fmla="*/ 1796 w 2457"/>
              <a:gd name="T35" fmla="*/ 2301 h 4947"/>
              <a:gd name="T36" fmla="*/ 1893 w 2457"/>
              <a:gd name="T37" fmla="*/ 2550 h 4947"/>
              <a:gd name="T38" fmla="*/ 1982 w 2457"/>
              <a:gd name="T39" fmla="*/ 2803 h 4947"/>
              <a:gd name="T40" fmla="*/ 2061 w 2457"/>
              <a:gd name="T41" fmla="*/ 3058 h 4947"/>
              <a:gd name="T42" fmla="*/ 2133 w 2457"/>
              <a:gd name="T43" fmla="*/ 3313 h 4947"/>
              <a:gd name="T44" fmla="*/ 2196 w 2457"/>
              <a:gd name="T45" fmla="*/ 3569 h 4947"/>
              <a:gd name="T46" fmla="*/ 2252 w 2457"/>
              <a:gd name="T47" fmla="*/ 3825 h 4947"/>
              <a:gd name="T48" fmla="*/ 2300 w 2457"/>
              <a:gd name="T49" fmla="*/ 4080 h 4947"/>
              <a:gd name="T50" fmla="*/ 2343 w 2457"/>
              <a:gd name="T51" fmla="*/ 4332 h 4947"/>
              <a:gd name="T52" fmla="*/ 2379 w 2457"/>
              <a:gd name="T53" fmla="*/ 4581 h 4947"/>
              <a:gd name="T54" fmla="*/ 2410 w 2457"/>
              <a:gd name="T55" fmla="*/ 4826 h 4947"/>
              <a:gd name="T56" fmla="*/ 2448 w 2457"/>
              <a:gd name="T57" fmla="*/ 4862 h 4947"/>
              <a:gd name="T58" fmla="*/ 2418 w 2457"/>
              <a:gd name="T59" fmla="*/ 4618 h 4947"/>
              <a:gd name="T60" fmla="*/ 2383 w 2457"/>
              <a:gd name="T61" fmla="*/ 4368 h 4947"/>
              <a:gd name="T62" fmla="*/ 2341 w 2457"/>
              <a:gd name="T63" fmla="*/ 4116 h 4947"/>
              <a:gd name="T64" fmla="*/ 2293 w 2457"/>
              <a:gd name="T65" fmla="*/ 3862 h 4947"/>
              <a:gd name="T66" fmla="*/ 2238 w 2457"/>
              <a:gd name="T67" fmla="*/ 3605 h 4947"/>
              <a:gd name="T68" fmla="*/ 2177 w 2457"/>
              <a:gd name="T69" fmla="*/ 3347 h 4947"/>
              <a:gd name="T70" fmla="*/ 2107 w 2457"/>
              <a:gd name="T71" fmla="*/ 3091 h 4947"/>
              <a:gd name="T72" fmla="*/ 2028 w 2457"/>
              <a:gd name="T73" fmla="*/ 2835 h 4947"/>
              <a:gd name="T74" fmla="*/ 1941 w 2457"/>
              <a:gd name="T75" fmla="*/ 2581 h 4947"/>
              <a:gd name="T76" fmla="*/ 1844 w 2457"/>
              <a:gd name="T77" fmla="*/ 2330 h 4947"/>
              <a:gd name="T78" fmla="*/ 1738 w 2457"/>
              <a:gd name="T79" fmla="*/ 2081 h 4947"/>
              <a:gd name="T80" fmla="*/ 1621 w 2457"/>
              <a:gd name="T81" fmla="*/ 1839 h 4947"/>
              <a:gd name="T82" fmla="*/ 1493 w 2457"/>
              <a:gd name="T83" fmla="*/ 1601 h 4947"/>
              <a:gd name="T84" fmla="*/ 1353 w 2457"/>
              <a:gd name="T85" fmla="*/ 1370 h 4947"/>
              <a:gd name="T86" fmla="*/ 1279 w 2457"/>
              <a:gd name="T87" fmla="*/ 1257 h 4947"/>
              <a:gd name="T88" fmla="*/ 1202 w 2457"/>
              <a:gd name="T89" fmla="*/ 1146 h 4947"/>
              <a:gd name="T90" fmla="*/ 1122 w 2457"/>
              <a:gd name="T91" fmla="*/ 1036 h 4947"/>
              <a:gd name="T92" fmla="*/ 1039 w 2457"/>
              <a:gd name="T93" fmla="*/ 930 h 4947"/>
              <a:gd name="T94" fmla="*/ 952 w 2457"/>
              <a:gd name="T95" fmla="*/ 825 h 4947"/>
              <a:gd name="T96" fmla="*/ 863 w 2457"/>
              <a:gd name="T97" fmla="*/ 722 h 4947"/>
              <a:gd name="T98" fmla="*/ 769 w 2457"/>
              <a:gd name="T99" fmla="*/ 622 h 4947"/>
              <a:gd name="T100" fmla="*/ 673 w 2457"/>
              <a:gd name="T101" fmla="*/ 525 h 4947"/>
              <a:gd name="T102" fmla="*/ 572 w 2457"/>
              <a:gd name="T103" fmla="*/ 430 h 4947"/>
              <a:gd name="T104" fmla="*/ 469 w 2457"/>
              <a:gd name="T105" fmla="*/ 338 h 4947"/>
              <a:gd name="T106" fmla="*/ 362 w 2457"/>
              <a:gd name="T107" fmla="*/ 248 h 4947"/>
              <a:gd name="T108" fmla="*/ 251 w 2457"/>
              <a:gd name="T109" fmla="*/ 163 h 4947"/>
              <a:gd name="T110" fmla="*/ 136 w 2457"/>
              <a:gd name="T111" fmla="*/ 79 h 4947"/>
              <a:gd name="T112" fmla="*/ 18 w 2457"/>
              <a:gd name="T113" fmla="*/ 0 h 494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2457" h="4947">
                <a:moveTo>
                  <a:pt x="0" y="28"/>
                </a:moveTo>
                <a:lnTo>
                  <a:pt x="20" y="41"/>
                </a:lnTo>
                <a:lnTo>
                  <a:pt x="39" y="54"/>
                </a:lnTo>
                <a:lnTo>
                  <a:pt x="58" y="68"/>
                </a:lnTo>
                <a:lnTo>
                  <a:pt x="78" y="80"/>
                </a:lnTo>
                <a:lnTo>
                  <a:pt x="97" y="94"/>
                </a:lnTo>
                <a:lnTo>
                  <a:pt x="117" y="108"/>
                </a:lnTo>
                <a:lnTo>
                  <a:pt x="136" y="120"/>
                </a:lnTo>
                <a:lnTo>
                  <a:pt x="156" y="134"/>
                </a:lnTo>
                <a:lnTo>
                  <a:pt x="174" y="148"/>
                </a:lnTo>
                <a:lnTo>
                  <a:pt x="193" y="162"/>
                </a:lnTo>
                <a:lnTo>
                  <a:pt x="212" y="176"/>
                </a:lnTo>
                <a:lnTo>
                  <a:pt x="231" y="190"/>
                </a:lnTo>
                <a:lnTo>
                  <a:pt x="250" y="204"/>
                </a:lnTo>
                <a:lnTo>
                  <a:pt x="268" y="218"/>
                </a:lnTo>
                <a:lnTo>
                  <a:pt x="286" y="232"/>
                </a:lnTo>
                <a:lnTo>
                  <a:pt x="304" y="246"/>
                </a:lnTo>
                <a:lnTo>
                  <a:pt x="323" y="261"/>
                </a:lnTo>
                <a:lnTo>
                  <a:pt x="341" y="275"/>
                </a:lnTo>
                <a:lnTo>
                  <a:pt x="358" y="290"/>
                </a:lnTo>
                <a:lnTo>
                  <a:pt x="376" y="304"/>
                </a:lnTo>
                <a:lnTo>
                  <a:pt x="394" y="319"/>
                </a:lnTo>
                <a:lnTo>
                  <a:pt x="412" y="334"/>
                </a:lnTo>
                <a:lnTo>
                  <a:pt x="429" y="349"/>
                </a:lnTo>
                <a:lnTo>
                  <a:pt x="447" y="364"/>
                </a:lnTo>
                <a:lnTo>
                  <a:pt x="465" y="379"/>
                </a:lnTo>
                <a:lnTo>
                  <a:pt x="482" y="394"/>
                </a:lnTo>
                <a:lnTo>
                  <a:pt x="499" y="409"/>
                </a:lnTo>
                <a:lnTo>
                  <a:pt x="516" y="425"/>
                </a:lnTo>
                <a:lnTo>
                  <a:pt x="533" y="439"/>
                </a:lnTo>
                <a:lnTo>
                  <a:pt x="549" y="455"/>
                </a:lnTo>
                <a:lnTo>
                  <a:pt x="566" y="470"/>
                </a:lnTo>
                <a:lnTo>
                  <a:pt x="583" y="486"/>
                </a:lnTo>
                <a:lnTo>
                  <a:pt x="599" y="501"/>
                </a:lnTo>
                <a:lnTo>
                  <a:pt x="616" y="517"/>
                </a:lnTo>
                <a:lnTo>
                  <a:pt x="633" y="533"/>
                </a:lnTo>
                <a:lnTo>
                  <a:pt x="649" y="549"/>
                </a:lnTo>
                <a:lnTo>
                  <a:pt x="665" y="565"/>
                </a:lnTo>
                <a:lnTo>
                  <a:pt x="681" y="581"/>
                </a:lnTo>
                <a:lnTo>
                  <a:pt x="697" y="597"/>
                </a:lnTo>
                <a:lnTo>
                  <a:pt x="713" y="613"/>
                </a:lnTo>
                <a:lnTo>
                  <a:pt x="729" y="629"/>
                </a:lnTo>
                <a:lnTo>
                  <a:pt x="745" y="645"/>
                </a:lnTo>
                <a:lnTo>
                  <a:pt x="760" y="662"/>
                </a:lnTo>
                <a:lnTo>
                  <a:pt x="776" y="678"/>
                </a:lnTo>
                <a:lnTo>
                  <a:pt x="792" y="696"/>
                </a:lnTo>
                <a:lnTo>
                  <a:pt x="807" y="712"/>
                </a:lnTo>
                <a:lnTo>
                  <a:pt x="821" y="729"/>
                </a:lnTo>
                <a:lnTo>
                  <a:pt x="837" y="745"/>
                </a:lnTo>
                <a:lnTo>
                  <a:pt x="852" y="762"/>
                </a:lnTo>
                <a:lnTo>
                  <a:pt x="867" y="779"/>
                </a:lnTo>
                <a:lnTo>
                  <a:pt x="882" y="795"/>
                </a:lnTo>
                <a:lnTo>
                  <a:pt x="897" y="812"/>
                </a:lnTo>
                <a:lnTo>
                  <a:pt x="912" y="829"/>
                </a:lnTo>
                <a:lnTo>
                  <a:pt x="927" y="847"/>
                </a:lnTo>
                <a:lnTo>
                  <a:pt x="940" y="864"/>
                </a:lnTo>
                <a:lnTo>
                  <a:pt x="955" y="881"/>
                </a:lnTo>
                <a:lnTo>
                  <a:pt x="969" y="898"/>
                </a:lnTo>
                <a:lnTo>
                  <a:pt x="984" y="916"/>
                </a:lnTo>
                <a:lnTo>
                  <a:pt x="998" y="933"/>
                </a:lnTo>
                <a:lnTo>
                  <a:pt x="1012" y="951"/>
                </a:lnTo>
                <a:lnTo>
                  <a:pt x="1026" y="968"/>
                </a:lnTo>
                <a:lnTo>
                  <a:pt x="1040" y="986"/>
                </a:lnTo>
                <a:lnTo>
                  <a:pt x="1054" y="1003"/>
                </a:lnTo>
                <a:lnTo>
                  <a:pt x="1067" y="1021"/>
                </a:lnTo>
                <a:lnTo>
                  <a:pt x="1081" y="1039"/>
                </a:lnTo>
                <a:lnTo>
                  <a:pt x="1095" y="1057"/>
                </a:lnTo>
                <a:lnTo>
                  <a:pt x="1108" y="1075"/>
                </a:lnTo>
                <a:lnTo>
                  <a:pt x="1122" y="1092"/>
                </a:lnTo>
                <a:lnTo>
                  <a:pt x="1135" y="1111"/>
                </a:lnTo>
                <a:lnTo>
                  <a:pt x="1148" y="1129"/>
                </a:lnTo>
                <a:lnTo>
                  <a:pt x="1161" y="1147"/>
                </a:lnTo>
                <a:lnTo>
                  <a:pt x="1175" y="1166"/>
                </a:lnTo>
                <a:lnTo>
                  <a:pt x="1187" y="1184"/>
                </a:lnTo>
                <a:lnTo>
                  <a:pt x="1200" y="1202"/>
                </a:lnTo>
                <a:lnTo>
                  <a:pt x="1213" y="1220"/>
                </a:lnTo>
                <a:lnTo>
                  <a:pt x="1226" y="1239"/>
                </a:lnTo>
                <a:lnTo>
                  <a:pt x="1239" y="1257"/>
                </a:lnTo>
                <a:lnTo>
                  <a:pt x="1251" y="1275"/>
                </a:lnTo>
                <a:lnTo>
                  <a:pt x="1264" y="1295"/>
                </a:lnTo>
                <a:lnTo>
                  <a:pt x="1275" y="1313"/>
                </a:lnTo>
                <a:lnTo>
                  <a:pt x="1288" y="1331"/>
                </a:lnTo>
                <a:lnTo>
                  <a:pt x="1301" y="1351"/>
                </a:lnTo>
                <a:lnTo>
                  <a:pt x="1312" y="1369"/>
                </a:lnTo>
                <a:lnTo>
                  <a:pt x="1325" y="1389"/>
                </a:lnTo>
                <a:lnTo>
                  <a:pt x="1349" y="1426"/>
                </a:lnTo>
                <a:lnTo>
                  <a:pt x="1372" y="1464"/>
                </a:lnTo>
                <a:lnTo>
                  <a:pt x="1396" y="1502"/>
                </a:lnTo>
                <a:lnTo>
                  <a:pt x="1418" y="1541"/>
                </a:lnTo>
                <a:lnTo>
                  <a:pt x="1440" y="1579"/>
                </a:lnTo>
                <a:lnTo>
                  <a:pt x="1463" y="1618"/>
                </a:lnTo>
                <a:lnTo>
                  <a:pt x="1485" y="1657"/>
                </a:lnTo>
                <a:lnTo>
                  <a:pt x="1506" y="1696"/>
                </a:lnTo>
                <a:lnTo>
                  <a:pt x="1528" y="1735"/>
                </a:lnTo>
                <a:lnTo>
                  <a:pt x="1549" y="1775"/>
                </a:lnTo>
                <a:lnTo>
                  <a:pt x="1569" y="1815"/>
                </a:lnTo>
                <a:lnTo>
                  <a:pt x="1590" y="1854"/>
                </a:lnTo>
                <a:lnTo>
                  <a:pt x="1611" y="1894"/>
                </a:lnTo>
                <a:lnTo>
                  <a:pt x="1630" y="1934"/>
                </a:lnTo>
                <a:lnTo>
                  <a:pt x="1649" y="1975"/>
                </a:lnTo>
                <a:lnTo>
                  <a:pt x="1669" y="2015"/>
                </a:lnTo>
                <a:lnTo>
                  <a:pt x="1688" y="2055"/>
                </a:lnTo>
                <a:lnTo>
                  <a:pt x="1707" y="2096"/>
                </a:lnTo>
                <a:lnTo>
                  <a:pt x="1725" y="2136"/>
                </a:lnTo>
                <a:lnTo>
                  <a:pt x="1743" y="2178"/>
                </a:lnTo>
                <a:lnTo>
                  <a:pt x="1760" y="2219"/>
                </a:lnTo>
                <a:lnTo>
                  <a:pt x="1779" y="2260"/>
                </a:lnTo>
                <a:lnTo>
                  <a:pt x="1796" y="2301"/>
                </a:lnTo>
                <a:lnTo>
                  <a:pt x="1813" y="2342"/>
                </a:lnTo>
                <a:lnTo>
                  <a:pt x="1829" y="2383"/>
                </a:lnTo>
                <a:lnTo>
                  <a:pt x="1846" y="2426"/>
                </a:lnTo>
                <a:lnTo>
                  <a:pt x="1862" y="2467"/>
                </a:lnTo>
                <a:lnTo>
                  <a:pt x="1878" y="2509"/>
                </a:lnTo>
                <a:lnTo>
                  <a:pt x="1893" y="2550"/>
                </a:lnTo>
                <a:lnTo>
                  <a:pt x="1909" y="2593"/>
                </a:lnTo>
                <a:lnTo>
                  <a:pt x="1924" y="2635"/>
                </a:lnTo>
                <a:lnTo>
                  <a:pt x="1939" y="2676"/>
                </a:lnTo>
                <a:lnTo>
                  <a:pt x="1954" y="2718"/>
                </a:lnTo>
                <a:lnTo>
                  <a:pt x="1967" y="2761"/>
                </a:lnTo>
                <a:lnTo>
                  <a:pt x="1982" y="2803"/>
                </a:lnTo>
                <a:lnTo>
                  <a:pt x="1996" y="2845"/>
                </a:lnTo>
                <a:lnTo>
                  <a:pt x="2010" y="2888"/>
                </a:lnTo>
                <a:lnTo>
                  <a:pt x="2022" y="2930"/>
                </a:lnTo>
                <a:lnTo>
                  <a:pt x="2036" y="2972"/>
                </a:lnTo>
                <a:lnTo>
                  <a:pt x="2049" y="3015"/>
                </a:lnTo>
                <a:lnTo>
                  <a:pt x="2061" y="3058"/>
                </a:lnTo>
                <a:lnTo>
                  <a:pt x="2074" y="3100"/>
                </a:lnTo>
                <a:lnTo>
                  <a:pt x="2086" y="3143"/>
                </a:lnTo>
                <a:lnTo>
                  <a:pt x="2098" y="3185"/>
                </a:lnTo>
                <a:lnTo>
                  <a:pt x="2110" y="3228"/>
                </a:lnTo>
                <a:lnTo>
                  <a:pt x="2122" y="3271"/>
                </a:lnTo>
                <a:lnTo>
                  <a:pt x="2133" y="3313"/>
                </a:lnTo>
                <a:lnTo>
                  <a:pt x="2144" y="3356"/>
                </a:lnTo>
                <a:lnTo>
                  <a:pt x="2155" y="3399"/>
                </a:lnTo>
                <a:lnTo>
                  <a:pt x="2165" y="3441"/>
                </a:lnTo>
                <a:lnTo>
                  <a:pt x="2176" y="3485"/>
                </a:lnTo>
                <a:lnTo>
                  <a:pt x="2186" y="3527"/>
                </a:lnTo>
                <a:lnTo>
                  <a:pt x="2196" y="3569"/>
                </a:lnTo>
                <a:lnTo>
                  <a:pt x="2205" y="3613"/>
                </a:lnTo>
                <a:lnTo>
                  <a:pt x="2216" y="3655"/>
                </a:lnTo>
                <a:lnTo>
                  <a:pt x="2225" y="3697"/>
                </a:lnTo>
                <a:lnTo>
                  <a:pt x="2234" y="3741"/>
                </a:lnTo>
                <a:lnTo>
                  <a:pt x="2243" y="3783"/>
                </a:lnTo>
                <a:lnTo>
                  <a:pt x="2252" y="3825"/>
                </a:lnTo>
                <a:lnTo>
                  <a:pt x="2260" y="3868"/>
                </a:lnTo>
                <a:lnTo>
                  <a:pt x="2268" y="3910"/>
                </a:lnTo>
                <a:lnTo>
                  <a:pt x="2277" y="3953"/>
                </a:lnTo>
                <a:lnTo>
                  <a:pt x="2285" y="3996"/>
                </a:lnTo>
                <a:lnTo>
                  <a:pt x="2292" y="4038"/>
                </a:lnTo>
                <a:lnTo>
                  <a:pt x="2300" y="4080"/>
                </a:lnTo>
                <a:lnTo>
                  <a:pt x="2308" y="4123"/>
                </a:lnTo>
                <a:lnTo>
                  <a:pt x="2315" y="4164"/>
                </a:lnTo>
                <a:lnTo>
                  <a:pt x="2322" y="4206"/>
                </a:lnTo>
                <a:lnTo>
                  <a:pt x="2329" y="4248"/>
                </a:lnTo>
                <a:lnTo>
                  <a:pt x="2336" y="4290"/>
                </a:lnTo>
                <a:lnTo>
                  <a:pt x="2343" y="4332"/>
                </a:lnTo>
                <a:lnTo>
                  <a:pt x="2349" y="4374"/>
                </a:lnTo>
                <a:lnTo>
                  <a:pt x="2355" y="4415"/>
                </a:lnTo>
                <a:lnTo>
                  <a:pt x="2362" y="4456"/>
                </a:lnTo>
                <a:lnTo>
                  <a:pt x="2368" y="4499"/>
                </a:lnTo>
                <a:lnTo>
                  <a:pt x="2373" y="4540"/>
                </a:lnTo>
                <a:lnTo>
                  <a:pt x="2379" y="4581"/>
                </a:lnTo>
                <a:lnTo>
                  <a:pt x="2385" y="4622"/>
                </a:lnTo>
                <a:lnTo>
                  <a:pt x="2389" y="4663"/>
                </a:lnTo>
                <a:lnTo>
                  <a:pt x="2395" y="4703"/>
                </a:lnTo>
                <a:lnTo>
                  <a:pt x="2400" y="4745"/>
                </a:lnTo>
                <a:lnTo>
                  <a:pt x="2405" y="4786"/>
                </a:lnTo>
                <a:lnTo>
                  <a:pt x="2410" y="4826"/>
                </a:lnTo>
                <a:lnTo>
                  <a:pt x="2415" y="4866"/>
                </a:lnTo>
                <a:lnTo>
                  <a:pt x="2419" y="4907"/>
                </a:lnTo>
                <a:lnTo>
                  <a:pt x="2424" y="4947"/>
                </a:lnTo>
                <a:lnTo>
                  <a:pt x="2457" y="4944"/>
                </a:lnTo>
                <a:lnTo>
                  <a:pt x="2452" y="4902"/>
                </a:lnTo>
                <a:lnTo>
                  <a:pt x="2448" y="4862"/>
                </a:lnTo>
                <a:lnTo>
                  <a:pt x="2443" y="4822"/>
                </a:lnTo>
                <a:lnTo>
                  <a:pt x="2439" y="4781"/>
                </a:lnTo>
                <a:lnTo>
                  <a:pt x="2434" y="4741"/>
                </a:lnTo>
                <a:lnTo>
                  <a:pt x="2428" y="4700"/>
                </a:lnTo>
                <a:lnTo>
                  <a:pt x="2424" y="4659"/>
                </a:lnTo>
                <a:lnTo>
                  <a:pt x="2418" y="4618"/>
                </a:lnTo>
                <a:lnTo>
                  <a:pt x="2412" y="4577"/>
                </a:lnTo>
                <a:lnTo>
                  <a:pt x="2407" y="4535"/>
                </a:lnTo>
                <a:lnTo>
                  <a:pt x="2401" y="4493"/>
                </a:lnTo>
                <a:lnTo>
                  <a:pt x="2395" y="4452"/>
                </a:lnTo>
                <a:lnTo>
                  <a:pt x="2389" y="4411"/>
                </a:lnTo>
                <a:lnTo>
                  <a:pt x="2383" y="4368"/>
                </a:lnTo>
                <a:lnTo>
                  <a:pt x="2376" y="4327"/>
                </a:lnTo>
                <a:lnTo>
                  <a:pt x="2370" y="4285"/>
                </a:lnTo>
                <a:lnTo>
                  <a:pt x="2363" y="4243"/>
                </a:lnTo>
                <a:lnTo>
                  <a:pt x="2356" y="4200"/>
                </a:lnTo>
                <a:lnTo>
                  <a:pt x="2348" y="4158"/>
                </a:lnTo>
                <a:lnTo>
                  <a:pt x="2341" y="4116"/>
                </a:lnTo>
                <a:lnTo>
                  <a:pt x="2333" y="4073"/>
                </a:lnTo>
                <a:lnTo>
                  <a:pt x="2327" y="4031"/>
                </a:lnTo>
                <a:lnTo>
                  <a:pt x="2319" y="3989"/>
                </a:lnTo>
                <a:lnTo>
                  <a:pt x="2311" y="3946"/>
                </a:lnTo>
                <a:lnTo>
                  <a:pt x="2303" y="3904"/>
                </a:lnTo>
                <a:lnTo>
                  <a:pt x="2293" y="3862"/>
                </a:lnTo>
                <a:lnTo>
                  <a:pt x="2285" y="3818"/>
                </a:lnTo>
                <a:lnTo>
                  <a:pt x="2276" y="3776"/>
                </a:lnTo>
                <a:lnTo>
                  <a:pt x="2267" y="3734"/>
                </a:lnTo>
                <a:lnTo>
                  <a:pt x="2258" y="3690"/>
                </a:lnTo>
                <a:lnTo>
                  <a:pt x="2249" y="3648"/>
                </a:lnTo>
                <a:lnTo>
                  <a:pt x="2238" y="3605"/>
                </a:lnTo>
                <a:lnTo>
                  <a:pt x="2229" y="3562"/>
                </a:lnTo>
                <a:lnTo>
                  <a:pt x="2219" y="3519"/>
                </a:lnTo>
                <a:lnTo>
                  <a:pt x="2209" y="3477"/>
                </a:lnTo>
                <a:lnTo>
                  <a:pt x="2198" y="3433"/>
                </a:lnTo>
                <a:lnTo>
                  <a:pt x="2187" y="3391"/>
                </a:lnTo>
                <a:lnTo>
                  <a:pt x="2177" y="3347"/>
                </a:lnTo>
                <a:lnTo>
                  <a:pt x="2165" y="3305"/>
                </a:lnTo>
                <a:lnTo>
                  <a:pt x="2154" y="3262"/>
                </a:lnTo>
                <a:lnTo>
                  <a:pt x="2142" y="3219"/>
                </a:lnTo>
                <a:lnTo>
                  <a:pt x="2131" y="3177"/>
                </a:lnTo>
                <a:lnTo>
                  <a:pt x="2118" y="3133"/>
                </a:lnTo>
                <a:lnTo>
                  <a:pt x="2107" y="3091"/>
                </a:lnTo>
                <a:lnTo>
                  <a:pt x="2094" y="3048"/>
                </a:lnTo>
                <a:lnTo>
                  <a:pt x="2082" y="3005"/>
                </a:lnTo>
                <a:lnTo>
                  <a:pt x="2068" y="2963"/>
                </a:lnTo>
                <a:lnTo>
                  <a:pt x="2055" y="2920"/>
                </a:lnTo>
                <a:lnTo>
                  <a:pt x="2042" y="2877"/>
                </a:lnTo>
                <a:lnTo>
                  <a:pt x="2028" y="2835"/>
                </a:lnTo>
                <a:lnTo>
                  <a:pt x="2014" y="2793"/>
                </a:lnTo>
                <a:lnTo>
                  <a:pt x="1999" y="2750"/>
                </a:lnTo>
                <a:lnTo>
                  <a:pt x="1986" y="2708"/>
                </a:lnTo>
                <a:lnTo>
                  <a:pt x="1971" y="2666"/>
                </a:lnTo>
                <a:lnTo>
                  <a:pt x="1956" y="2623"/>
                </a:lnTo>
                <a:lnTo>
                  <a:pt x="1941" y="2581"/>
                </a:lnTo>
                <a:lnTo>
                  <a:pt x="1925" y="2539"/>
                </a:lnTo>
                <a:lnTo>
                  <a:pt x="1909" y="2497"/>
                </a:lnTo>
                <a:lnTo>
                  <a:pt x="1893" y="2455"/>
                </a:lnTo>
                <a:lnTo>
                  <a:pt x="1877" y="2413"/>
                </a:lnTo>
                <a:lnTo>
                  <a:pt x="1861" y="2371"/>
                </a:lnTo>
                <a:lnTo>
                  <a:pt x="1844" y="2330"/>
                </a:lnTo>
                <a:lnTo>
                  <a:pt x="1827" y="2288"/>
                </a:lnTo>
                <a:lnTo>
                  <a:pt x="1810" y="2246"/>
                </a:lnTo>
                <a:lnTo>
                  <a:pt x="1792" y="2205"/>
                </a:lnTo>
                <a:lnTo>
                  <a:pt x="1774" y="2164"/>
                </a:lnTo>
                <a:lnTo>
                  <a:pt x="1756" y="2123"/>
                </a:lnTo>
                <a:lnTo>
                  <a:pt x="1738" y="2081"/>
                </a:lnTo>
                <a:lnTo>
                  <a:pt x="1718" y="2041"/>
                </a:lnTo>
                <a:lnTo>
                  <a:pt x="1700" y="2000"/>
                </a:lnTo>
                <a:lnTo>
                  <a:pt x="1680" y="1960"/>
                </a:lnTo>
                <a:lnTo>
                  <a:pt x="1661" y="1919"/>
                </a:lnTo>
                <a:lnTo>
                  <a:pt x="1640" y="1879"/>
                </a:lnTo>
                <a:lnTo>
                  <a:pt x="1621" y="1839"/>
                </a:lnTo>
                <a:lnTo>
                  <a:pt x="1600" y="1799"/>
                </a:lnTo>
                <a:lnTo>
                  <a:pt x="1579" y="1759"/>
                </a:lnTo>
                <a:lnTo>
                  <a:pt x="1558" y="1719"/>
                </a:lnTo>
                <a:lnTo>
                  <a:pt x="1536" y="1680"/>
                </a:lnTo>
                <a:lnTo>
                  <a:pt x="1514" y="1640"/>
                </a:lnTo>
                <a:lnTo>
                  <a:pt x="1493" y="1601"/>
                </a:lnTo>
                <a:lnTo>
                  <a:pt x="1470" y="1562"/>
                </a:lnTo>
                <a:lnTo>
                  <a:pt x="1447" y="1523"/>
                </a:lnTo>
                <a:lnTo>
                  <a:pt x="1424" y="1485"/>
                </a:lnTo>
                <a:lnTo>
                  <a:pt x="1401" y="1447"/>
                </a:lnTo>
                <a:lnTo>
                  <a:pt x="1377" y="1408"/>
                </a:lnTo>
                <a:lnTo>
                  <a:pt x="1353" y="1370"/>
                </a:lnTo>
                <a:lnTo>
                  <a:pt x="1341" y="1351"/>
                </a:lnTo>
                <a:lnTo>
                  <a:pt x="1329" y="1332"/>
                </a:lnTo>
                <a:lnTo>
                  <a:pt x="1317" y="1313"/>
                </a:lnTo>
                <a:lnTo>
                  <a:pt x="1304" y="1295"/>
                </a:lnTo>
                <a:lnTo>
                  <a:pt x="1291" y="1275"/>
                </a:lnTo>
                <a:lnTo>
                  <a:pt x="1279" y="1257"/>
                </a:lnTo>
                <a:lnTo>
                  <a:pt x="1266" y="1239"/>
                </a:lnTo>
                <a:lnTo>
                  <a:pt x="1254" y="1219"/>
                </a:lnTo>
                <a:lnTo>
                  <a:pt x="1241" y="1201"/>
                </a:lnTo>
                <a:lnTo>
                  <a:pt x="1229" y="1183"/>
                </a:lnTo>
                <a:lnTo>
                  <a:pt x="1215" y="1164"/>
                </a:lnTo>
                <a:lnTo>
                  <a:pt x="1202" y="1146"/>
                </a:lnTo>
                <a:lnTo>
                  <a:pt x="1189" y="1128"/>
                </a:lnTo>
                <a:lnTo>
                  <a:pt x="1176" y="1110"/>
                </a:lnTo>
                <a:lnTo>
                  <a:pt x="1162" y="1091"/>
                </a:lnTo>
                <a:lnTo>
                  <a:pt x="1148" y="1073"/>
                </a:lnTo>
                <a:lnTo>
                  <a:pt x="1136" y="1055"/>
                </a:lnTo>
                <a:lnTo>
                  <a:pt x="1122" y="1036"/>
                </a:lnTo>
                <a:lnTo>
                  <a:pt x="1108" y="1018"/>
                </a:lnTo>
                <a:lnTo>
                  <a:pt x="1095" y="1001"/>
                </a:lnTo>
                <a:lnTo>
                  <a:pt x="1081" y="983"/>
                </a:lnTo>
                <a:lnTo>
                  <a:pt x="1066" y="965"/>
                </a:lnTo>
                <a:lnTo>
                  <a:pt x="1052" y="947"/>
                </a:lnTo>
                <a:lnTo>
                  <a:pt x="1039" y="930"/>
                </a:lnTo>
                <a:lnTo>
                  <a:pt x="1024" y="912"/>
                </a:lnTo>
                <a:lnTo>
                  <a:pt x="1010" y="895"/>
                </a:lnTo>
                <a:lnTo>
                  <a:pt x="995" y="877"/>
                </a:lnTo>
                <a:lnTo>
                  <a:pt x="982" y="859"/>
                </a:lnTo>
                <a:lnTo>
                  <a:pt x="967" y="842"/>
                </a:lnTo>
                <a:lnTo>
                  <a:pt x="952" y="825"/>
                </a:lnTo>
                <a:lnTo>
                  <a:pt x="937" y="808"/>
                </a:lnTo>
                <a:lnTo>
                  <a:pt x="922" y="790"/>
                </a:lnTo>
                <a:lnTo>
                  <a:pt x="907" y="773"/>
                </a:lnTo>
                <a:lnTo>
                  <a:pt x="892" y="756"/>
                </a:lnTo>
                <a:lnTo>
                  <a:pt x="877" y="739"/>
                </a:lnTo>
                <a:lnTo>
                  <a:pt x="863" y="722"/>
                </a:lnTo>
                <a:lnTo>
                  <a:pt x="847" y="706"/>
                </a:lnTo>
                <a:lnTo>
                  <a:pt x="832" y="689"/>
                </a:lnTo>
                <a:lnTo>
                  <a:pt x="816" y="672"/>
                </a:lnTo>
                <a:lnTo>
                  <a:pt x="801" y="656"/>
                </a:lnTo>
                <a:lnTo>
                  <a:pt x="785" y="638"/>
                </a:lnTo>
                <a:lnTo>
                  <a:pt x="769" y="622"/>
                </a:lnTo>
                <a:lnTo>
                  <a:pt x="753" y="605"/>
                </a:lnTo>
                <a:lnTo>
                  <a:pt x="737" y="589"/>
                </a:lnTo>
                <a:lnTo>
                  <a:pt x="721" y="573"/>
                </a:lnTo>
                <a:lnTo>
                  <a:pt x="705" y="557"/>
                </a:lnTo>
                <a:lnTo>
                  <a:pt x="689" y="541"/>
                </a:lnTo>
                <a:lnTo>
                  <a:pt x="673" y="525"/>
                </a:lnTo>
                <a:lnTo>
                  <a:pt x="656" y="509"/>
                </a:lnTo>
                <a:lnTo>
                  <a:pt x="640" y="493"/>
                </a:lnTo>
                <a:lnTo>
                  <a:pt x="622" y="477"/>
                </a:lnTo>
                <a:lnTo>
                  <a:pt x="606" y="461"/>
                </a:lnTo>
                <a:lnTo>
                  <a:pt x="589" y="445"/>
                </a:lnTo>
                <a:lnTo>
                  <a:pt x="572" y="430"/>
                </a:lnTo>
                <a:lnTo>
                  <a:pt x="555" y="414"/>
                </a:lnTo>
                <a:lnTo>
                  <a:pt x="539" y="399"/>
                </a:lnTo>
                <a:lnTo>
                  <a:pt x="521" y="383"/>
                </a:lnTo>
                <a:lnTo>
                  <a:pt x="503" y="369"/>
                </a:lnTo>
                <a:lnTo>
                  <a:pt x="486" y="353"/>
                </a:lnTo>
                <a:lnTo>
                  <a:pt x="469" y="338"/>
                </a:lnTo>
                <a:lnTo>
                  <a:pt x="451" y="323"/>
                </a:lnTo>
                <a:lnTo>
                  <a:pt x="434" y="308"/>
                </a:lnTo>
                <a:lnTo>
                  <a:pt x="415" y="293"/>
                </a:lnTo>
                <a:lnTo>
                  <a:pt x="398" y="278"/>
                </a:lnTo>
                <a:lnTo>
                  <a:pt x="380" y="263"/>
                </a:lnTo>
                <a:lnTo>
                  <a:pt x="362" y="248"/>
                </a:lnTo>
                <a:lnTo>
                  <a:pt x="343" y="235"/>
                </a:lnTo>
                <a:lnTo>
                  <a:pt x="325" y="220"/>
                </a:lnTo>
                <a:lnTo>
                  <a:pt x="307" y="205"/>
                </a:lnTo>
                <a:lnTo>
                  <a:pt x="288" y="191"/>
                </a:lnTo>
                <a:lnTo>
                  <a:pt x="270" y="176"/>
                </a:lnTo>
                <a:lnTo>
                  <a:pt x="251" y="163"/>
                </a:lnTo>
                <a:lnTo>
                  <a:pt x="232" y="149"/>
                </a:lnTo>
                <a:lnTo>
                  <a:pt x="213" y="134"/>
                </a:lnTo>
                <a:lnTo>
                  <a:pt x="195" y="120"/>
                </a:lnTo>
                <a:lnTo>
                  <a:pt x="175" y="107"/>
                </a:lnTo>
                <a:lnTo>
                  <a:pt x="156" y="93"/>
                </a:lnTo>
                <a:lnTo>
                  <a:pt x="136" y="79"/>
                </a:lnTo>
                <a:lnTo>
                  <a:pt x="117" y="67"/>
                </a:lnTo>
                <a:lnTo>
                  <a:pt x="97" y="53"/>
                </a:lnTo>
                <a:lnTo>
                  <a:pt x="78" y="39"/>
                </a:lnTo>
                <a:lnTo>
                  <a:pt x="58" y="27"/>
                </a:lnTo>
                <a:lnTo>
                  <a:pt x="38" y="13"/>
                </a:lnTo>
                <a:lnTo>
                  <a:pt x="18" y="0"/>
                </a:lnTo>
                <a:lnTo>
                  <a:pt x="0" y="28"/>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17" name="Freeform 78"/>
          <p:cNvSpPr>
            <a:spLocks/>
          </p:cNvSpPr>
          <p:nvPr/>
        </p:nvSpPr>
        <p:spPr bwMode="auto">
          <a:xfrm>
            <a:off x="4747233" y="3287243"/>
            <a:ext cx="866437" cy="175022"/>
          </a:xfrm>
          <a:custGeom>
            <a:avLst/>
            <a:gdLst>
              <a:gd name="T0" fmla="*/ 148 w 4369"/>
              <a:gd name="T1" fmla="*/ 798 h 882"/>
              <a:gd name="T2" fmla="*/ 311 w 4369"/>
              <a:gd name="T3" fmla="*/ 700 h 882"/>
              <a:gd name="T4" fmla="*/ 478 w 4369"/>
              <a:gd name="T5" fmla="*/ 609 h 882"/>
              <a:gd name="T6" fmla="*/ 648 w 4369"/>
              <a:gd name="T7" fmla="*/ 525 h 882"/>
              <a:gd name="T8" fmla="*/ 819 w 4369"/>
              <a:gd name="T9" fmla="*/ 447 h 882"/>
              <a:gd name="T10" fmla="*/ 994 w 4369"/>
              <a:gd name="T11" fmla="*/ 378 h 882"/>
              <a:gd name="T12" fmla="*/ 1170 w 4369"/>
              <a:gd name="T13" fmla="*/ 315 h 882"/>
              <a:gd name="T14" fmla="*/ 1348 w 4369"/>
              <a:gd name="T15" fmla="*/ 257 h 882"/>
              <a:gd name="T16" fmla="*/ 1526 w 4369"/>
              <a:gd name="T17" fmla="*/ 207 h 882"/>
              <a:gd name="T18" fmla="*/ 1706 w 4369"/>
              <a:gd name="T19" fmla="*/ 164 h 882"/>
              <a:gd name="T20" fmla="*/ 1885 w 4369"/>
              <a:gd name="T21" fmla="*/ 127 h 882"/>
              <a:gd name="T22" fmla="*/ 2066 w 4369"/>
              <a:gd name="T23" fmla="*/ 96 h 882"/>
              <a:gd name="T24" fmla="*/ 2245 w 4369"/>
              <a:gd name="T25" fmla="*/ 72 h 882"/>
              <a:gd name="T26" fmla="*/ 2424 w 4369"/>
              <a:gd name="T27" fmla="*/ 54 h 882"/>
              <a:gd name="T28" fmla="*/ 2601 w 4369"/>
              <a:gd name="T29" fmla="*/ 41 h 882"/>
              <a:gd name="T30" fmla="*/ 2778 w 4369"/>
              <a:gd name="T31" fmla="*/ 35 h 882"/>
              <a:gd name="T32" fmla="*/ 2952 w 4369"/>
              <a:gd name="T33" fmla="*/ 35 h 882"/>
              <a:gd name="T34" fmla="*/ 3125 w 4369"/>
              <a:gd name="T35" fmla="*/ 40 h 882"/>
              <a:gd name="T36" fmla="*/ 3295 w 4369"/>
              <a:gd name="T37" fmla="*/ 52 h 882"/>
              <a:gd name="T38" fmla="*/ 3462 w 4369"/>
              <a:gd name="T39" fmla="*/ 68 h 882"/>
              <a:gd name="T40" fmla="*/ 3627 w 4369"/>
              <a:gd name="T41" fmla="*/ 91 h 882"/>
              <a:gd name="T42" fmla="*/ 3787 w 4369"/>
              <a:gd name="T43" fmla="*/ 118 h 882"/>
              <a:gd name="T44" fmla="*/ 3944 w 4369"/>
              <a:gd name="T45" fmla="*/ 151 h 882"/>
              <a:gd name="T46" fmla="*/ 4096 w 4369"/>
              <a:gd name="T47" fmla="*/ 189 h 882"/>
              <a:gd name="T48" fmla="*/ 4244 w 4369"/>
              <a:gd name="T49" fmla="*/ 232 h 882"/>
              <a:gd name="T50" fmla="*/ 4369 w 4369"/>
              <a:gd name="T51" fmla="*/ 238 h 882"/>
              <a:gd name="T52" fmla="*/ 4224 w 4369"/>
              <a:gd name="T53" fmla="*/ 191 h 882"/>
              <a:gd name="T54" fmla="*/ 4074 w 4369"/>
              <a:gd name="T55" fmla="*/ 148 h 882"/>
              <a:gd name="T56" fmla="*/ 3920 w 4369"/>
              <a:gd name="T57" fmla="*/ 110 h 882"/>
              <a:gd name="T58" fmla="*/ 3761 w 4369"/>
              <a:gd name="T59" fmla="*/ 78 h 882"/>
              <a:gd name="T60" fmla="*/ 3599 w 4369"/>
              <a:gd name="T61" fmla="*/ 52 h 882"/>
              <a:gd name="T62" fmla="*/ 3433 w 4369"/>
              <a:gd name="T63" fmla="*/ 30 h 882"/>
              <a:gd name="T64" fmla="*/ 3265 w 4369"/>
              <a:gd name="T65" fmla="*/ 15 h 882"/>
              <a:gd name="T66" fmla="*/ 3092 w 4369"/>
              <a:gd name="T67" fmla="*/ 5 h 882"/>
              <a:gd name="T68" fmla="*/ 2918 w 4369"/>
              <a:gd name="T69" fmla="*/ 0 h 882"/>
              <a:gd name="T70" fmla="*/ 2742 w 4369"/>
              <a:gd name="T71" fmla="*/ 1 h 882"/>
              <a:gd name="T72" fmla="*/ 2565 w 4369"/>
              <a:gd name="T73" fmla="*/ 9 h 882"/>
              <a:gd name="T74" fmla="*/ 2385 w 4369"/>
              <a:gd name="T75" fmla="*/ 23 h 882"/>
              <a:gd name="T76" fmla="*/ 2204 w 4369"/>
              <a:gd name="T77" fmla="*/ 43 h 882"/>
              <a:gd name="T78" fmla="*/ 2025 w 4369"/>
              <a:gd name="T79" fmla="*/ 69 h 882"/>
              <a:gd name="T80" fmla="*/ 1843 w 4369"/>
              <a:gd name="T81" fmla="*/ 101 h 882"/>
              <a:gd name="T82" fmla="*/ 1662 w 4369"/>
              <a:gd name="T83" fmla="*/ 140 h 882"/>
              <a:gd name="T84" fmla="*/ 1481 w 4369"/>
              <a:gd name="T85" fmla="*/ 184 h 882"/>
              <a:gd name="T86" fmla="*/ 1302 w 4369"/>
              <a:gd name="T87" fmla="*/ 236 h 882"/>
              <a:gd name="T88" fmla="*/ 1123 w 4369"/>
              <a:gd name="T89" fmla="*/ 294 h 882"/>
              <a:gd name="T90" fmla="*/ 947 w 4369"/>
              <a:gd name="T91" fmla="*/ 359 h 882"/>
              <a:gd name="T92" fmla="*/ 771 w 4369"/>
              <a:gd name="T93" fmla="*/ 431 h 882"/>
              <a:gd name="T94" fmla="*/ 598 w 4369"/>
              <a:gd name="T95" fmla="*/ 510 h 882"/>
              <a:gd name="T96" fmla="*/ 428 w 4369"/>
              <a:gd name="T97" fmla="*/ 596 h 882"/>
              <a:gd name="T98" fmla="*/ 261 w 4369"/>
              <a:gd name="T99" fmla="*/ 690 h 882"/>
              <a:gd name="T100" fmla="*/ 97 w 4369"/>
              <a:gd name="T101" fmla="*/ 790 h 88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Lst>
            <a:rect l="0" t="0" r="r" b="b"/>
            <a:pathLst>
              <a:path w="4369" h="882">
                <a:moveTo>
                  <a:pt x="20" y="882"/>
                </a:moveTo>
                <a:lnTo>
                  <a:pt x="52" y="860"/>
                </a:lnTo>
                <a:lnTo>
                  <a:pt x="84" y="840"/>
                </a:lnTo>
                <a:lnTo>
                  <a:pt x="116" y="819"/>
                </a:lnTo>
                <a:lnTo>
                  <a:pt x="148" y="798"/>
                </a:lnTo>
                <a:lnTo>
                  <a:pt x="180" y="778"/>
                </a:lnTo>
                <a:lnTo>
                  <a:pt x="213" y="758"/>
                </a:lnTo>
                <a:lnTo>
                  <a:pt x="245" y="738"/>
                </a:lnTo>
                <a:lnTo>
                  <a:pt x="278" y="719"/>
                </a:lnTo>
                <a:lnTo>
                  <a:pt x="311" y="700"/>
                </a:lnTo>
                <a:lnTo>
                  <a:pt x="345" y="681"/>
                </a:lnTo>
                <a:lnTo>
                  <a:pt x="378" y="662"/>
                </a:lnTo>
                <a:lnTo>
                  <a:pt x="411" y="644"/>
                </a:lnTo>
                <a:lnTo>
                  <a:pt x="444" y="627"/>
                </a:lnTo>
                <a:lnTo>
                  <a:pt x="478" y="609"/>
                </a:lnTo>
                <a:lnTo>
                  <a:pt x="512" y="591"/>
                </a:lnTo>
                <a:lnTo>
                  <a:pt x="546" y="574"/>
                </a:lnTo>
                <a:lnTo>
                  <a:pt x="579" y="557"/>
                </a:lnTo>
                <a:lnTo>
                  <a:pt x="613" y="541"/>
                </a:lnTo>
                <a:lnTo>
                  <a:pt x="648" y="525"/>
                </a:lnTo>
                <a:lnTo>
                  <a:pt x="682" y="509"/>
                </a:lnTo>
                <a:lnTo>
                  <a:pt x="716" y="493"/>
                </a:lnTo>
                <a:lnTo>
                  <a:pt x="751" y="478"/>
                </a:lnTo>
                <a:lnTo>
                  <a:pt x="785" y="462"/>
                </a:lnTo>
                <a:lnTo>
                  <a:pt x="819" y="447"/>
                </a:lnTo>
                <a:lnTo>
                  <a:pt x="855" y="434"/>
                </a:lnTo>
                <a:lnTo>
                  <a:pt x="889" y="419"/>
                </a:lnTo>
                <a:lnTo>
                  <a:pt x="924" y="405"/>
                </a:lnTo>
                <a:lnTo>
                  <a:pt x="959" y="391"/>
                </a:lnTo>
                <a:lnTo>
                  <a:pt x="994" y="378"/>
                </a:lnTo>
                <a:lnTo>
                  <a:pt x="1030" y="364"/>
                </a:lnTo>
                <a:lnTo>
                  <a:pt x="1064" y="351"/>
                </a:lnTo>
                <a:lnTo>
                  <a:pt x="1099" y="339"/>
                </a:lnTo>
                <a:lnTo>
                  <a:pt x="1135" y="326"/>
                </a:lnTo>
                <a:lnTo>
                  <a:pt x="1170" y="315"/>
                </a:lnTo>
                <a:lnTo>
                  <a:pt x="1206" y="302"/>
                </a:lnTo>
                <a:lnTo>
                  <a:pt x="1241" y="291"/>
                </a:lnTo>
                <a:lnTo>
                  <a:pt x="1277" y="279"/>
                </a:lnTo>
                <a:lnTo>
                  <a:pt x="1312" y="269"/>
                </a:lnTo>
                <a:lnTo>
                  <a:pt x="1348" y="257"/>
                </a:lnTo>
                <a:lnTo>
                  <a:pt x="1383" y="247"/>
                </a:lnTo>
                <a:lnTo>
                  <a:pt x="1419" y="237"/>
                </a:lnTo>
                <a:lnTo>
                  <a:pt x="1455" y="227"/>
                </a:lnTo>
                <a:lnTo>
                  <a:pt x="1491" y="217"/>
                </a:lnTo>
                <a:lnTo>
                  <a:pt x="1526" y="207"/>
                </a:lnTo>
                <a:lnTo>
                  <a:pt x="1563" y="198"/>
                </a:lnTo>
                <a:lnTo>
                  <a:pt x="1598" y="189"/>
                </a:lnTo>
                <a:lnTo>
                  <a:pt x="1634" y="181"/>
                </a:lnTo>
                <a:lnTo>
                  <a:pt x="1670" y="173"/>
                </a:lnTo>
                <a:lnTo>
                  <a:pt x="1706" y="164"/>
                </a:lnTo>
                <a:lnTo>
                  <a:pt x="1742" y="156"/>
                </a:lnTo>
                <a:lnTo>
                  <a:pt x="1778" y="149"/>
                </a:lnTo>
                <a:lnTo>
                  <a:pt x="1813" y="141"/>
                </a:lnTo>
                <a:lnTo>
                  <a:pt x="1850" y="134"/>
                </a:lnTo>
                <a:lnTo>
                  <a:pt x="1885" y="127"/>
                </a:lnTo>
                <a:lnTo>
                  <a:pt x="1922" y="120"/>
                </a:lnTo>
                <a:lnTo>
                  <a:pt x="1957" y="115"/>
                </a:lnTo>
                <a:lnTo>
                  <a:pt x="1994" y="108"/>
                </a:lnTo>
                <a:lnTo>
                  <a:pt x="2029" y="102"/>
                </a:lnTo>
                <a:lnTo>
                  <a:pt x="2066" y="96"/>
                </a:lnTo>
                <a:lnTo>
                  <a:pt x="2101" y="91"/>
                </a:lnTo>
                <a:lnTo>
                  <a:pt x="2137" y="86"/>
                </a:lnTo>
                <a:lnTo>
                  <a:pt x="2173" y="81"/>
                </a:lnTo>
                <a:lnTo>
                  <a:pt x="2209" y="76"/>
                </a:lnTo>
                <a:lnTo>
                  <a:pt x="2245" y="72"/>
                </a:lnTo>
                <a:lnTo>
                  <a:pt x="2281" y="68"/>
                </a:lnTo>
                <a:lnTo>
                  <a:pt x="2316" y="64"/>
                </a:lnTo>
                <a:lnTo>
                  <a:pt x="2352" y="60"/>
                </a:lnTo>
                <a:lnTo>
                  <a:pt x="2388" y="56"/>
                </a:lnTo>
                <a:lnTo>
                  <a:pt x="2424" y="54"/>
                </a:lnTo>
                <a:lnTo>
                  <a:pt x="2459" y="51"/>
                </a:lnTo>
                <a:lnTo>
                  <a:pt x="2495" y="48"/>
                </a:lnTo>
                <a:lnTo>
                  <a:pt x="2530" y="46"/>
                </a:lnTo>
                <a:lnTo>
                  <a:pt x="2566" y="44"/>
                </a:lnTo>
                <a:lnTo>
                  <a:pt x="2601" y="41"/>
                </a:lnTo>
                <a:lnTo>
                  <a:pt x="2637" y="39"/>
                </a:lnTo>
                <a:lnTo>
                  <a:pt x="2672" y="38"/>
                </a:lnTo>
                <a:lnTo>
                  <a:pt x="2708" y="37"/>
                </a:lnTo>
                <a:lnTo>
                  <a:pt x="2743" y="36"/>
                </a:lnTo>
                <a:lnTo>
                  <a:pt x="2778" y="35"/>
                </a:lnTo>
                <a:lnTo>
                  <a:pt x="2813" y="35"/>
                </a:lnTo>
                <a:lnTo>
                  <a:pt x="2848" y="35"/>
                </a:lnTo>
                <a:lnTo>
                  <a:pt x="2883" y="35"/>
                </a:lnTo>
                <a:lnTo>
                  <a:pt x="2918" y="35"/>
                </a:lnTo>
                <a:lnTo>
                  <a:pt x="2952" y="35"/>
                </a:lnTo>
                <a:lnTo>
                  <a:pt x="2988" y="36"/>
                </a:lnTo>
                <a:lnTo>
                  <a:pt x="3022" y="36"/>
                </a:lnTo>
                <a:lnTo>
                  <a:pt x="3056" y="37"/>
                </a:lnTo>
                <a:lnTo>
                  <a:pt x="3091" y="38"/>
                </a:lnTo>
                <a:lnTo>
                  <a:pt x="3125" y="40"/>
                </a:lnTo>
                <a:lnTo>
                  <a:pt x="3159" y="41"/>
                </a:lnTo>
                <a:lnTo>
                  <a:pt x="3194" y="44"/>
                </a:lnTo>
                <a:lnTo>
                  <a:pt x="3228" y="46"/>
                </a:lnTo>
                <a:lnTo>
                  <a:pt x="3261" y="48"/>
                </a:lnTo>
                <a:lnTo>
                  <a:pt x="3295" y="52"/>
                </a:lnTo>
                <a:lnTo>
                  <a:pt x="3329" y="54"/>
                </a:lnTo>
                <a:lnTo>
                  <a:pt x="3363" y="57"/>
                </a:lnTo>
                <a:lnTo>
                  <a:pt x="3396" y="61"/>
                </a:lnTo>
                <a:lnTo>
                  <a:pt x="3429" y="64"/>
                </a:lnTo>
                <a:lnTo>
                  <a:pt x="3462" y="68"/>
                </a:lnTo>
                <a:lnTo>
                  <a:pt x="3496" y="72"/>
                </a:lnTo>
                <a:lnTo>
                  <a:pt x="3529" y="76"/>
                </a:lnTo>
                <a:lnTo>
                  <a:pt x="3561" y="80"/>
                </a:lnTo>
                <a:lnTo>
                  <a:pt x="3594" y="85"/>
                </a:lnTo>
                <a:lnTo>
                  <a:pt x="3627" y="91"/>
                </a:lnTo>
                <a:lnTo>
                  <a:pt x="3659" y="95"/>
                </a:lnTo>
                <a:lnTo>
                  <a:pt x="3691" y="101"/>
                </a:lnTo>
                <a:lnTo>
                  <a:pt x="3723" y="107"/>
                </a:lnTo>
                <a:lnTo>
                  <a:pt x="3755" y="112"/>
                </a:lnTo>
                <a:lnTo>
                  <a:pt x="3787" y="118"/>
                </a:lnTo>
                <a:lnTo>
                  <a:pt x="3819" y="124"/>
                </a:lnTo>
                <a:lnTo>
                  <a:pt x="3850" y="131"/>
                </a:lnTo>
                <a:lnTo>
                  <a:pt x="3881" y="137"/>
                </a:lnTo>
                <a:lnTo>
                  <a:pt x="3913" y="143"/>
                </a:lnTo>
                <a:lnTo>
                  <a:pt x="3944" y="151"/>
                </a:lnTo>
                <a:lnTo>
                  <a:pt x="3975" y="158"/>
                </a:lnTo>
                <a:lnTo>
                  <a:pt x="4006" y="165"/>
                </a:lnTo>
                <a:lnTo>
                  <a:pt x="4035" y="173"/>
                </a:lnTo>
                <a:lnTo>
                  <a:pt x="4066" y="181"/>
                </a:lnTo>
                <a:lnTo>
                  <a:pt x="4096" y="189"/>
                </a:lnTo>
                <a:lnTo>
                  <a:pt x="4126" y="197"/>
                </a:lnTo>
                <a:lnTo>
                  <a:pt x="4156" y="206"/>
                </a:lnTo>
                <a:lnTo>
                  <a:pt x="4185" y="214"/>
                </a:lnTo>
                <a:lnTo>
                  <a:pt x="4215" y="223"/>
                </a:lnTo>
                <a:lnTo>
                  <a:pt x="4244" y="232"/>
                </a:lnTo>
                <a:lnTo>
                  <a:pt x="4273" y="241"/>
                </a:lnTo>
                <a:lnTo>
                  <a:pt x="4302" y="251"/>
                </a:lnTo>
                <a:lnTo>
                  <a:pt x="4331" y="261"/>
                </a:lnTo>
                <a:lnTo>
                  <a:pt x="4358" y="270"/>
                </a:lnTo>
                <a:lnTo>
                  <a:pt x="4369" y="238"/>
                </a:lnTo>
                <a:lnTo>
                  <a:pt x="4341" y="229"/>
                </a:lnTo>
                <a:lnTo>
                  <a:pt x="4312" y="219"/>
                </a:lnTo>
                <a:lnTo>
                  <a:pt x="4284" y="209"/>
                </a:lnTo>
                <a:lnTo>
                  <a:pt x="4254" y="200"/>
                </a:lnTo>
                <a:lnTo>
                  <a:pt x="4224" y="191"/>
                </a:lnTo>
                <a:lnTo>
                  <a:pt x="4196" y="182"/>
                </a:lnTo>
                <a:lnTo>
                  <a:pt x="4165" y="173"/>
                </a:lnTo>
                <a:lnTo>
                  <a:pt x="4135" y="165"/>
                </a:lnTo>
                <a:lnTo>
                  <a:pt x="4105" y="156"/>
                </a:lnTo>
                <a:lnTo>
                  <a:pt x="4074" y="148"/>
                </a:lnTo>
                <a:lnTo>
                  <a:pt x="4045" y="140"/>
                </a:lnTo>
                <a:lnTo>
                  <a:pt x="4014" y="133"/>
                </a:lnTo>
                <a:lnTo>
                  <a:pt x="3983" y="125"/>
                </a:lnTo>
                <a:lnTo>
                  <a:pt x="3951" y="118"/>
                </a:lnTo>
                <a:lnTo>
                  <a:pt x="3920" y="110"/>
                </a:lnTo>
                <a:lnTo>
                  <a:pt x="3889" y="103"/>
                </a:lnTo>
                <a:lnTo>
                  <a:pt x="3857" y="97"/>
                </a:lnTo>
                <a:lnTo>
                  <a:pt x="3825" y="91"/>
                </a:lnTo>
                <a:lnTo>
                  <a:pt x="3793" y="85"/>
                </a:lnTo>
                <a:lnTo>
                  <a:pt x="3761" y="78"/>
                </a:lnTo>
                <a:lnTo>
                  <a:pt x="3729" y="72"/>
                </a:lnTo>
                <a:lnTo>
                  <a:pt x="3697" y="67"/>
                </a:lnTo>
                <a:lnTo>
                  <a:pt x="3665" y="62"/>
                </a:lnTo>
                <a:lnTo>
                  <a:pt x="3632" y="56"/>
                </a:lnTo>
                <a:lnTo>
                  <a:pt x="3599" y="52"/>
                </a:lnTo>
                <a:lnTo>
                  <a:pt x="3566" y="47"/>
                </a:lnTo>
                <a:lnTo>
                  <a:pt x="3533" y="43"/>
                </a:lnTo>
                <a:lnTo>
                  <a:pt x="3500" y="38"/>
                </a:lnTo>
                <a:lnTo>
                  <a:pt x="3466" y="35"/>
                </a:lnTo>
                <a:lnTo>
                  <a:pt x="3433" y="30"/>
                </a:lnTo>
                <a:lnTo>
                  <a:pt x="3400" y="27"/>
                </a:lnTo>
                <a:lnTo>
                  <a:pt x="3365" y="23"/>
                </a:lnTo>
                <a:lnTo>
                  <a:pt x="3332" y="21"/>
                </a:lnTo>
                <a:lnTo>
                  <a:pt x="3298" y="17"/>
                </a:lnTo>
                <a:lnTo>
                  <a:pt x="3265" y="15"/>
                </a:lnTo>
                <a:lnTo>
                  <a:pt x="3230" y="12"/>
                </a:lnTo>
                <a:lnTo>
                  <a:pt x="3196" y="10"/>
                </a:lnTo>
                <a:lnTo>
                  <a:pt x="3162" y="8"/>
                </a:lnTo>
                <a:lnTo>
                  <a:pt x="3127" y="6"/>
                </a:lnTo>
                <a:lnTo>
                  <a:pt x="3092" y="5"/>
                </a:lnTo>
                <a:lnTo>
                  <a:pt x="3058" y="4"/>
                </a:lnTo>
                <a:lnTo>
                  <a:pt x="3023" y="2"/>
                </a:lnTo>
                <a:lnTo>
                  <a:pt x="2988" y="1"/>
                </a:lnTo>
                <a:lnTo>
                  <a:pt x="2953" y="0"/>
                </a:lnTo>
                <a:lnTo>
                  <a:pt x="2918" y="0"/>
                </a:lnTo>
                <a:lnTo>
                  <a:pt x="2883" y="0"/>
                </a:lnTo>
                <a:lnTo>
                  <a:pt x="2848" y="0"/>
                </a:lnTo>
                <a:lnTo>
                  <a:pt x="2813" y="0"/>
                </a:lnTo>
                <a:lnTo>
                  <a:pt x="2777" y="1"/>
                </a:lnTo>
                <a:lnTo>
                  <a:pt x="2742" y="1"/>
                </a:lnTo>
                <a:lnTo>
                  <a:pt x="2706" y="2"/>
                </a:lnTo>
                <a:lnTo>
                  <a:pt x="2671" y="4"/>
                </a:lnTo>
                <a:lnTo>
                  <a:pt x="2635" y="6"/>
                </a:lnTo>
                <a:lnTo>
                  <a:pt x="2600" y="7"/>
                </a:lnTo>
                <a:lnTo>
                  <a:pt x="2565" y="9"/>
                </a:lnTo>
                <a:lnTo>
                  <a:pt x="2528" y="12"/>
                </a:lnTo>
                <a:lnTo>
                  <a:pt x="2493" y="14"/>
                </a:lnTo>
                <a:lnTo>
                  <a:pt x="2457" y="16"/>
                </a:lnTo>
                <a:lnTo>
                  <a:pt x="2420" y="20"/>
                </a:lnTo>
                <a:lnTo>
                  <a:pt x="2385" y="23"/>
                </a:lnTo>
                <a:lnTo>
                  <a:pt x="2350" y="27"/>
                </a:lnTo>
                <a:lnTo>
                  <a:pt x="2313" y="30"/>
                </a:lnTo>
                <a:lnTo>
                  <a:pt x="2277" y="35"/>
                </a:lnTo>
                <a:lnTo>
                  <a:pt x="2241" y="38"/>
                </a:lnTo>
                <a:lnTo>
                  <a:pt x="2204" y="43"/>
                </a:lnTo>
                <a:lnTo>
                  <a:pt x="2169" y="47"/>
                </a:lnTo>
                <a:lnTo>
                  <a:pt x="2132" y="52"/>
                </a:lnTo>
                <a:lnTo>
                  <a:pt x="2097" y="57"/>
                </a:lnTo>
                <a:lnTo>
                  <a:pt x="2060" y="63"/>
                </a:lnTo>
                <a:lnTo>
                  <a:pt x="2025" y="69"/>
                </a:lnTo>
                <a:lnTo>
                  <a:pt x="1988" y="75"/>
                </a:lnTo>
                <a:lnTo>
                  <a:pt x="1952" y="80"/>
                </a:lnTo>
                <a:lnTo>
                  <a:pt x="1916" y="87"/>
                </a:lnTo>
                <a:lnTo>
                  <a:pt x="1879" y="94"/>
                </a:lnTo>
                <a:lnTo>
                  <a:pt x="1843" y="101"/>
                </a:lnTo>
                <a:lnTo>
                  <a:pt x="1807" y="108"/>
                </a:lnTo>
                <a:lnTo>
                  <a:pt x="1771" y="116"/>
                </a:lnTo>
                <a:lnTo>
                  <a:pt x="1734" y="123"/>
                </a:lnTo>
                <a:lnTo>
                  <a:pt x="1699" y="131"/>
                </a:lnTo>
                <a:lnTo>
                  <a:pt x="1662" y="140"/>
                </a:lnTo>
                <a:lnTo>
                  <a:pt x="1627" y="148"/>
                </a:lnTo>
                <a:lnTo>
                  <a:pt x="1590" y="157"/>
                </a:lnTo>
                <a:lnTo>
                  <a:pt x="1553" y="166"/>
                </a:lnTo>
                <a:lnTo>
                  <a:pt x="1518" y="175"/>
                </a:lnTo>
                <a:lnTo>
                  <a:pt x="1481" y="184"/>
                </a:lnTo>
                <a:lnTo>
                  <a:pt x="1446" y="195"/>
                </a:lnTo>
                <a:lnTo>
                  <a:pt x="1409" y="204"/>
                </a:lnTo>
                <a:lnTo>
                  <a:pt x="1374" y="214"/>
                </a:lnTo>
                <a:lnTo>
                  <a:pt x="1338" y="225"/>
                </a:lnTo>
                <a:lnTo>
                  <a:pt x="1302" y="236"/>
                </a:lnTo>
                <a:lnTo>
                  <a:pt x="1266" y="247"/>
                </a:lnTo>
                <a:lnTo>
                  <a:pt x="1231" y="259"/>
                </a:lnTo>
                <a:lnTo>
                  <a:pt x="1194" y="270"/>
                </a:lnTo>
                <a:lnTo>
                  <a:pt x="1159" y="283"/>
                </a:lnTo>
                <a:lnTo>
                  <a:pt x="1123" y="294"/>
                </a:lnTo>
                <a:lnTo>
                  <a:pt x="1088" y="307"/>
                </a:lnTo>
                <a:lnTo>
                  <a:pt x="1053" y="319"/>
                </a:lnTo>
                <a:lnTo>
                  <a:pt x="1017" y="333"/>
                </a:lnTo>
                <a:lnTo>
                  <a:pt x="982" y="346"/>
                </a:lnTo>
                <a:lnTo>
                  <a:pt x="947" y="359"/>
                </a:lnTo>
                <a:lnTo>
                  <a:pt x="912" y="373"/>
                </a:lnTo>
                <a:lnTo>
                  <a:pt x="876" y="388"/>
                </a:lnTo>
                <a:lnTo>
                  <a:pt x="841" y="402"/>
                </a:lnTo>
                <a:lnTo>
                  <a:pt x="807" y="416"/>
                </a:lnTo>
                <a:lnTo>
                  <a:pt x="771" y="431"/>
                </a:lnTo>
                <a:lnTo>
                  <a:pt x="737" y="446"/>
                </a:lnTo>
                <a:lnTo>
                  <a:pt x="703" y="462"/>
                </a:lnTo>
                <a:lnTo>
                  <a:pt x="667" y="478"/>
                </a:lnTo>
                <a:lnTo>
                  <a:pt x="633" y="494"/>
                </a:lnTo>
                <a:lnTo>
                  <a:pt x="598" y="510"/>
                </a:lnTo>
                <a:lnTo>
                  <a:pt x="564" y="527"/>
                </a:lnTo>
                <a:lnTo>
                  <a:pt x="530" y="545"/>
                </a:lnTo>
                <a:lnTo>
                  <a:pt x="497" y="562"/>
                </a:lnTo>
                <a:lnTo>
                  <a:pt x="462" y="579"/>
                </a:lnTo>
                <a:lnTo>
                  <a:pt x="428" y="596"/>
                </a:lnTo>
                <a:lnTo>
                  <a:pt x="395" y="614"/>
                </a:lnTo>
                <a:lnTo>
                  <a:pt x="362" y="633"/>
                </a:lnTo>
                <a:lnTo>
                  <a:pt x="327" y="651"/>
                </a:lnTo>
                <a:lnTo>
                  <a:pt x="294" y="670"/>
                </a:lnTo>
                <a:lnTo>
                  <a:pt x="261" y="690"/>
                </a:lnTo>
                <a:lnTo>
                  <a:pt x="228" y="709"/>
                </a:lnTo>
                <a:lnTo>
                  <a:pt x="195" y="729"/>
                </a:lnTo>
                <a:lnTo>
                  <a:pt x="163" y="749"/>
                </a:lnTo>
                <a:lnTo>
                  <a:pt x="130" y="770"/>
                </a:lnTo>
                <a:lnTo>
                  <a:pt x="97" y="790"/>
                </a:lnTo>
                <a:lnTo>
                  <a:pt x="64" y="811"/>
                </a:lnTo>
                <a:lnTo>
                  <a:pt x="32" y="833"/>
                </a:lnTo>
                <a:lnTo>
                  <a:pt x="0" y="853"/>
                </a:lnTo>
                <a:lnTo>
                  <a:pt x="20" y="882"/>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19" name="Freeform 80"/>
          <p:cNvSpPr>
            <a:spLocks/>
          </p:cNvSpPr>
          <p:nvPr/>
        </p:nvSpPr>
        <p:spPr bwMode="auto">
          <a:xfrm>
            <a:off x="5000737" y="3337249"/>
            <a:ext cx="614123" cy="907256"/>
          </a:xfrm>
          <a:custGeom>
            <a:avLst/>
            <a:gdLst>
              <a:gd name="T0" fmla="*/ 42 w 3097"/>
              <a:gd name="T1" fmla="*/ 4457 h 4575"/>
              <a:gd name="T2" fmla="*/ 56 w 3097"/>
              <a:gd name="T3" fmla="*/ 4318 h 4575"/>
              <a:gd name="T4" fmla="*/ 75 w 3097"/>
              <a:gd name="T5" fmla="*/ 4179 h 4575"/>
              <a:gd name="T6" fmla="*/ 98 w 3097"/>
              <a:gd name="T7" fmla="*/ 4043 h 4575"/>
              <a:gd name="T8" fmla="*/ 125 w 3097"/>
              <a:gd name="T9" fmla="*/ 3908 h 4575"/>
              <a:gd name="T10" fmla="*/ 156 w 3097"/>
              <a:gd name="T11" fmla="*/ 3776 h 4575"/>
              <a:gd name="T12" fmla="*/ 193 w 3097"/>
              <a:gd name="T13" fmla="*/ 3644 h 4575"/>
              <a:gd name="T14" fmla="*/ 232 w 3097"/>
              <a:gd name="T15" fmla="*/ 3514 h 4575"/>
              <a:gd name="T16" fmla="*/ 275 w 3097"/>
              <a:gd name="T17" fmla="*/ 3386 h 4575"/>
              <a:gd name="T18" fmla="*/ 322 w 3097"/>
              <a:gd name="T19" fmla="*/ 3259 h 4575"/>
              <a:gd name="T20" fmla="*/ 372 w 3097"/>
              <a:gd name="T21" fmla="*/ 3134 h 4575"/>
              <a:gd name="T22" fmla="*/ 427 w 3097"/>
              <a:gd name="T23" fmla="*/ 3011 h 4575"/>
              <a:gd name="T24" fmla="*/ 485 w 3097"/>
              <a:gd name="T25" fmla="*/ 2889 h 4575"/>
              <a:gd name="T26" fmla="*/ 544 w 3097"/>
              <a:gd name="T27" fmla="*/ 2769 h 4575"/>
              <a:gd name="T28" fmla="*/ 663 w 3097"/>
              <a:gd name="T29" fmla="*/ 2554 h 4575"/>
              <a:gd name="T30" fmla="*/ 804 w 3097"/>
              <a:gd name="T31" fmla="*/ 2326 h 4575"/>
              <a:gd name="T32" fmla="*/ 953 w 3097"/>
              <a:gd name="T33" fmla="*/ 2103 h 4575"/>
              <a:gd name="T34" fmla="*/ 1114 w 3097"/>
              <a:gd name="T35" fmla="*/ 1888 h 4575"/>
              <a:gd name="T36" fmla="*/ 1281 w 3097"/>
              <a:gd name="T37" fmla="*/ 1678 h 4575"/>
              <a:gd name="T38" fmla="*/ 1456 w 3097"/>
              <a:gd name="T39" fmla="*/ 1476 h 4575"/>
              <a:gd name="T40" fmla="*/ 1637 w 3097"/>
              <a:gd name="T41" fmla="*/ 1280 h 4575"/>
              <a:gd name="T42" fmla="*/ 1824 w 3097"/>
              <a:gd name="T43" fmla="*/ 1092 h 4575"/>
              <a:gd name="T44" fmla="*/ 2015 w 3097"/>
              <a:gd name="T45" fmla="*/ 910 h 4575"/>
              <a:gd name="T46" fmla="*/ 2209 w 3097"/>
              <a:gd name="T47" fmla="*/ 734 h 4575"/>
              <a:gd name="T48" fmla="*/ 2406 w 3097"/>
              <a:gd name="T49" fmla="*/ 566 h 4575"/>
              <a:gd name="T50" fmla="*/ 2604 w 3097"/>
              <a:gd name="T51" fmla="*/ 403 h 4575"/>
              <a:gd name="T52" fmla="*/ 2802 w 3097"/>
              <a:gd name="T53" fmla="*/ 248 h 4575"/>
              <a:gd name="T54" fmla="*/ 3000 w 3097"/>
              <a:gd name="T55" fmla="*/ 99 h 4575"/>
              <a:gd name="T56" fmla="*/ 3012 w 3097"/>
              <a:gd name="T57" fmla="*/ 48 h 4575"/>
              <a:gd name="T58" fmla="*/ 2814 w 3097"/>
              <a:gd name="T59" fmla="*/ 195 h 4575"/>
              <a:gd name="T60" fmla="*/ 2615 w 3097"/>
              <a:gd name="T61" fmla="*/ 351 h 4575"/>
              <a:gd name="T62" fmla="*/ 2417 w 3097"/>
              <a:gd name="T63" fmla="*/ 512 h 4575"/>
              <a:gd name="T64" fmla="*/ 2220 w 3097"/>
              <a:gd name="T65" fmla="*/ 680 h 4575"/>
              <a:gd name="T66" fmla="*/ 2024 w 3097"/>
              <a:gd name="T67" fmla="*/ 855 h 4575"/>
              <a:gd name="T68" fmla="*/ 1832 w 3097"/>
              <a:gd name="T69" fmla="*/ 1037 h 4575"/>
              <a:gd name="T70" fmla="*/ 1644 w 3097"/>
              <a:gd name="T71" fmla="*/ 1224 h 4575"/>
              <a:gd name="T72" fmla="*/ 1461 w 3097"/>
              <a:gd name="T73" fmla="*/ 1420 h 4575"/>
              <a:gd name="T74" fmla="*/ 1284 w 3097"/>
              <a:gd name="T75" fmla="*/ 1622 h 4575"/>
              <a:gd name="T76" fmla="*/ 1114 w 3097"/>
              <a:gd name="T77" fmla="*/ 1832 h 4575"/>
              <a:gd name="T78" fmla="*/ 952 w 3097"/>
              <a:gd name="T79" fmla="*/ 2047 h 4575"/>
              <a:gd name="T80" fmla="*/ 799 w 3097"/>
              <a:gd name="T81" fmla="*/ 2270 h 4575"/>
              <a:gd name="T82" fmla="*/ 656 w 3097"/>
              <a:gd name="T83" fmla="*/ 2498 h 4575"/>
              <a:gd name="T84" fmla="*/ 525 w 3097"/>
              <a:gd name="T85" fmla="*/ 2734 h 4575"/>
              <a:gd name="T86" fmla="*/ 464 w 3097"/>
              <a:gd name="T87" fmla="*/ 2854 h 4575"/>
              <a:gd name="T88" fmla="*/ 406 w 3097"/>
              <a:gd name="T89" fmla="*/ 2976 h 4575"/>
              <a:gd name="T90" fmla="*/ 351 w 3097"/>
              <a:gd name="T91" fmla="*/ 3101 h 4575"/>
              <a:gd name="T92" fmla="*/ 299 w 3097"/>
              <a:gd name="T93" fmla="*/ 3226 h 4575"/>
              <a:gd name="T94" fmla="*/ 251 w 3097"/>
              <a:gd name="T95" fmla="*/ 3354 h 4575"/>
              <a:gd name="T96" fmla="*/ 207 w 3097"/>
              <a:gd name="T97" fmla="*/ 3482 h 4575"/>
              <a:gd name="T98" fmla="*/ 167 w 3097"/>
              <a:gd name="T99" fmla="*/ 3612 h 4575"/>
              <a:gd name="T100" fmla="*/ 130 w 3097"/>
              <a:gd name="T101" fmla="*/ 3745 h 4575"/>
              <a:gd name="T102" fmla="*/ 97 w 3097"/>
              <a:gd name="T103" fmla="*/ 3878 h 4575"/>
              <a:gd name="T104" fmla="*/ 68 w 3097"/>
              <a:gd name="T105" fmla="*/ 4015 h 4575"/>
              <a:gd name="T106" fmla="*/ 44 w 3097"/>
              <a:gd name="T107" fmla="*/ 4152 h 4575"/>
              <a:gd name="T108" fmla="*/ 25 w 3097"/>
              <a:gd name="T109" fmla="*/ 4290 h 4575"/>
              <a:gd name="T110" fmla="*/ 10 w 3097"/>
              <a:gd name="T111" fmla="*/ 4431 h 4575"/>
              <a:gd name="T112" fmla="*/ 0 w 3097"/>
              <a:gd name="T113" fmla="*/ 4573 h 4575"/>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3097" h="4575">
                <a:moveTo>
                  <a:pt x="33" y="4575"/>
                </a:moveTo>
                <a:lnTo>
                  <a:pt x="35" y="4551"/>
                </a:lnTo>
                <a:lnTo>
                  <a:pt x="36" y="4528"/>
                </a:lnTo>
                <a:lnTo>
                  <a:pt x="37" y="4504"/>
                </a:lnTo>
                <a:lnTo>
                  <a:pt x="40" y="4481"/>
                </a:lnTo>
                <a:lnTo>
                  <a:pt x="42" y="4457"/>
                </a:lnTo>
                <a:lnTo>
                  <a:pt x="43" y="4434"/>
                </a:lnTo>
                <a:lnTo>
                  <a:pt x="45" y="4410"/>
                </a:lnTo>
                <a:lnTo>
                  <a:pt x="48" y="4387"/>
                </a:lnTo>
                <a:lnTo>
                  <a:pt x="51" y="4363"/>
                </a:lnTo>
                <a:lnTo>
                  <a:pt x="53" y="4340"/>
                </a:lnTo>
                <a:lnTo>
                  <a:pt x="56" y="4318"/>
                </a:lnTo>
                <a:lnTo>
                  <a:pt x="59" y="4295"/>
                </a:lnTo>
                <a:lnTo>
                  <a:pt x="61" y="4272"/>
                </a:lnTo>
                <a:lnTo>
                  <a:pt x="65" y="4248"/>
                </a:lnTo>
                <a:lnTo>
                  <a:pt x="68" y="4225"/>
                </a:lnTo>
                <a:lnTo>
                  <a:pt x="72" y="4202"/>
                </a:lnTo>
                <a:lnTo>
                  <a:pt x="75" y="4179"/>
                </a:lnTo>
                <a:lnTo>
                  <a:pt x="78" y="4156"/>
                </a:lnTo>
                <a:lnTo>
                  <a:pt x="82" y="4133"/>
                </a:lnTo>
                <a:lnTo>
                  <a:pt x="85" y="4111"/>
                </a:lnTo>
                <a:lnTo>
                  <a:pt x="90" y="4089"/>
                </a:lnTo>
                <a:lnTo>
                  <a:pt x="93" y="4066"/>
                </a:lnTo>
                <a:lnTo>
                  <a:pt x="98" y="4043"/>
                </a:lnTo>
                <a:lnTo>
                  <a:pt x="102" y="4020"/>
                </a:lnTo>
                <a:lnTo>
                  <a:pt x="106" y="3997"/>
                </a:lnTo>
                <a:lnTo>
                  <a:pt x="111" y="3976"/>
                </a:lnTo>
                <a:lnTo>
                  <a:pt x="115" y="3953"/>
                </a:lnTo>
                <a:lnTo>
                  <a:pt x="121" y="3931"/>
                </a:lnTo>
                <a:lnTo>
                  <a:pt x="125" y="3908"/>
                </a:lnTo>
                <a:lnTo>
                  <a:pt x="130" y="3886"/>
                </a:lnTo>
                <a:lnTo>
                  <a:pt x="136" y="3864"/>
                </a:lnTo>
                <a:lnTo>
                  <a:pt x="140" y="3842"/>
                </a:lnTo>
                <a:lnTo>
                  <a:pt x="146" y="3819"/>
                </a:lnTo>
                <a:lnTo>
                  <a:pt x="152" y="3797"/>
                </a:lnTo>
                <a:lnTo>
                  <a:pt x="156" y="3776"/>
                </a:lnTo>
                <a:lnTo>
                  <a:pt x="162" y="3753"/>
                </a:lnTo>
                <a:lnTo>
                  <a:pt x="168" y="3731"/>
                </a:lnTo>
                <a:lnTo>
                  <a:pt x="175" y="3709"/>
                </a:lnTo>
                <a:lnTo>
                  <a:pt x="180" y="3688"/>
                </a:lnTo>
                <a:lnTo>
                  <a:pt x="186" y="3666"/>
                </a:lnTo>
                <a:lnTo>
                  <a:pt x="193" y="3644"/>
                </a:lnTo>
                <a:lnTo>
                  <a:pt x="199" y="3622"/>
                </a:lnTo>
                <a:lnTo>
                  <a:pt x="205" y="3601"/>
                </a:lnTo>
                <a:lnTo>
                  <a:pt x="211" y="3579"/>
                </a:lnTo>
                <a:lnTo>
                  <a:pt x="218" y="3557"/>
                </a:lnTo>
                <a:lnTo>
                  <a:pt x="225" y="3535"/>
                </a:lnTo>
                <a:lnTo>
                  <a:pt x="232" y="3514"/>
                </a:lnTo>
                <a:lnTo>
                  <a:pt x="239" y="3492"/>
                </a:lnTo>
                <a:lnTo>
                  <a:pt x="245" y="3471"/>
                </a:lnTo>
                <a:lnTo>
                  <a:pt x="253" y="3450"/>
                </a:lnTo>
                <a:lnTo>
                  <a:pt x="260" y="3428"/>
                </a:lnTo>
                <a:lnTo>
                  <a:pt x="268" y="3407"/>
                </a:lnTo>
                <a:lnTo>
                  <a:pt x="275" y="3386"/>
                </a:lnTo>
                <a:lnTo>
                  <a:pt x="283" y="3365"/>
                </a:lnTo>
                <a:lnTo>
                  <a:pt x="290" y="3343"/>
                </a:lnTo>
                <a:lnTo>
                  <a:pt x="298" y="3323"/>
                </a:lnTo>
                <a:lnTo>
                  <a:pt x="306" y="3301"/>
                </a:lnTo>
                <a:lnTo>
                  <a:pt x="314" y="3280"/>
                </a:lnTo>
                <a:lnTo>
                  <a:pt x="322" y="3259"/>
                </a:lnTo>
                <a:lnTo>
                  <a:pt x="330" y="3238"/>
                </a:lnTo>
                <a:lnTo>
                  <a:pt x="339" y="3218"/>
                </a:lnTo>
                <a:lnTo>
                  <a:pt x="347" y="3197"/>
                </a:lnTo>
                <a:lnTo>
                  <a:pt x="355" y="3175"/>
                </a:lnTo>
                <a:lnTo>
                  <a:pt x="364" y="3155"/>
                </a:lnTo>
                <a:lnTo>
                  <a:pt x="372" y="3134"/>
                </a:lnTo>
                <a:lnTo>
                  <a:pt x="382" y="3113"/>
                </a:lnTo>
                <a:lnTo>
                  <a:pt x="391" y="3093"/>
                </a:lnTo>
                <a:lnTo>
                  <a:pt x="400" y="3072"/>
                </a:lnTo>
                <a:lnTo>
                  <a:pt x="409" y="3052"/>
                </a:lnTo>
                <a:lnTo>
                  <a:pt x="418" y="3031"/>
                </a:lnTo>
                <a:lnTo>
                  <a:pt x="427" y="3011"/>
                </a:lnTo>
                <a:lnTo>
                  <a:pt x="436" y="2991"/>
                </a:lnTo>
                <a:lnTo>
                  <a:pt x="446" y="2971"/>
                </a:lnTo>
                <a:lnTo>
                  <a:pt x="455" y="2950"/>
                </a:lnTo>
                <a:lnTo>
                  <a:pt x="465" y="2929"/>
                </a:lnTo>
                <a:lnTo>
                  <a:pt x="474" y="2910"/>
                </a:lnTo>
                <a:lnTo>
                  <a:pt x="485" y="2889"/>
                </a:lnTo>
                <a:lnTo>
                  <a:pt x="494" y="2870"/>
                </a:lnTo>
                <a:lnTo>
                  <a:pt x="504" y="2849"/>
                </a:lnTo>
                <a:lnTo>
                  <a:pt x="514" y="2830"/>
                </a:lnTo>
                <a:lnTo>
                  <a:pt x="525" y="2809"/>
                </a:lnTo>
                <a:lnTo>
                  <a:pt x="534" y="2790"/>
                </a:lnTo>
                <a:lnTo>
                  <a:pt x="544" y="2769"/>
                </a:lnTo>
                <a:lnTo>
                  <a:pt x="554" y="2750"/>
                </a:lnTo>
                <a:lnTo>
                  <a:pt x="576" y="2710"/>
                </a:lnTo>
                <a:lnTo>
                  <a:pt x="597" y="2671"/>
                </a:lnTo>
                <a:lnTo>
                  <a:pt x="618" y="2632"/>
                </a:lnTo>
                <a:lnTo>
                  <a:pt x="641" y="2593"/>
                </a:lnTo>
                <a:lnTo>
                  <a:pt x="663" y="2554"/>
                </a:lnTo>
                <a:lnTo>
                  <a:pt x="686" y="2515"/>
                </a:lnTo>
                <a:lnTo>
                  <a:pt x="709" y="2477"/>
                </a:lnTo>
                <a:lnTo>
                  <a:pt x="732" y="2439"/>
                </a:lnTo>
                <a:lnTo>
                  <a:pt x="756" y="2401"/>
                </a:lnTo>
                <a:lnTo>
                  <a:pt x="780" y="2363"/>
                </a:lnTo>
                <a:lnTo>
                  <a:pt x="804" y="2326"/>
                </a:lnTo>
                <a:lnTo>
                  <a:pt x="828" y="2288"/>
                </a:lnTo>
                <a:lnTo>
                  <a:pt x="852" y="2250"/>
                </a:lnTo>
                <a:lnTo>
                  <a:pt x="877" y="2214"/>
                </a:lnTo>
                <a:lnTo>
                  <a:pt x="902" y="2176"/>
                </a:lnTo>
                <a:lnTo>
                  <a:pt x="927" y="2139"/>
                </a:lnTo>
                <a:lnTo>
                  <a:pt x="953" y="2103"/>
                </a:lnTo>
                <a:lnTo>
                  <a:pt x="980" y="2066"/>
                </a:lnTo>
                <a:lnTo>
                  <a:pt x="1006" y="2031"/>
                </a:lnTo>
                <a:lnTo>
                  <a:pt x="1032" y="1994"/>
                </a:lnTo>
                <a:lnTo>
                  <a:pt x="1059" y="1959"/>
                </a:lnTo>
                <a:lnTo>
                  <a:pt x="1086" y="1923"/>
                </a:lnTo>
                <a:lnTo>
                  <a:pt x="1114" y="1888"/>
                </a:lnTo>
                <a:lnTo>
                  <a:pt x="1141" y="1852"/>
                </a:lnTo>
                <a:lnTo>
                  <a:pt x="1168" y="1817"/>
                </a:lnTo>
                <a:lnTo>
                  <a:pt x="1196" y="1782"/>
                </a:lnTo>
                <a:lnTo>
                  <a:pt x="1225" y="1747"/>
                </a:lnTo>
                <a:lnTo>
                  <a:pt x="1252" y="1713"/>
                </a:lnTo>
                <a:lnTo>
                  <a:pt x="1281" y="1678"/>
                </a:lnTo>
                <a:lnTo>
                  <a:pt x="1309" y="1644"/>
                </a:lnTo>
                <a:lnTo>
                  <a:pt x="1339" y="1610"/>
                </a:lnTo>
                <a:lnTo>
                  <a:pt x="1367" y="1577"/>
                </a:lnTo>
                <a:lnTo>
                  <a:pt x="1397" y="1542"/>
                </a:lnTo>
                <a:lnTo>
                  <a:pt x="1427" y="1509"/>
                </a:lnTo>
                <a:lnTo>
                  <a:pt x="1456" y="1476"/>
                </a:lnTo>
                <a:lnTo>
                  <a:pt x="1486" y="1443"/>
                </a:lnTo>
                <a:lnTo>
                  <a:pt x="1516" y="1410"/>
                </a:lnTo>
                <a:lnTo>
                  <a:pt x="1546" y="1378"/>
                </a:lnTo>
                <a:lnTo>
                  <a:pt x="1577" y="1345"/>
                </a:lnTo>
                <a:lnTo>
                  <a:pt x="1607" y="1312"/>
                </a:lnTo>
                <a:lnTo>
                  <a:pt x="1637" y="1280"/>
                </a:lnTo>
                <a:lnTo>
                  <a:pt x="1668" y="1248"/>
                </a:lnTo>
                <a:lnTo>
                  <a:pt x="1699" y="1216"/>
                </a:lnTo>
                <a:lnTo>
                  <a:pt x="1730" y="1186"/>
                </a:lnTo>
                <a:lnTo>
                  <a:pt x="1761" y="1154"/>
                </a:lnTo>
                <a:lnTo>
                  <a:pt x="1793" y="1123"/>
                </a:lnTo>
                <a:lnTo>
                  <a:pt x="1824" y="1092"/>
                </a:lnTo>
                <a:lnTo>
                  <a:pt x="1856" y="1061"/>
                </a:lnTo>
                <a:lnTo>
                  <a:pt x="1888" y="1030"/>
                </a:lnTo>
                <a:lnTo>
                  <a:pt x="1919" y="999"/>
                </a:lnTo>
                <a:lnTo>
                  <a:pt x="1951" y="969"/>
                </a:lnTo>
                <a:lnTo>
                  <a:pt x="1983" y="940"/>
                </a:lnTo>
                <a:lnTo>
                  <a:pt x="2015" y="910"/>
                </a:lnTo>
                <a:lnTo>
                  <a:pt x="2047" y="880"/>
                </a:lnTo>
                <a:lnTo>
                  <a:pt x="2080" y="851"/>
                </a:lnTo>
                <a:lnTo>
                  <a:pt x="2112" y="821"/>
                </a:lnTo>
                <a:lnTo>
                  <a:pt x="2144" y="792"/>
                </a:lnTo>
                <a:lnTo>
                  <a:pt x="2177" y="762"/>
                </a:lnTo>
                <a:lnTo>
                  <a:pt x="2209" y="734"/>
                </a:lnTo>
                <a:lnTo>
                  <a:pt x="2242" y="705"/>
                </a:lnTo>
                <a:lnTo>
                  <a:pt x="2274" y="677"/>
                </a:lnTo>
                <a:lnTo>
                  <a:pt x="2308" y="649"/>
                </a:lnTo>
                <a:lnTo>
                  <a:pt x="2340" y="621"/>
                </a:lnTo>
                <a:lnTo>
                  <a:pt x="2373" y="593"/>
                </a:lnTo>
                <a:lnTo>
                  <a:pt x="2406" y="566"/>
                </a:lnTo>
                <a:lnTo>
                  <a:pt x="2439" y="537"/>
                </a:lnTo>
                <a:lnTo>
                  <a:pt x="2471" y="511"/>
                </a:lnTo>
                <a:lnTo>
                  <a:pt x="2504" y="483"/>
                </a:lnTo>
                <a:lnTo>
                  <a:pt x="2538" y="456"/>
                </a:lnTo>
                <a:lnTo>
                  <a:pt x="2571" y="430"/>
                </a:lnTo>
                <a:lnTo>
                  <a:pt x="2604" y="403"/>
                </a:lnTo>
                <a:lnTo>
                  <a:pt x="2637" y="377"/>
                </a:lnTo>
                <a:lnTo>
                  <a:pt x="2670" y="351"/>
                </a:lnTo>
                <a:lnTo>
                  <a:pt x="2702" y="325"/>
                </a:lnTo>
                <a:lnTo>
                  <a:pt x="2735" y="299"/>
                </a:lnTo>
                <a:lnTo>
                  <a:pt x="2769" y="273"/>
                </a:lnTo>
                <a:lnTo>
                  <a:pt x="2802" y="248"/>
                </a:lnTo>
                <a:lnTo>
                  <a:pt x="2835" y="223"/>
                </a:lnTo>
                <a:lnTo>
                  <a:pt x="2868" y="198"/>
                </a:lnTo>
                <a:lnTo>
                  <a:pt x="2900" y="172"/>
                </a:lnTo>
                <a:lnTo>
                  <a:pt x="2933" y="148"/>
                </a:lnTo>
                <a:lnTo>
                  <a:pt x="2966" y="123"/>
                </a:lnTo>
                <a:lnTo>
                  <a:pt x="3000" y="99"/>
                </a:lnTo>
                <a:lnTo>
                  <a:pt x="3032" y="75"/>
                </a:lnTo>
                <a:lnTo>
                  <a:pt x="3065" y="51"/>
                </a:lnTo>
                <a:lnTo>
                  <a:pt x="3097" y="27"/>
                </a:lnTo>
                <a:lnTo>
                  <a:pt x="3077" y="0"/>
                </a:lnTo>
                <a:lnTo>
                  <a:pt x="3044" y="24"/>
                </a:lnTo>
                <a:lnTo>
                  <a:pt x="3012" y="48"/>
                </a:lnTo>
                <a:lnTo>
                  <a:pt x="2979" y="72"/>
                </a:lnTo>
                <a:lnTo>
                  <a:pt x="2946" y="97"/>
                </a:lnTo>
                <a:lnTo>
                  <a:pt x="2913" y="121"/>
                </a:lnTo>
                <a:lnTo>
                  <a:pt x="2881" y="146"/>
                </a:lnTo>
                <a:lnTo>
                  <a:pt x="2847" y="170"/>
                </a:lnTo>
                <a:lnTo>
                  <a:pt x="2814" y="195"/>
                </a:lnTo>
                <a:lnTo>
                  <a:pt x="2781" y="220"/>
                </a:lnTo>
                <a:lnTo>
                  <a:pt x="2748" y="247"/>
                </a:lnTo>
                <a:lnTo>
                  <a:pt x="2715" y="272"/>
                </a:lnTo>
                <a:lnTo>
                  <a:pt x="2682" y="298"/>
                </a:lnTo>
                <a:lnTo>
                  <a:pt x="2648" y="325"/>
                </a:lnTo>
                <a:lnTo>
                  <a:pt x="2615" y="351"/>
                </a:lnTo>
                <a:lnTo>
                  <a:pt x="2582" y="377"/>
                </a:lnTo>
                <a:lnTo>
                  <a:pt x="2549" y="403"/>
                </a:lnTo>
                <a:lnTo>
                  <a:pt x="2516" y="430"/>
                </a:lnTo>
                <a:lnTo>
                  <a:pt x="2484" y="457"/>
                </a:lnTo>
                <a:lnTo>
                  <a:pt x="2451" y="485"/>
                </a:lnTo>
                <a:lnTo>
                  <a:pt x="2417" y="512"/>
                </a:lnTo>
                <a:lnTo>
                  <a:pt x="2384" y="539"/>
                </a:lnTo>
                <a:lnTo>
                  <a:pt x="2351" y="567"/>
                </a:lnTo>
                <a:lnTo>
                  <a:pt x="2318" y="594"/>
                </a:lnTo>
                <a:lnTo>
                  <a:pt x="2286" y="623"/>
                </a:lnTo>
                <a:lnTo>
                  <a:pt x="2253" y="652"/>
                </a:lnTo>
                <a:lnTo>
                  <a:pt x="2220" y="680"/>
                </a:lnTo>
                <a:lnTo>
                  <a:pt x="2188" y="709"/>
                </a:lnTo>
                <a:lnTo>
                  <a:pt x="2154" y="737"/>
                </a:lnTo>
                <a:lnTo>
                  <a:pt x="2121" y="766"/>
                </a:lnTo>
                <a:lnTo>
                  <a:pt x="2089" y="796"/>
                </a:lnTo>
                <a:lnTo>
                  <a:pt x="2057" y="825"/>
                </a:lnTo>
                <a:lnTo>
                  <a:pt x="2024" y="855"/>
                </a:lnTo>
                <a:lnTo>
                  <a:pt x="1992" y="885"/>
                </a:lnTo>
                <a:lnTo>
                  <a:pt x="1960" y="915"/>
                </a:lnTo>
                <a:lnTo>
                  <a:pt x="1928" y="944"/>
                </a:lnTo>
                <a:lnTo>
                  <a:pt x="1896" y="975"/>
                </a:lnTo>
                <a:lnTo>
                  <a:pt x="1864" y="1006"/>
                </a:lnTo>
                <a:lnTo>
                  <a:pt x="1832" y="1037"/>
                </a:lnTo>
                <a:lnTo>
                  <a:pt x="1801" y="1068"/>
                </a:lnTo>
                <a:lnTo>
                  <a:pt x="1769" y="1099"/>
                </a:lnTo>
                <a:lnTo>
                  <a:pt x="1737" y="1130"/>
                </a:lnTo>
                <a:lnTo>
                  <a:pt x="1706" y="1162"/>
                </a:lnTo>
                <a:lnTo>
                  <a:pt x="1675" y="1194"/>
                </a:lnTo>
                <a:lnTo>
                  <a:pt x="1644" y="1224"/>
                </a:lnTo>
                <a:lnTo>
                  <a:pt x="1613" y="1258"/>
                </a:lnTo>
                <a:lnTo>
                  <a:pt x="1583" y="1290"/>
                </a:lnTo>
                <a:lnTo>
                  <a:pt x="1552" y="1322"/>
                </a:lnTo>
                <a:lnTo>
                  <a:pt x="1521" y="1355"/>
                </a:lnTo>
                <a:lnTo>
                  <a:pt x="1491" y="1387"/>
                </a:lnTo>
                <a:lnTo>
                  <a:pt x="1461" y="1420"/>
                </a:lnTo>
                <a:lnTo>
                  <a:pt x="1430" y="1453"/>
                </a:lnTo>
                <a:lnTo>
                  <a:pt x="1401" y="1487"/>
                </a:lnTo>
                <a:lnTo>
                  <a:pt x="1371" y="1521"/>
                </a:lnTo>
                <a:lnTo>
                  <a:pt x="1342" y="1554"/>
                </a:lnTo>
                <a:lnTo>
                  <a:pt x="1313" y="1588"/>
                </a:lnTo>
                <a:lnTo>
                  <a:pt x="1284" y="1622"/>
                </a:lnTo>
                <a:lnTo>
                  <a:pt x="1255" y="1657"/>
                </a:lnTo>
                <a:lnTo>
                  <a:pt x="1227" y="1691"/>
                </a:lnTo>
                <a:lnTo>
                  <a:pt x="1198" y="1726"/>
                </a:lnTo>
                <a:lnTo>
                  <a:pt x="1170" y="1761"/>
                </a:lnTo>
                <a:lnTo>
                  <a:pt x="1141" y="1796"/>
                </a:lnTo>
                <a:lnTo>
                  <a:pt x="1114" y="1832"/>
                </a:lnTo>
                <a:lnTo>
                  <a:pt x="1086" y="1867"/>
                </a:lnTo>
                <a:lnTo>
                  <a:pt x="1059" y="1903"/>
                </a:lnTo>
                <a:lnTo>
                  <a:pt x="1031" y="1938"/>
                </a:lnTo>
                <a:lnTo>
                  <a:pt x="1005" y="1975"/>
                </a:lnTo>
                <a:lnTo>
                  <a:pt x="979" y="2010"/>
                </a:lnTo>
                <a:lnTo>
                  <a:pt x="952" y="2047"/>
                </a:lnTo>
                <a:lnTo>
                  <a:pt x="926" y="2083"/>
                </a:lnTo>
                <a:lnTo>
                  <a:pt x="900" y="2120"/>
                </a:lnTo>
                <a:lnTo>
                  <a:pt x="875" y="2158"/>
                </a:lnTo>
                <a:lnTo>
                  <a:pt x="849" y="2194"/>
                </a:lnTo>
                <a:lnTo>
                  <a:pt x="824" y="2232"/>
                </a:lnTo>
                <a:lnTo>
                  <a:pt x="799" y="2270"/>
                </a:lnTo>
                <a:lnTo>
                  <a:pt x="775" y="2307"/>
                </a:lnTo>
                <a:lnTo>
                  <a:pt x="750" y="2345"/>
                </a:lnTo>
                <a:lnTo>
                  <a:pt x="726" y="2383"/>
                </a:lnTo>
                <a:lnTo>
                  <a:pt x="703" y="2421"/>
                </a:lnTo>
                <a:lnTo>
                  <a:pt x="679" y="2459"/>
                </a:lnTo>
                <a:lnTo>
                  <a:pt x="656" y="2498"/>
                </a:lnTo>
                <a:lnTo>
                  <a:pt x="633" y="2537"/>
                </a:lnTo>
                <a:lnTo>
                  <a:pt x="611" y="2576"/>
                </a:lnTo>
                <a:lnTo>
                  <a:pt x="589" y="2615"/>
                </a:lnTo>
                <a:lnTo>
                  <a:pt x="567" y="2655"/>
                </a:lnTo>
                <a:lnTo>
                  <a:pt x="546" y="2694"/>
                </a:lnTo>
                <a:lnTo>
                  <a:pt x="525" y="2734"/>
                </a:lnTo>
                <a:lnTo>
                  <a:pt x="514" y="2754"/>
                </a:lnTo>
                <a:lnTo>
                  <a:pt x="504" y="2774"/>
                </a:lnTo>
                <a:lnTo>
                  <a:pt x="494" y="2794"/>
                </a:lnTo>
                <a:lnTo>
                  <a:pt x="483" y="2814"/>
                </a:lnTo>
                <a:lnTo>
                  <a:pt x="473" y="2834"/>
                </a:lnTo>
                <a:lnTo>
                  <a:pt x="464" y="2854"/>
                </a:lnTo>
                <a:lnTo>
                  <a:pt x="454" y="2874"/>
                </a:lnTo>
                <a:lnTo>
                  <a:pt x="443" y="2895"/>
                </a:lnTo>
                <a:lnTo>
                  <a:pt x="434" y="2916"/>
                </a:lnTo>
                <a:lnTo>
                  <a:pt x="424" y="2935"/>
                </a:lnTo>
                <a:lnTo>
                  <a:pt x="415" y="2956"/>
                </a:lnTo>
                <a:lnTo>
                  <a:pt x="406" y="2976"/>
                </a:lnTo>
                <a:lnTo>
                  <a:pt x="396" y="2997"/>
                </a:lnTo>
                <a:lnTo>
                  <a:pt x="386" y="3017"/>
                </a:lnTo>
                <a:lnTo>
                  <a:pt x="377" y="3038"/>
                </a:lnTo>
                <a:lnTo>
                  <a:pt x="368" y="3059"/>
                </a:lnTo>
                <a:lnTo>
                  <a:pt x="360" y="3079"/>
                </a:lnTo>
                <a:lnTo>
                  <a:pt x="351" y="3101"/>
                </a:lnTo>
                <a:lnTo>
                  <a:pt x="342" y="3121"/>
                </a:lnTo>
                <a:lnTo>
                  <a:pt x="332" y="3142"/>
                </a:lnTo>
                <a:lnTo>
                  <a:pt x="324" y="3163"/>
                </a:lnTo>
                <a:lnTo>
                  <a:pt x="315" y="3184"/>
                </a:lnTo>
                <a:lnTo>
                  <a:pt x="307" y="3205"/>
                </a:lnTo>
                <a:lnTo>
                  <a:pt x="299" y="3226"/>
                </a:lnTo>
                <a:lnTo>
                  <a:pt x="291" y="3247"/>
                </a:lnTo>
                <a:lnTo>
                  <a:pt x="282" y="3268"/>
                </a:lnTo>
                <a:lnTo>
                  <a:pt x="274" y="3290"/>
                </a:lnTo>
                <a:lnTo>
                  <a:pt x="266" y="3310"/>
                </a:lnTo>
                <a:lnTo>
                  <a:pt x="259" y="3332"/>
                </a:lnTo>
                <a:lnTo>
                  <a:pt x="251" y="3354"/>
                </a:lnTo>
                <a:lnTo>
                  <a:pt x="243" y="3374"/>
                </a:lnTo>
                <a:lnTo>
                  <a:pt x="236" y="3396"/>
                </a:lnTo>
                <a:lnTo>
                  <a:pt x="228" y="3418"/>
                </a:lnTo>
                <a:lnTo>
                  <a:pt x="221" y="3438"/>
                </a:lnTo>
                <a:lnTo>
                  <a:pt x="213" y="3460"/>
                </a:lnTo>
                <a:lnTo>
                  <a:pt x="207" y="3482"/>
                </a:lnTo>
                <a:lnTo>
                  <a:pt x="200" y="3503"/>
                </a:lnTo>
                <a:lnTo>
                  <a:pt x="193" y="3525"/>
                </a:lnTo>
                <a:lnTo>
                  <a:pt x="186" y="3547"/>
                </a:lnTo>
                <a:lnTo>
                  <a:pt x="179" y="3569"/>
                </a:lnTo>
                <a:lnTo>
                  <a:pt x="172" y="3590"/>
                </a:lnTo>
                <a:lnTo>
                  <a:pt x="167" y="3612"/>
                </a:lnTo>
                <a:lnTo>
                  <a:pt x="160" y="3635"/>
                </a:lnTo>
                <a:lnTo>
                  <a:pt x="154" y="3657"/>
                </a:lnTo>
                <a:lnTo>
                  <a:pt x="147" y="3678"/>
                </a:lnTo>
                <a:lnTo>
                  <a:pt x="141" y="3700"/>
                </a:lnTo>
                <a:lnTo>
                  <a:pt x="136" y="3723"/>
                </a:lnTo>
                <a:lnTo>
                  <a:pt x="130" y="3745"/>
                </a:lnTo>
                <a:lnTo>
                  <a:pt x="124" y="3766"/>
                </a:lnTo>
                <a:lnTo>
                  <a:pt x="119" y="3789"/>
                </a:lnTo>
                <a:lnTo>
                  <a:pt x="113" y="3811"/>
                </a:lnTo>
                <a:lnTo>
                  <a:pt x="107" y="3834"/>
                </a:lnTo>
                <a:lnTo>
                  <a:pt x="102" y="3856"/>
                </a:lnTo>
                <a:lnTo>
                  <a:pt x="97" y="3878"/>
                </a:lnTo>
                <a:lnTo>
                  <a:pt x="92" y="3901"/>
                </a:lnTo>
                <a:lnTo>
                  <a:pt x="88" y="3923"/>
                </a:lnTo>
                <a:lnTo>
                  <a:pt x="82" y="3946"/>
                </a:lnTo>
                <a:lnTo>
                  <a:pt x="77" y="3969"/>
                </a:lnTo>
                <a:lnTo>
                  <a:pt x="73" y="3992"/>
                </a:lnTo>
                <a:lnTo>
                  <a:pt x="68" y="4015"/>
                </a:lnTo>
                <a:lnTo>
                  <a:pt x="65" y="4036"/>
                </a:lnTo>
                <a:lnTo>
                  <a:pt x="60" y="4059"/>
                </a:lnTo>
                <a:lnTo>
                  <a:pt x="56" y="4082"/>
                </a:lnTo>
                <a:lnTo>
                  <a:pt x="52" y="4105"/>
                </a:lnTo>
                <a:lnTo>
                  <a:pt x="49" y="4129"/>
                </a:lnTo>
                <a:lnTo>
                  <a:pt x="44" y="4152"/>
                </a:lnTo>
                <a:lnTo>
                  <a:pt x="41" y="4175"/>
                </a:lnTo>
                <a:lnTo>
                  <a:pt x="37" y="4198"/>
                </a:lnTo>
                <a:lnTo>
                  <a:pt x="34" y="4220"/>
                </a:lnTo>
                <a:lnTo>
                  <a:pt x="30" y="4243"/>
                </a:lnTo>
                <a:lnTo>
                  <a:pt x="28" y="4267"/>
                </a:lnTo>
                <a:lnTo>
                  <a:pt x="25" y="4290"/>
                </a:lnTo>
                <a:lnTo>
                  <a:pt x="22" y="4313"/>
                </a:lnTo>
                <a:lnTo>
                  <a:pt x="19" y="4337"/>
                </a:lnTo>
                <a:lnTo>
                  <a:pt x="17" y="4360"/>
                </a:lnTo>
                <a:lnTo>
                  <a:pt x="14" y="4384"/>
                </a:lnTo>
                <a:lnTo>
                  <a:pt x="12" y="4407"/>
                </a:lnTo>
                <a:lnTo>
                  <a:pt x="10" y="4431"/>
                </a:lnTo>
                <a:lnTo>
                  <a:pt x="8" y="4455"/>
                </a:lnTo>
                <a:lnTo>
                  <a:pt x="5" y="4478"/>
                </a:lnTo>
                <a:lnTo>
                  <a:pt x="4" y="4502"/>
                </a:lnTo>
                <a:lnTo>
                  <a:pt x="2" y="4526"/>
                </a:lnTo>
                <a:lnTo>
                  <a:pt x="1" y="4550"/>
                </a:lnTo>
                <a:lnTo>
                  <a:pt x="0" y="4573"/>
                </a:lnTo>
                <a:lnTo>
                  <a:pt x="33" y="4575"/>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21" name="Freeform 82"/>
          <p:cNvSpPr>
            <a:spLocks/>
          </p:cNvSpPr>
          <p:nvPr/>
        </p:nvSpPr>
        <p:spPr bwMode="auto">
          <a:xfrm>
            <a:off x="3990291" y="3197946"/>
            <a:ext cx="1628139" cy="381000"/>
          </a:xfrm>
          <a:custGeom>
            <a:avLst/>
            <a:gdLst>
              <a:gd name="T0" fmla="*/ 360 w 8205"/>
              <a:gd name="T1" fmla="*/ 1679 h 1921"/>
              <a:gd name="T2" fmla="*/ 765 w 8205"/>
              <a:gd name="T3" fmla="*/ 1411 h 1921"/>
              <a:gd name="T4" fmla="*/ 1189 w 8205"/>
              <a:gd name="T5" fmla="*/ 1157 h 1921"/>
              <a:gd name="T6" fmla="*/ 1491 w 8205"/>
              <a:gd name="T7" fmla="*/ 992 h 1921"/>
              <a:gd name="T8" fmla="*/ 1715 w 8205"/>
              <a:gd name="T9" fmla="*/ 877 h 1921"/>
              <a:gd name="T10" fmla="*/ 1944 w 8205"/>
              <a:gd name="T11" fmla="*/ 769 h 1921"/>
              <a:gd name="T12" fmla="*/ 2178 w 8205"/>
              <a:gd name="T13" fmla="*/ 664 h 1921"/>
              <a:gd name="T14" fmla="*/ 2414 w 8205"/>
              <a:gd name="T15" fmla="*/ 567 h 1921"/>
              <a:gd name="T16" fmla="*/ 2656 w 8205"/>
              <a:gd name="T17" fmla="*/ 477 h 1921"/>
              <a:gd name="T18" fmla="*/ 2902 w 8205"/>
              <a:gd name="T19" fmla="*/ 393 h 1921"/>
              <a:gd name="T20" fmla="*/ 3151 w 8205"/>
              <a:gd name="T21" fmla="*/ 318 h 1921"/>
              <a:gd name="T22" fmla="*/ 3404 w 8205"/>
              <a:gd name="T23" fmla="*/ 251 h 1921"/>
              <a:gd name="T24" fmla="*/ 3660 w 8205"/>
              <a:gd name="T25" fmla="*/ 191 h 1921"/>
              <a:gd name="T26" fmla="*/ 3921 w 8205"/>
              <a:gd name="T27" fmla="*/ 140 h 1921"/>
              <a:gd name="T28" fmla="*/ 4185 w 8205"/>
              <a:gd name="T29" fmla="*/ 98 h 1921"/>
              <a:gd name="T30" fmla="*/ 4452 w 8205"/>
              <a:gd name="T31" fmla="*/ 68 h 1921"/>
              <a:gd name="T32" fmla="*/ 4724 w 8205"/>
              <a:gd name="T33" fmla="*/ 46 h 1921"/>
              <a:gd name="T34" fmla="*/ 4998 w 8205"/>
              <a:gd name="T35" fmla="*/ 36 h 1921"/>
              <a:gd name="T36" fmla="*/ 5277 w 8205"/>
              <a:gd name="T37" fmla="*/ 36 h 1921"/>
              <a:gd name="T38" fmla="*/ 5558 w 8205"/>
              <a:gd name="T39" fmla="*/ 48 h 1921"/>
              <a:gd name="T40" fmla="*/ 5843 w 8205"/>
              <a:gd name="T41" fmla="*/ 72 h 1921"/>
              <a:gd name="T42" fmla="*/ 6130 w 8205"/>
              <a:gd name="T43" fmla="*/ 109 h 1921"/>
              <a:gd name="T44" fmla="*/ 6422 w 8205"/>
              <a:gd name="T45" fmla="*/ 158 h 1921"/>
              <a:gd name="T46" fmla="*/ 6716 w 8205"/>
              <a:gd name="T47" fmla="*/ 221 h 1921"/>
              <a:gd name="T48" fmla="*/ 7012 w 8205"/>
              <a:gd name="T49" fmla="*/ 297 h 1921"/>
              <a:gd name="T50" fmla="*/ 7313 w 8205"/>
              <a:gd name="T51" fmla="*/ 388 h 1921"/>
              <a:gd name="T52" fmla="*/ 7616 w 8205"/>
              <a:gd name="T53" fmla="*/ 493 h 1921"/>
              <a:gd name="T54" fmla="*/ 7921 w 8205"/>
              <a:gd name="T55" fmla="*/ 614 h 1921"/>
              <a:gd name="T56" fmla="*/ 8205 w 8205"/>
              <a:gd name="T57" fmla="*/ 701 h 1921"/>
              <a:gd name="T58" fmla="*/ 7896 w 8205"/>
              <a:gd name="T59" fmla="*/ 567 h 1921"/>
              <a:gd name="T60" fmla="*/ 7589 w 8205"/>
              <a:gd name="T61" fmla="*/ 447 h 1921"/>
              <a:gd name="T62" fmla="*/ 7286 w 8205"/>
              <a:gd name="T63" fmla="*/ 343 h 1921"/>
              <a:gd name="T64" fmla="*/ 6985 w 8205"/>
              <a:gd name="T65" fmla="*/ 254 h 1921"/>
              <a:gd name="T66" fmla="*/ 6686 w 8205"/>
              <a:gd name="T67" fmla="*/ 178 h 1921"/>
              <a:gd name="T68" fmla="*/ 6391 w 8205"/>
              <a:gd name="T69" fmla="*/ 118 h 1921"/>
              <a:gd name="T70" fmla="*/ 6099 w 8205"/>
              <a:gd name="T71" fmla="*/ 70 h 1921"/>
              <a:gd name="T72" fmla="*/ 5810 w 8205"/>
              <a:gd name="T73" fmla="*/ 34 h 1921"/>
              <a:gd name="T74" fmla="*/ 5524 w 8205"/>
              <a:gd name="T75" fmla="*/ 12 h 1921"/>
              <a:gd name="T76" fmla="*/ 5243 w 8205"/>
              <a:gd name="T77" fmla="*/ 1 h 1921"/>
              <a:gd name="T78" fmla="*/ 4964 w 8205"/>
              <a:gd name="T79" fmla="*/ 2 h 1921"/>
              <a:gd name="T80" fmla="*/ 4688 w 8205"/>
              <a:gd name="T81" fmla="*/ 14 h 1921"/>
              <a:gd name="T82" fmla="*/ 4416 w 8205"/>
              <a:gd name="T83" fmla="*/ 37 h 1921"/>
              <a:gd name="T84" fmla="*/ 4147 w 8205"/>
              <a:gd name="T85" fmla="*/ 70 h 1921"/>
              <a:gd name="T86" fmla="*/ 3882 w 8205"/>
              <a:gd name="T87" fmla="*/ 112 h 1921"/>
              <a:gd name="T88" fmla="*/ 3621 w 8205"/>
              <a:gd name="T89" fmla="*/ 165 h 1921"/>
              <a:gd name="T90" fmla="*/ 3364 w 8205"/>
              <a:gd name="T91" fmla="*/ 225 h 1921"/>
              <a:gd name="T92" fmla="*/ 3110 w 8205"/>
              <a:gd name="T93" fmla="*/ 294 h 1921"/>
              <a:gd name="T94" fmla="*/ 2859 w 8205"/>
              <a:gd name="T95" fmla="*/ 372 h 1921"/>
              <a:gd name="T96" fmla="*/ 2614 w 8205"/>
              <a:gd name="T97" fmla="*/ 456 h 1921"/>
              <a:gd name="T98" fmla="*/ 2372 w 8205"/>
              <a:gd name="T99" fmla="*/ 548 h 1921"/>
              <a:gd name="T100" fmla="*/ 2135 w 8205"/>
              <a:gd name="T101" fmla="*/ 646 h 1921"/>
              <a:gd name="T102" fmla="*/ 1902 w 8205"/>
              <a:gd name="T103" fmla="*/ 751 h 1921"/>
              <a:gd name="T104" fmla="*/ 1672 w 8205"/>
              <a:gd name="T105" fmla="*/ 861 h 1921"/>
              <a:gd name="T106" fmla="*/ 1448 w 8205"/>
              <a:gd name="T107" fmla="*/ 977 h 1921"/>
              <a:gd name="T108" fmla="*/ 1118 w 8205"/>
              <a:gd name="T109" fmla="*/ 1158 h 1921"/>
              <a:gd name="T110" fmla="*/ 695 w 8205"/>
              <a:gd name="T111" fmla="*/ 1416 h 1921"/>
              <a:gd name="T112" fmla="*/ 292 w 8205"/>
              <a:gd name="T113" fmla="*/ 1686 h 192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Lst>
            <a:rect l="0" t="0" r="r" b="b"/>
            <a:pathLst>
              <a:path w="8205" h="1921">
                <a:moveTo>
                  <a:pt x="20" y="1921"/>
                </a:moveTo>
                <a:lnTo>
                  <a:pt x="68" y="1887"/>
                </a:lnTo>
                <a:lnTo>
                  <a:pt x="115" y="1851"/>
                </a:lnTo>
                <a:lnTo>
                  <a:pt x="165" y="1817"/>
                </a:lnTo>
                <a:lnTo>
                  <a:pt x="213" y="1782"/>
                </a:lnTo>
                <a:lnTo>
                  <a:pt x="262" y="1747"/>
                </a:lnTo>
                <a:lnTo>
                  <a:pt x="311" y="1713"/>
                </a:lnTo>
                <a:lnTo>
                  <a:pt x="360" y="1679"/>
                </a:lnTo>
                <a:lnTo>
                  <a:pt x="409" y="1644"/>
                </a:lnTo>
                <a:lnTo>
                  <a:pt x="460" y="1611"/>
                </a:lnTo>
                <a:lnTo>
                  <a:pt x="510" y="1577"/>
                </a:lnTo>
                <a:lnTo>
                  <a:pt x="560" y="1544"/>
                </a:lnTo>
                <a:lnTo>
                  <a:pt x="611" y="1511"/>
                </a:lnTo>
                <a:lnTo>
                  <a:pt x="662" y="1477"/>
                </a:lnTo>
                <a:lnTo>
                  <a:pt x="714" y="1444"/>
                </a:lnTo>
                <a:lnTo>
                  <a:pt x="765" y="1411"/>
                </a:lnTo>
                <a:lnTo>
                  <a:pt x="818" y="1379"/>
                </a:lnTo>
                <a:lnTo>
                  <a:pt x="870" y="1346"/>
                </a:lnTo>
                <a:lnTo>
                  <a:pt x="922" y="1314"/>
                </a:lnTo>
                <a:lnTo>
                  <a:pt x="975" y="1282"/>
                </a:lnTo>
                <a:lnTo>
                  <a:pt x="1028" y="1251"/>
                </a:lnTo>
                <a:lnTo>
                  <a:pt x="1082" y="1219"/>
                </a:lnTo>
                <a:lnTo>
                  <a:pt x="1136" y="1188"/>
                </a:lnTo>
                <a:lnTo>
                  <a:pt x="1189" y="1157"/>
                </a:lnTo>
                <a:lnTo>
                  <a:pt x="1243" y="1126"/>
                </a:lnTo>
                <a:lnTo>
                  <a:pt x="1298" y="1096"/>
                </a:lnTo>
                <a:lnTo>
                  <a:pt x="1353" y="1066"/>
                </a:lnTo>
                <a:lnTo>
                  <a:pt x="1380" y="1051"/>
                </a:lnTo>
                <a:lnTo>
                  <a:pt x="1408" y="1036"/>
                </a:lnTo>
                <a:lnTo>
                  <a:pt x="1435" y="1021"/>
                </a:lnTo>
                <a:lnTo>
                  <a:pt x="1463" y="1006"/>
                </a:lnTo>
                <a:lnTo>
                  <a:pt x="1491" y="992"/>
                </a:lnTo>
                <a:lnTo>
                  <a:pt x="1519" y="978"/>
                </a:lnTo>
                <a:lnTo>
                  <a:pt x="1546" y="963"/>
                </a:lnTo>
                <a:lnTo>
                  <a:pt x="1575" y="948"/>
                </a:lnTo>
                <a:lnTo>
                  <a:pt x="1602" y="934"/>
                </a:lnTo>
                <a:lnTo>
                  <a:pt x="1631" y="919"/>
                </a:lnTo>
                <a:lnTo>
                  <a:pt x="1659" y="906"/>
                </a:lnTo>
                <a:lnTo>
                  <a:pt x="1687" y="892"/>
                </a:lnTo>
                <a:lnTo>
                  <a:pt x="1715" y="877"/>
                </a:lnTo>
                <a:lnTo>
                  <a:pt x="1744" y="863"/>
                </a:lnTo>
                <a:lnTo>
                  <a:pt x="1773" y="850"/>
                </a:lnTo>
                <a:lnTo>
                  <a:pt x="1801" y="836"/>
                </a:lnTo>
                <a:lnTo>
                  <a:pt x="1830" y="822"/>
                </a:lnTo>
                <a:lnTo>
                  <a:pt x="1858" y="809"/>
                </a:lnTo>
                <a:lnTo>
                  <a:pt x="1887" y="795"/>
                </a:lnTo>
                <a:lnTo>
                  <a:pt x="1916" y="782"/>
                </a:lnTo>
                <a:lnTo>
                  <a:pt x="1944" y="769"/>
                </a:lnTo>
                <a:lnTo>
                  <a:pt x="1973" y="755"/>
                </a:lnTo>
                <a:lnTo>
                  <a:pt x="2003" y="742"/>
                </a:lnTo>
                <a:lnTo>
                  <a:pt x="2031" y="728"/>
                </a:lnTo>
                <a:lnTo>
                  <a:pt x="2061" y="716"/>
                </a:lnTo>
                <a:lnTo>
                  <a:pt x="2090" y="703"/>
                </a:lnTo>
                <a:lnTo>
                  <a:pt x="2119" y="691"/>
                </a:lnTo>
                <a:lnTo>
                  <a:pt x="2148" y="677"/>
                </a:lnTo>
                <a:lnTo>
                  <a:pt x="2178" y="664"/>
                </a:lnTo>
                <a:lnTo>
                  <a:pt x="2207" y="653"/>
                </a:lnTo>
                <a:lnTo>
                  <a:pt x="2236" y="640"/>
                </a:lnTo>
                <a:lnTo>
                  <a:pt x="2266" y="628"/>
                </a:lnTo>
                <a:lnTo>
                  <a:pt x="2295" y="615"/>
                </a:lnTo>
                <a:lnTo>
                  <a:pt x="2325" y="604"/>
                </a:lnTo>
                <a:lnTo>
                  <a:pt x="2355" y="591"/>
                </a:lnTo>
                <a:lnTo>
                  <a:pt x="2385" y="580"/>
                </a:lnTo>
                <a:lnTo>
                  <a:pt x="2414" y="567"/>
                </a:lnTo>
                <a:lnTo>
                  <a:pt x="2444" y="556"/>
                </a:lnTo>
                <a:lnTo>
                  <a:pt x="2475" y="544"/>
                </a:lnTo>
                <a:lnTo>
                  <a:pt x="2505" y="533"/>
                </a:lnTo>
                <a:lnTo>
                  <a:pt x="2534" y="522"/>
                </a:lnTo>
                <a:lnTo>
                  <a:pt x="2565" y="510"/>
                </a:lnTo>
                <a:lnTo>
                  <a:pt x="2595" y="500"/>
                </a:lnTo>
                <a:lnTo>
                  <a:pt x="2626" y="488"/>
                </a:lnTo>
                <a:lnTo>
                  <a:pt x="2656" y="477"/>
                </a:lnTo>
                <a:lnTo>
                  <a:pt x="2687" y="467"/>
                </a:lnTo>
                <a:lnTo>
                  <a:pt x="2717" y="455"/>
                </a:lnTo>
                <a:lnTo>
                  <a:pt x="2747" y="445"/>
                </a:lnTo>
                <a:lnTo>
                  <a:pt x="2778" y="435"/>
                </a:lnTo>
                <a:lnTo>
                  <a:pt x="2809" y="424"/>
                </a:lnTo>
                <a:lnTo>
                  <a:pt x="2840" y="414"/>
                </a:lnTo>
                <a:lnTo>
                  <a:pt x="2871" y="404"/>
                </a:lnTo>
                <a:lnTo>
                  <a:pt x="2902" y="393"/>
                </a:lnTo>
                <a:lnTo>
                  <a:pt x="2932" y="384"/>
                </a:lnTo>
                <a:lnTo>
                  <a:pt x="2963" y="374"/>
                </a:lnTo>
                <a:lnTo>
                  <a:pt x="2994" y="365"/>
                </a:lnTo>
                <a:lnTo>
                  <a:pt x="3025" y="355"/>
                </a:lnTo>
                <a:lnTo>
                  <a:pt x="3056" y="345"/>
                </a:lnTo>
                <a:lnTo>
                  <a:pt x="3088" y="336"/>
                </a:lnTo>
                <a:lnTo>
                  <a:pt x="3119" y="327"/>
                </a:lnTo>
                <a:lnTo>
                  <a:pt x="3151" y="318"/>
                </a:lnTo>
                <a:lnTo>
                  <a:pt x="3182" y="309"/>
                </a:lnTo>
                <a:lnTo>
                  <a:pt x="3213" y="300"/>
                </a:lnTo>
                <a:lnTo>
                  <a:pt x="3245" y="292"/>
                </a:lnTo>
                <a:lnTo>
                  <a:pt x="3277" y="283"/>
                </a:lnTo>
                <a:lnTo>
                  <a:pt x="3308" y="275"/>
                </a:lnTo>
                <a:lnTo>
                  <a:pt x="3340" y="267"/>
                </a:lnTo>
                <a:lnTo>
                  <a:pt x="3372" y="259"/>
                </a:lnTo>
                <a:lnTo>
                  <a:pt x="3404" y="251"/>
                </a:lnTo>
                <a:lnTo>
                  <a:pt x="3436" y="243"/>
                </a:lnTo>
                <a:lnTo>
                  <a:pt x="3468" y="235"/>
                </a:lnTo>
                <a:lnTo>
                  <a:pt x="3499" y="227"/>
                </a:lnTo>
                <a:lnTo>
                  <a:pt x="3532" y="220"/>
                </a:lnTo>
                <a:lnTo>
                  <a:pt x="3564" y="212"/>
                </a:lnTo>
                <a:lnTo>
                  <a:pt x="3596" y="205"/>
                </a:lnTo>
                <a:lnTo>
                  <a:pt x="3628" y="198"/>
                </a:lnTo>
                <a:lnTo>
                  <a:pt x="3660" y="191"/>
                </a:lnTo>
                <a:lnTo>
                  <a:pt x="3693" y="184"/>
                </a:lnTo>
                <a:lnTo>
                  <a:pt x="3725" y="177"/>
                </a:lnTo>
                <a:lnTo>
                  <a:pt x="3757" y="170"/>
                </a:lnTo>
                <a:lnTo>
                  <a:pt x="3790" y="164"/>
                </a:lnTo>
                <a:lnTo>
                  <a:pt x="3822" y="158"/>
                </a:lnTo>
                <a:lnTo>
                  <a:pt x="3855" y="152"/>
                </a:lnTo>
                <a:lnTo>
                  <a:pt x="3887" y="145"/>
                </a:lnTo>
                <a:lnTo>
                  <a:pt x="3921" y="140"/>
                </a:lnTo>
                <a:lnTo>
                  <a:pt x="3954" y="134"/>
                </a:lnTo>
                <a:lnTo>
                  <a:pt x="3986" y="128"/>
                </a:lnTo>
                <a:lnTo>
                  <a:pt x="4019" y="124"/>
                </a:lnTo>
                <a:lnTo>
                  <a:pt x="4052" y="118"/>
                </a:lnTo>
                <a:lnTo>
                  <a:pt x="4085" y="113"/>
                </a:lnTo>
                <a:lnTo>
                  <a:pt x="4119" y="108"/>
                </a:lnTo>
                <a:lnTo>
                  <a:pt x="4152" y="103"/>
                </a:lnTo>
                <a:lnTo>
                  <a:pt x="4185" y="98"/>
                </a:lnTo>
                <a:lnTo>
                  <a:pt x="4218" y="94"/>
                </a:lnTo>
                <a:lnTo>
                  <a:pt x="4251" y="89"/>
                </a:lnTo>
                <a:lnTo>
                  <a:pt x="4284" y="86"/>
                </a:lnTo>
                <a:lnTo>
                  <a:pt x="4319" y="81"/>
                </a:lnTo>
                <a:lnTo>
                  <a:pt x="4352" y="78"/>
                </a:lnTo>
                <a:lnTo>
                  <a:pt x="4385" y="74"/>
                </a:lnTo>
                <a:lnTo>
                  <a:pt x="4419" y="71"/>
                </a:lnTo>
                <a:lnTo>
                  <a:pt x="4452" y="68"/>
                </a:lnTo>
                <a:lnTo>
                  <a:pt x="4487" y="64"/>
                </a:lnTo>
                <a:lnTo>
                  <a:pt x="4520" y="61"/>
                </a:lnTo>
                <a:lnTo>
                  <a:pt x="4554" y="58"/>
                </a:lnTo>
                <a:lnTo>
                  <a:pt x="4587" y="55"/>
                </a:lnTo>
                <a:lnTo>
                  <a:pt x="4622" y="53"/>
                </a:lnTo>
                <a:lnTo>
                  <a:pt x="4656" y="50"/>
                </a:lnTo>
                <a:lnTo>
                  <a:pt x="4689" y="48"/>
                </a:lnTo>
                <a:lnTo>
                  <a:pt x="4724" y="46"/>
                </a:lnTo>
                <a:lnTo>
                  <a:pt x="4758" y="44"/>
                </a:lnTo>
                <a:lnTo>
                  <a:pt x="4792" y="42"/>
                </a:lnTo>
                <a:lnTo>
                  <a:pt x="4826" y="40"/>
                </a:lnTo>
                <a:lnTo>
                  <a:pt x="4861" y="39"/>
                </a:lnTo>
                <a:lnTo>
                  <a:pt x="4895" y="38"/>
                </a:lnTo>
                <a:lnTo>
                  <a:pt x="4929" y="37"/>
                </a:lnTo>
                <a:lnTo>
                  <a:pt x="4964" y="36"/>
                </a:lnTo>
                <a:lnTo>
                  <a:pt x="4998" y="36"/>
                </a:lnTo>
                <a:lnTo>
                  <a:pt x="5034" y="34"/>
                </a:lnTo>
                <a:lnTo>
                  <a:pt x="5068" y="34"/>
                </a:lnTo>
                <a:lnTo>
                  <a:pt x="5102" y="34"/>
                </a:lnTo>
                <a:lnTo>
                  <a:pt x="5138" y="34"/>
                </a:lnTo>
                <a:lnTo>
                  <a:pt x="5172" y="34"/>
                </a:lnTo>
                <a:lnTo>
                  <a:pt x="5207" y="34"/>
                </a:lnTo>
                <a:lnTo>
                  <a:pt x="5242" y="36"/>
                </a:lnTo>
                <a:lnTo>
                  <a:pt x="5277" y="36"/>
                </a:lnTo>
                <a:lnTo>
                  <a:pt x="5311" y="37"/>
                </a:lnTo>
                <a:lnTo>
                  <a:pt x="5347" y="38"/>
                </a:lnTo>
                <a:lnTo>
                  <a:pt x="5382" y="39"/>
                </a:lnTo>
                <a:lnTo>
                  <a:pt x="5417" y="40"/>
                </a:lnTo>
                <a:lnTo>
                  <a:pt x="5452" y="42"/>
                </a:lnTo>
                <a:lnTo>
                  <a:pt x="5488" y="44"/>
                </a:lnTo>
                <a:lnTo>
                  <a:pt x="5523" y="46"/>
                </a:lnTo>
                <a:lnTo>
                  <a:pt x="5558" y="48"/>
                </a:lnTo>
                <a:lnTo>
                  <a:pt x="5594" y="50"/>
                </a:lnTo>
                <a:lnTo>
                  <a:pt x="5629" y="53"/>
                </a:lnTo>
                <a:lnTo>
                  <a:pt x="5665" y="55"/>
                </a:lnTo>
                <a:lnTo>
                  <a:pt x="5700" y="58"/>
                </a:lnTo>
                <a:lnTo>
                  <a:pt x="5736" y="62"/>
                </a:lnTo>
                <a:lnTo>
                  <a:pt x="5771" y="64"/>
                </a:lnTo>
                <a:lnTo>
                  <a:pt x="5807" y="68"/>
                </a:lnTo>
                <a:lnTo>
                  <a:pt x="5843" y="72"/>
                </a:lnTo>
                <a:lnTo>
                  <a:pt x="5879" y="76"/>
                </a:lnTo>
                <a:lnTo>
                  <a:pt x="5914" y="80"/>
                </a:lnTo>
                <a:lnTo>
                  <a:pt x="5951" y="84"/>
                </a:lnTo>
                <a:lnTo>
                  <a:pt x="5986" y="88"/>
                </a:lnTo>
                <a:lnTo>
                  <a:pt x="6023" y="93"/>
                </a:lnTo>
                <a:lnTo>
                  <a:pt x="6058" y="98"/>
                </a:lnTo>
                <a:lnTo>
                  <a:pt x="6095" y="103"/>
                </a:lnTo>
                <a:lnTo>
                  <a:pt x="6130" y="109"/>
                </a:lnTo>
                <a:lnTo>
                  <a:pt x="6167" y="113"/>
                </a:lnTo>
                <a:lnTo>
                  <a:pt x="6204" y="119"/>
                </a:lnTo>
                <a:lnTo>
                  <a:pt x="6239" y="125"/>
                </a:lnTo>
                <a:lnTo>
                  <a:pt x="6276" y="132"/>
                </a:lnTo>
                <a:lnTo>
                  <a:pt x="6312" y="137"/>
                </a:lnTo>
                <a:lnTo>
                  <a:pt x="6349" y="144"/>
                </a:lnTo>
                <a:lnTo>
                  <a:pt x="6385" y="151"/>
                </a:lnTo>
                <a:lnTo>
                  <a:pt x="6422" y="158"/>
                </a:lnTo>
                <a:lnTo>
                  <a:pt x="6459" y="165"/>
                </a:lnTo>
                <a:lnTo>
                  <a:pt x="6495" y="172"/>
                </a:lnTo>
                <a:lnTo>
                  <a:pt x="6532" y="180"/>
                </a:lnTo>
                <a:lnTo>
                  <a:pt x="6568" y="188"/>
                </a:lnTo>
                <a:lnTo>
                  <a:pt x="6605" y="196"/>
                </a:lnTo>
                <a:lnTo>
                  <a:pt x="6642" y="204"/>
                </a:lnTo>
                <a:lnTo>
                  <a:pt x="6678" y="212"/>
                </a:lnTo>
                <a:lnTo>
                  <a:pt x="6716" y="221"/>
                </a:lnTo>
                <a:lnTo>
                  <a:pt x="6753" y="229"/>
                </a:lnTo>
                <a:lnTo>
                  <a:pt x="6789" y="238"/>
                </a:lnTo>
                <a:lnTo>
                  <a:pt x="6827" y="247"/>
                </a:lnTo>
                <a:lnTo>
                  <a:pt x="6864" y="257"/>
                </a:lnTo>
                <a:lnTo>
                  <a:pt x="6901" y="267"/>
                </a:lnTo>
                <a:lnTo>
                  <a:pt x="6938" y="277"/>
                </a:lnTo>
                <a:lnTo>
                  <a:pt x="6976" y="287"/>
                </a:lnTo>
                <a:lnTo>
                  <a:pt x="7012" y="297"/>
                </a:lnTo>
                <a:lnTo>
                  <a:pt x="7050" y="308"/>
                </a:lnTo>
                <a:lnTo>
                  <a:pt x="7088" y="318"/>
                </a:lnTo>
                <a:lnTo>
                  <a:pt x="7125" y="329"/>
                </a:lnTo>
                <a:lnTo>
                  <a:pt x="7162" y="341"/>
                </a:lnTo>
                <a:lnTo>
                  <a:pt x="7200" y="352"/>
                </a:lnTo>
                <a:lnTo>
                  <a:pt x="7238" y="364"/>
                </a:lnTo>
                <a:lnTo>
                  <a:pt x="7275" y="375"/>
                </a:lnTo>
                <a:lnTo>
                  <a:pt x="7313" y="388"/>
                </a:lnTo>
                <a:lnTo>
                  <a:pt x="7351" y="400"/>
                </a:lnTo>
                <a:lnTo>
                  <a:pt x="7388" y="413"/>
                </a:lnTo>
                <a:lnTo>
                  <a:pt x="7426" y="425"/>
                </a:lnTo>
                <a:lnTo>
                  <a:pt x="7464" y="439"/>
                </a:lnTo>
                <a:lnTo>
                  <a:pt x="7502" y="452"/>
                </a:lnTo>
                <a:lnTo>
                  <a:pt x="7539" y="465"/>
                </a:lnTo>
                <a:lnTo>
                  <a:pt x="7577" y="479"/>
                </a:lnTo>
                <a:lnTo>
                  <a:pt x="7616" y="493"/>
                </a:lnTo>
                <a:lnTo>
                  <a:pt x="7654" y="508"/>
                </a:lnTo>
                <a:lnTo>
                  <a:pt x="7692" y="523"/>
                </a:lnTo>
                <a:lnTo>
                  <a:pt x="7730" y="536"/>
                </a:lnTo>
                <a:lnTo>
                  <a:pt x="7768" y="551"/>
                </a:lnTo>
                <a:lnTo>
                  <a:pt x="7806" y="567"/>
                </a:lnTo>
                <a:lnTo>
                  <a:pt x="7845" y="582"/>
                </a:lnTo>
                <a:lnTo>
                  <a:pt x="7883" y="598"/>
                </a:lnTo>
                <a:lnTo>
                  <a:pt x="7921" y="614"/>
                </a:lnTo>
                <a:lnTo>
                  <a:pt x="7959" y="630"/>
                </a:lnTo>
                <a:lnTo>
                  <a:pt x="7998" y="646"/>
                </a:lnTo>
                <a:lnTo>
                  <a:pt x="8037" y="663"/>
                </a:lnTo>
                <a:lnTo>
                  <a:pt x="8075" y="680"/>
                </a:lnTo>
                <a:lnTo>
                  <a:pt x="8114" y="698"/>
                </a:lnTo>
                <a:lnTo>
                  <a:pt x="8153" y="715"/>
                </a:lnTo>
                <a:lnTo>
                  <a:pt x="8191" y="732"/>
                </a:lnTo>
                <a:lnTo>
                  <a:pt x="8205" y="701"/>
                </a:lnTo>
                <a:lnTo>
                  <a:pt x="8166" y="684"/>
                </a:lnTo>
                <a:lnTo>
                  <a:pt x="8127" y="667"/>
                </a:lnTo>
                <a:lnTo>
                  <a:pt x="8088" y="650"/>
                </a:lnTo>
                <a:lnTo>
                  <a:pt x="8050" y="632"/>
                </a:lnTo>
                <a:lnTo>
                  <a:pt x="8012" y="615"/>
                </a:lnTo>
                <a:lnTo>
                  <a:pt x="7973" y="599"/>
                </a:lnTo>
                <a:lnTo>
                  <a:pt x="7934" y="582"/>
                </a:lnTo>
                <a:lnTo>
                  <a:pt x="7896" y="567"/>
                </a:lnTo>
                <a:lnTo>
                  <a:pt x="7857" y="551"/>
                </a:lnTo>
                <a:lnTo>
                  <a:pt x="7819" y="535"/>
                </a:lnTo>
                <a:lnTo>
                  <a:pt x="7781" y="520"/>
                </a:lnTo>
                <a:lnTo>
                  <a:pt x="7742" y="506"/>
                </a:lnTo>
                <a:lnTo>
                  <a:pt x="7704" y="491"/>
                </a:lnTo>
                <a:lnTo>
                  <a:pt x="7665" y="476"/>
                </a:lnTo>
                <a:lnTo>
                  <a:pt x="7628" y="462"/>
                </a:lnTo>
                <a:lnTo>
                  <a:pt x="7589" y="447"/>
                </a:lnTo>
                <a:lnTo>
                  <a:pt x="7551" y="433"/>
                </a:lnTo>
                <a:lnTo>
                  <a:pt x="7513" y="420"/>
                </a:lnTo>
                <a:lnTo>
                  <a:pt x="7475" y="407"/>
                </a:lnTo>
                <a:lnTo>
                  <a:pt x="7437" y="393"/>
                </a:lnTo>
                <a:lnTo>
                  <a:pt x="7399" y="381"/>
                </a:lnTo>
                <a:lnTo>
                  <a:pt x="7361" y="368"/>
                </a:lnTo>
                <a:lnTo>
                  <a:pt x="7323" y="356"/>
                </a:lnTo>
                <a:lnTo>
                  <a:pt x="7286" y="343"/>
                </a:lnTo>
                <a:lnTo>
                  <a:pt x="7248" y="332"/>
                </a:lnTo>
                <a:lnTo>
                  <a:pt x="7210" y="319"/>
                </a:lnTo>
                <a:lnTo>
                  <a:pt x="7172" y="308"/>
                </a:lnTo>
                <a:lnTo>
                  <a:pt x="7135" y="297"/>
                </a:lnTo>
                <a:lnTo>
                  <a:pt x="7097" y="286"/>
                </a:lnTo>
                <a:lnTo>
                  <a:pt x="7059" y="275"/>
                </a:lnTo>
                <a:lnTo>
                  <a:pt x="7021" y="264"/>
                </a:lnTo>
                <a:lnTo>
                  <a:pt x="6985" y="254"/>
                </a:lnTo>
                <a:lnTo>
                  <a:pt x="6947" y="244"/>
                </a:lnTo>
                <a:lnTo>
                  <a:pt x="6909" y="233"/>
                </a:lnTo>
                <a:lnTo>
                  <a:pt x="6873" y="224"/>
                </a:lnTo>
                <a:lnTo>
                  <a:pt x="6835" y="215"/>
                </a:lnTo>
                <a:lnTo>
                  <a:pt x="6798" y="206"/>
                </a:lnTo>
                <a:lnTo>
                  <a:pt x="6761" y="197"/>
                </a:lnTo>
                <a:lnTo>
                  <a:pt x="6724" y="188"/>
                </a:lnTo>
                <a:lnTo>
                  <a:pt x="6686" y="178"/>
                </a:lnTo>
                <a:lnTo>
                  <a:pt x="6650" y="170"/>
                </a:lnTo>
                <a:lnTo>
                  <a:pt x="6612" y="162"/>
                </a:lnTo>
                <a:lnTo>
                  <a:pt x="6575" y="154"/>
                </a:lnTo>
                <a:lnTo>
                  <a:pt x="6539" y="146"/>
                </a:lnTo>
                <a:lnTo>
                  <a:pt x="6502" y="138"/>
                </a:lnTo>
                <a:lnTo>
                  <a:pt x="6464" y="132"/>
                </a:lnTo>
                <a:lnTo>
                  <a:pt x="6428" y="125"/>
                </a:lnTo>
                <a:lnTo>
                  <a:pt x="6391" y="118"/>
                </a:lnTo>
                <a:lnTo>
                  <a:pt x="6355" y="111"/>
                </a:lnTo>
                <a:lnTo>
                  <a:pt x="6318" y="104"/>
                </a:lnTo>
                <a:lnTo>
                  <a:pt x="6281" y="98"/>
                </a:lnTo>
                <a:lnTo>
                  <a:pt x="6245" y="92"/>
                </a:lnTo>
                <a:lnTo>
                  <a:pt x="6208" y="86"/>
                </a:lnTo>
                <a:lnTo>
                  <a:pt x="6172" y="80"/>
                </a:lnTo>
                <a:lnTo>
                  <a:pt x="6136" y="74"/>
                </a:lnTo>
                <a:lnTo>
                  <a:pt x="6099" y="70"/>
                </a:lnTo>
                <a:lnTo>
                  <a:pt x="6063" y="64"/>
                </a:lnTo>
                <a:lnTo>
                  <a:pt x="6026" y="60"/>
                </a:lnTo>
                <a:lnTo>
                  <a:pt x="5991" y="55"/>
                </a:lnTo>
                <a:lnTo>
                  <a:pt x="5954" y="50"/>
                </a:lnTo>
                <a:lnTo>
                  <a:pt x="5919" y="46"/>
                </a:lnTo>
                <a:lnTo>
                  <a:pt x="5882" y="42"/>
                </a:lnTo>
                <a:lnTo>
                  <a:pt x="5847" y="38"/>
                </a:lnTo>
                <a:lnTo>
                  <a:pt x="5810" y="34"/>
                </a:lnTo>
                <a:lnTo>
                  <a:pt x="5775" y="31"/>
                </a:lnTo>
                <a:lnTo>
                  <a:pt x="5738" y="28"/>
                </a:lnTo>
                <a:lnTo>
                  <a:pt x="5703" y="24"/>
                </a:lnTo>
                <a:lnTo>
                  <a:pt x="5667" y="22"/>
                </a:lnTo>
                <a:lnTo>
                  <a:pt x="5632" y="18"/>
                </a:lnTo>
                <a:lnTo>
                  <a:pt x="5596" y="16"/>
                </a:lnTo>
                <a:lnTo>
                  <a:pt x="5561" y="14"/>
                </a:lnTo>
                <a:lnTo>
                  <a:pt x="5524" y="12"/>
                </a:lnTo>
                <a:lnTo>
                  <a:pt x="5489" y="9"/>
                </a:lnTo>
                <a:lnTo>
                  <a:pt x="5453" y="8"/>
                </a:lnTo>
                <a:lnTo>
                  <a:pt x="5418" y="6"/>
                </a:lnTo>
                <a:lnTo>
                  <a:pt x="5384" y="5"/>
                </a:lnTo>
                <a:lnTo>
                  <a:pt x="5348" y="4"/>
                </a:lnTo>
                <a:lnTo>
                  <a:pt x="5313" y="2"/>
                </a:lnTo>
                <a:lnTo>
                  <a:pt x="5277" y="2"/>
                </a:lnTo>
                <a:lnTo>
                  <a:pt x="5243" y="1"/>
                </a:lnTo>
                <a:lnTo>
                  <a:pt x="5207" y="0"/>
                </a:lnTo>
                <a:lnTo>
                  <a:pt x="5172" y="0"/>
                </a:lnTo>
                <a:lnTo>
                  <a:pt x="5138" y="0"/>
                </a:lnTo>
                <a:lnTo>
                  <a:pt x="5102" y="0"/>
                </a:lnTo>
                <a:lnTo>
                  <a:pt x="5068" y="0"/>
                </a:lnTo>
                <a:lnTo>
                  <a:pt x="5032" y="1"/>
                </a:lnTo>
                <a:lnTo>
                  <a:pt x="4998" y="1"/>
                </a:lnTo>
                <a:lnTo>
                  <a:pt x="4964" y="2"/>
                </a:lnTo>
                <a:lnTo>
                  <a:pt x="4928" y="4"/>
                </a:lnTo>
                <a:lnTo>
                  <a:pt x="4894" y="4"/>
                </a:lnTo>
                <a:lnTo>
                  <a:pt x="4860" y="6"/>
                </a:lnTo>
                <a:lnTo>
                  <a:pt x="4825" y="7"/>
                </a:lnTo>
                <a:lnTo>
                  <a:pt x="4791" y="8"/>
                </a:lnTo>
                <a:lnTo>
                  <a:pt x="4757" y="10"/>
                </a:lnTo>
                <a:lnTo>
                  <a:pt x="4722" y="12"/>
                </a:lnTo>
                <a:lnTo>
                  <a:pt x="4688" y="14"/>
                </a:lnTo>
                <a:lnTo>
                  <a:pt x="4654" y="16"/>
                </a:lnTo>
                <a:lnTo>
                  <a:pt x="4619" y="18"/>
                </a:lnTo>
                <a:lnTo>
                  <a:pt x="4585" y="22"/>
                </a:lnTo>
                <a:lnTo>
                  <a:pt x="4551" y="24"/>
                </a:lnTo>
                <a:lnTo>
                  <a:pt x="4518" y="28"/>
                </a:lnTo>
                <a:lnTo>
                  <a:pt x="4483" y="30"/>
                </a:lnTo>
                <a:lnTo>
                  <a:pt x="4449" y="33"/>
                </a:lnTo>
                <a:lnTo>
                  <a:pt x="4416" y="37"/>
                </a:lnTo>
                <a:lnTo>
                  <a:pt x="4382" y="40"/>
                </a:lnTo>
                <a:lnTo>
                  <a:pt x="4348" y="44"/>
                </a:lnTo>
                <a:lnTo>
                  <a:pt x="4314" y="48"/>
                </a:lnTo>
                <a:lnTo>
                  <a:pt x="4281" y="52"/>
                </a:lnTo>
                <a:lnTo>
                  <a:pt x="4247" y="56"/>
                </a:lnTo>
                <a:lnTo>
                  <a:pt x="4213" y="61"/>
                </a:lnTo>
                <a:lnTo>
                  <a:pt x="4180" y="65"/>
                </a:lnTo>
                <a:lnTo>
                  <a:pt x="4147" y="70"/>
                </a:lnTo>
                <a:lnTo>
                  <a:pt x="4114" y="74"/>
                </a:lnTo>
                <a:lnTo>
                  <a:pt x="4081" y="79"/>
                </a:lnTo>
                <a:lnTo>
                  <a:pt x="4048" y="85"/>
                </a:lnTo>
                <a:lnTo>
                  <a:pt x="4014" y="90"/>
                </a:lnTo>
                <a:lnTo>
                  <a:pt x="3981" y="95"/>
                </a:lnTo>
                <a:lnTo>
                  <a:pt x="3948" y="101"/>
                </a:lnTo>
                <a:lnTo>
                  <a:pt x="3915" y="106"/>
                </a:lnTo>
                <a:lnTo>
                  <a:pt x="3882" y="112"/>
                </a:lnTo>
                <a:lnTo>
                  <a:pt x="3849" y="118"/>
                </a:lnTo>
                <a:lnTo>
                  <a:pt x="3817" y="125"/>
                </a:lnTo>
                <a:lnTo>
                  <a:pt x="3783" y="130"/>
                </a:lnTo>
                <a:lnTo>
                  <a:pt x="3750" y="137"/>
                </a:lnTo>
                <a:lnTo>
                  <a:pt x="3718" y="144"/>
                </a:lnTo>
                <a:lnTo>
                  <a:pt x="3686" y="151"/>
                </a:lnTo>
                <a:lnTo>
                  <a:pt x="3653" y="158"/>
                </a:lnTo>
                <a:lnTo>
                  <a:pt x="3621" y="165"/>
                </a:lnTo>
                <a:lnTo>
                  <a:pt x="3588" y="172"/>
                </a:lnTo>
                <a:lnTo>
                  <a:pt x="3556" y="178"/>
                </a:lnTo>
                <a:lnTo>
                  <a:pt x="3524" y="186"/>
                </a:lnTo>
                <a:lnTo>
                  <a:pt x="3492" y="193"/>
                </a:lnTo>
                <a:lnTo>
                  <a:pt x="3460" y="201"/>
                </a:lnTo>
                <a:lnTo>
                  <a:pt x="3428" y="209"/>
                </a:lnTo>
                <a:lnTo>
                  <a:pt x="3396" y="217"/>
                </a:lnTo>
                <a:lnTo>
                  <a:pt x="3364" y="225"/>
                </a:lnTo>
                <a:lnTo>
                  <a:pt x="3332" y="233"/>
                </a:lnTo>
                <a:lnTo>
                  <a:pt x="3300" y="241"/>
                </a:lnTo>
                <a:lnTo>
                  <a:pt x="3268" y="251"/>
                </a:lnTo>
                <a:lnTo>
                  <a:pt x="3236" y="259"/>
                </a:lnTo>
                <a:lnTo>
                  <a:pt x="3205" y="268"/>
                </a:lnTo>
                <a:lnTo>
                  <a:pt x="3173" y="277"/>
                </a:lnTo>
                <a:lnTo>
                  <a:pt x="3141" y="285"/>
                </a:lnTo>
                <a:lnTo>
                  <a:pt x="3110" y="294"/>
                </a:lnTo>
                <a:lnTo>
                  <a:pt x="3078" y="303"/>
                </a:lnTo>
                <a:lnTo>
                  <a:pt x="3047" y="313"/>
                </a:lnTo>
                <a:lnTo>
                  <a:pt x="3016" y="323"/>
                </a:lnTo>
                <a:lnTo>
                  <a:pt x="2984" y="332"/>
                </a:lnTo>
                <a:lnTo>
                  <a:pt x="2953" y="342"/>
                </a:lnTo>
                <a:lnTo>
                  <a:pt x="2922" y="351"/>
                </a:lnTo>
                <a:lnTo>
                  <a:pt x="2891" y="361"/>
                </a:lnTo>
                <a:lnTo>
                  <a:pt x="2859" y="372"/>
                </a:lnTo>
                <a:lnTo>
                  <a:pt x="2828" y="382"/>
                </a:lnTo>
                <a:lnTo>
                  <a:pt x="2797" y="392"/>
                </a:lnTo>
                <a:lnTo>
                  <a:pt x="2768" y="403"/>
                </a:lnTo>
                <a:lnTo>
                  <a:pt x="2737" y="413"/>
                </a:lnTo>
                <a:lnTo>
                  <a:pt x="2706" y="423"/>
                </a:lnTo>
                <a:lnTo>
                  <a:pt x="2675" y="435"/>
                </a:lnTo>
                <a:lnTo>
                  <a:pt x="2644" y="445"/>
                </a:lnTo>
                <a:lnTo>
                  <a:pt x="2614" y="456"/>
                </a:lnTo>
                <a:lnTo>
                  <a:pt x="2584" y="468"/>
                </a:lnTo>
                <a:lnTo>
                  <a:pt x="2553" y="478"/>
                </a:lnTo>
                <a:lnTo>
                  <a:pt x="2523" y="490"/>
                </a:lnTo>
                <a:lnTo>
                  <a:pt x="2493" y="501"/>
                </a:lnTo>
                <a:lnTo>
                  <a:pt x="2462" y="512"/>
                </a:lnTo>
                <a:lnTo>
                  <a:pt x="2433" y="525"/>
                </a:lnTo>
                <a:lnTo>
                  <a:pt x="2403" y="536"/>
                </a:lnTo>
                <a:lnTo>
                  <a:pt x="2372" y="548"/>
                </a:lnTo>
                <a:lnTo>
                  <a:pt x="2342" y="560"/>
                </a:lnTo>
                <a:lnTo>
                  <a:pt x="2313" y="572"/>
                </a:lnTo>
                <a:lnTo>
                  <a:pt x="2283" y="584"/>
                </a:lnTo>
                <a:lnTo>
                  <a:pt x="2253" y="597"/>
                </a:lnTo>
                <a:lnTo>
                  <a:pt x="2223" y="608"/>
                </a:lnTo>
                <a:lnTo>
                  <a:pt x="2194" y="621"/>
                </a:lnTo>
                <a:lnTo>
                  <a:pt x="2164" y="634"/>
                </a:lnTo>
                <a:lnTo>
                  <a:pt x="2135" y="646"/>
                </a:lnTo>
                <a:lnTo>
                  <a:pt x="2106" y="659"/>
                </a:lnTo>
                <a:lnTo>
                  <a:pt x="2076" y="672"/>
                </a:lnTo>
                <a:lnTo>
                  <a:pt x="2047" y="685"/>
                </a:lnTo>
                <a:lnTo>
                  <a:pt x="2017" y="698"/>
                </a:lnTo>
                <a:lnTo>
                  <a:pt x="1989" y="711"/>
                </a:lnTo>
                <a:lnTo>
                  <a:pt x="1959" y="724"/>
                </a:lnTo>
                <a:lnTo>
                  <a:pt x="1931" y="738"/>
                </a:lnTo>
                <a:lnTo>
                  <a:pt x="1902" y="751"/>
                </a:lnTo>
                <a:lnTo>
                  <a:pt x="1872" y="764"/>
                </a:lnTo>
                <a:lnTo>
                  <a:pt x="1844" y="778"/>
                </a:lnTo>
                <a:lnTo>
                  <a:pt x="1815" y="791"/>
                </a:lnTo>
                <a:lnTo>
                  <a:pt x="1786" y="805"/>
                </a:lnTo>
                <a:lnTo>
                  <a:pt x="1758" y="819"/>
                </a:lnTo>
                <a:lnTo>
                  <a:pt x="1729" y="833"/>
                </a:lnTo>
                <a:lnTo>
                  <a:pt x="1701" y="847"/>
                </a:lnTo>
                <a:lnTo>
                  <a:pt x="1672" y="861"/>
                </a:lnTo>
                <a:lnTo>
                  <a:pt x="1643" y="875"/>
                </a:lnTo>
                <a:lnTo>
                  <a:pt x="1616" y="890"/>
                </a:lnTo>
                <a:lnTo>
                  <a:pt x="1587" y="903"/>
                </a:lnTo>
                <a:lnTo>
                  <a:pt x="1559" y="918"/>
                </a:lnTo>
                <a:lnTo>
                  <a:pt x="1531" y="933"/>
                </a:lnTo>
                <a:lnTo>
                  <a:pt x="1503" y="947"/>
                </a:lnTo>
                <a:lnTo>
                  <a:pt x="1475" y="962"/>
                </a:lnTo>
                <a:lnTo>
                  <a:pt x="1448" y="977"/>
                </a:lnTo>
                <a:lnTo>
                  <a:pt x="1419" y="992"/>
                </a:lnTo>
                <a:lnTo>
                  <a:pt x="1392" y="1006"/>
                </a:lnTo>
                <a:lnTo>
                  <a:pt x="1364" y="1021"/>
                </a:lnTo>
                <a:lnTo>
                  <a:pt x="1337" y="1036"/>
                </a:lnTo>
                <a:lnTo>
                  <a:pt x="1282" y="1066"/>
                </a:lnTo>
                <a:lnTo>
                  <a:pt x="1227" y="1097"/>
                </a:lnTo>
                <a:lnTo>
                  <a:pt x="1172" y="1128"/>
                </a:lnTo>
                <a:lnTo>
                  <a:pt x="1118" y="1158"/>
                </a:lnTo>
                <a:lnTo>
                  <a:pt x="1065" y="1190"/>
                </a:lnTo>
                <a:lnTo>
                  <a:pt x="1011" y="1221"/>
                </a:lnTo>
                <a:lnTo>
                  <a:pt x="957" y="1253"/>
                </a:lnTo>
                <a:lnTo>
                  <a:pt x="905" y="1285"/>
                </a:lnTo>
                <a:lnTo>
                  <a:pt x="852" y="1317"/>
                </a:lnTo>
                <a:lnTo>
                  <a:pt x="799" y="1351"/>
                </a:lnTo>
                <a:lnTo>
                  <a:pt x="748" y="1383"/>
                </a:lnTo>
                <a:lnTo>
                  <a:pt x="695" y="1416"/>
                </a:lnTo>
                <a:lnTo>
                  <a:pt x="644" y="1449"/>
                </a:lnTo>
                <a:lnTo>
                  <a:pt x="592" y="1482"/>
                </a:lnTo>
                <a:lnTo>
                  <a:pt x="542" y="1515"/>
                </a:lnTo>
                <a:lnTo>
                  <a:pt x="491" y="1550"/>
                </a:lnTo>
                <a:lnTo>
                  <a:pt x="440" y="1583"/>
                </a:lnTo>
                <a:lnTo>
                  <a:pt x="390" y="1617"/>
                </a:lnTo>
                <a:lnTo>
                  <a:pt x="341" y="1651"/>
                </a:lnTo>
                <a:lnTo>
                  <a:pt x="292" y="1686"/>
                </a:lnTo>
                <a:lnTo>
                  <a:pt x="242" y="1720"/>
                </a:lnTo>
                <a:lnTo>
                  <a:pt x="193" y="1754"/>
                </a:lnTo>
                <a:lnTo>
                  <a:pt x="144" y="1790"/>
                </a:lnTo>
                <a:lnTo>
                  <a:pt x="96" y="1824"/>
                </a:lnTo>
                <a:lnTo>
                  <a:pt x="48" y="1859"/>
                </a:lnTo>
                <a:lnTo>
                  <a:pt x="0" y="1894"/>
                </a:lnTo>
                <a:lnTo>
                  <a:pt x="20" y="1921"/>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24" name="Freeform 85"/>
          <p:cNvSpPr>
            <a:spLocks/>
          </p:cNvSpPr>
          <p:nvPr/>
        </p:nvSpPr>
        <p:spPr bwMode="auto">
          <a:xfrm>
            <a:off x="4508011" y="2701455"/>
            <a:ext cx="1099708" cy="629841"/>
          </a:xfrm>
          <a:custGeom>
            <a:avLst/>
            <a:gdLst>
              <a:gd name="T0" fmla="*/ 195 w 5541"/>
              <a:gd name="T1" fmla="*/ 40 h 3174"/>
              <a:gd name="T2" fmla="*/ 418 w 5541"/>
              <a:gd name="T3" fmla="*/ 55 h 3174"/>
              <a:gd name="T4" fmla="*/ 640 w 5541"/>
              <a:gd name="T5" fmla="*/ 78 h 3174"/>
              <a:gd name="T6" fmla="*/ 862 w 5541"/>
              <a:gd name="T7" fmla="*/ 110 h 3174"/>
              <a:gd name="T8" fmla="*/ 1083 w 5541"/>
              <a:gd name="T9" fmla="*/ 150 h 3174"/>
              <a:gd name="T10" fmla="*/ 1301 w 5541"/>
              <a:gd name="T11" fmla="*/ 198 h 3174"/>
              <a:gd name="T12" fmla="*/ 1517 w 5541"/>
              <a:gd name="T13" fmla="*/ 254 h 3174"/>
              <a:gd name="T14" fmla="*/ 1732 w 5541"/>
              <a:gd name="T15" fmla="*/ 316 h 3174"/>
              <a:gd name="T16" fmla="*/ 1944 w 5541"/>
              <a:gd name="T17" fmla="*/ 386 h 3174"/>
              <a:gd name="T18" fmla="*/ 2153 w 5541"/>
              <a:gd name="T19" fmla="*/ 461 h 3174"/>
              <a:gd name="T20" fmla="*/ 2360 w 5541"/>
              <a:gd name="T21" fmla="*/ 543 h 3174"/>
              <a:gd name="T22" fmla="*/ 2563 w 5541"/>
              <a:gd name="T23" fmla="*/ 631 h 3174"/>
              <a:gd name="T24" fmla="*/ 2763 w 5541"/>
              <a:gd name="T25" fmla="*/ 725 h 3174"/>
              <a:gd name="T26" fmla="*/ 2959 w 5541"/>
              <a:gd name="T27" fmla="*/ 823 h 3174"/>
              <a:gd name="T28" fmla="*/ 3150 w 5541"/>
              <a:gd name="T29" fmla="*/ 928 h 3174"/>
              <a:gd name="T30" fmla="*/ 3337 w 5541"/>
              <a:gd name="T31" fmla="*/ 1036 h 3174"/>
              <a:gd name="T32" fmla="*/ 3519 w 5541"/>
              <a:gd name="T33" fmla="*/ 1149 h 3174"/>
              <a:gd name="T34" fmla="*/ 3763 w 5541"/>
              <a:gd name="T35" fmla="*/ 1311 h 3174"/>
              <a:gd name="T36" fmla="*/ 4097 w 5541"/>
              <a:gd name="T37" fmla="*/ 1558 h 3174"/>
              <a:gd name="T38" fmla="*/ 4352 w 5541"/>
              <a:gd name="T39" fmla="*/ 1768 h 3174"/>
              <a:gd name="T40" fmla="*/ 4500 w 5541"/>
              <a:gd name="T41" fmla="*/ 1901 h 3174"/>
              <a:gd name="T42" fmla="*/ 4642 w 5541"/>
              <a:gd name="T43" fmla="*/ 2036 h 3174"/>
              <a:gd name="T44" fmla="*/ 4777 w 5541"/>
              <a:gd name="T45" fmla="*/ 2173 h 3174"/>
              <a:gd name="T46" fmla="*/ 4904 w 5541"/>
              <a:gd name="T47" fmla="*/ 2311 h 3174"/>
              <a:gd name="T48" fmla="*/ 5024 w 5541"/>
              <a:gd name="T49" fmla="*/ 2451 h 3174"/>
              <a:gd name="T50" fmla="*/ 5136 w 5541"/>
              <a:gd name="T51" fmla="*/ 2591 h 3174"/>
              <a:gd name="T52" fmla="*/ 5240 w 5541"/>
              <a:gd name="T53" fmla="*/ 2732 h 3174"/>
              <a:gd name="T54" fmla="*/ 5336 w 5541"/>
              <a:gd name="T55" fmla="*/ 2874 h 3174"/>
              <a:gd name="T56" fmla="*/ 5423 w 5541"/>
              <a:gd name="T57" fmla="*/ 3016 h 3174"/>
              <a:gd name="T58" fmla="*/ 5502 w 5541"/>
              <a:gd name="T59" fmla="*/ 3157 h 3174"/>
              <a:gd name="T60" fmla="*/ 5484 w 5541"/>
              <a:gd name="T61" fmla="*/ 3052 h 3174"/>
              <a:gd name="T62" fmla="*/ 5399 w 5541"/>
              <a:gd name="T63" fmla="*/ 2909 h 3174"/>
              <a:gd name="T64" fmla="*/ 5305 w 5541"/>
              <a:gd name="T65" fmla="*/ 2766 h 3174"/>
              <a:gd name="T66" fmla="*/ 5204 w 5541"/>
              <a:gd name="T67" fmla="*/ 2623 h 3174"/>
              <a:gd name="T68" fmla="*/ 5094 w 5541"/>
              <a:gd name="T69" fmla="*/ 2482 h 3174"/>
              <a:gd name="T70" fmla="*/ 4976 w 5541"/>
              <a:gd name="T71" fmla="*/ 2341 h 3174"/>
              <a:gd name="T72" fmla="*/ 4850 w 5541"/>
              <a:gd name="T73" fmla="*/ 2201 h 3174"/>
              <a:gd name="T74" fmla="*/ 4718 w 5541"/>
              <a:gd name="T75" fmla="*/ 2063 h 3174"/>
              <a:gd name="T76" fmla="*/ 4577 w 5541"/>
              <a:gd name="T77" fmla="*/ 1927 h 3174"/>
              <a:gd name="T78" fmla="*/ 4431 w 5541"/>
              <a:gd name="T79" fmla="*/ 1792 h 3174"/>
              <a:gd name="T80" fmla="*/ 4238 w 5541"/>
              <a:gd name="T81" fmla="*/ 1628 h 3174"/>
              <a:gd name="T82" fmla="*/ 3910 w 5541"/>
              <a:gd name="T83" fmla="*/ 1375 h 3174"/>
              <a:gd name="T84" fmla="*/ 3605 w 5541"/>
              <a:gd name="T85" fmla="*/ 1164 h 3174"/>
              <a:gd name="T86" fmla="*/ 3424 w 5541"/>
              <a:gd name="T87" fmla="*/ 1049 h 3174"/>
              <a:gd name="T88" fmla="*/ 3238 w 5541"/>
              <a:gd name="T89" fmla="*/ 938 h 3174"/>
              <a:gd name="T90" fmla="*/ 3047 w 5541"/>
              <a:gd name="T91" fmla="*/ 833 h 3174"/>
              <a:gd name="T92" fmla="*/ 2852 w 5541"/>
              <a:gd name="T93" fmla="*/ 731 h 3174"/>
              <a:gd name="T94" fmla="*/ 2652 w 5541"/>
              <a:gd name="T95" fmla="*/ 635 h 3174"/>
              <a:gd name="T96" fmla="*/ 2450 w 5541"/>
              <a:gd name="T97" fmla="*/ 544 h 3174"/>
              <a:gd name="T98" fmla="*/ 2244 w 5541"/>
              <a:gd name="T99" fmla="*/ 460 h 3174"/>
              <a:gd name="T100" fmla="*/ 2034 w 5541"/>
              <a:gd name="T101" fmla="*/ 381 h 3174"/>
              <a:gd name="T102" fmla="*/ 1823 w 5541"/>
              <a:gd name="T103" fmla="*/ 309 h 3174"/>
              <a:gd name="T104" fmla="*/ 1608 w 5541"/>
              <a:gd name="T105" fmla="*/ 244 h 3174"/>
              <a:gd name="T106" fmla="*/ 1390 w 5541"/>
              <a:gd name="T107" fmla="*/ 185 h 3174"/>
              <a:gd name="T108" fmla="*/ 1172 w 5541"/>
              <a:gd name="T109" fmla="*/ 134 h 3174"/>
              <a:gd name="T110" fmla="*/ 951 w 5541"/>
              <a:gd name="T111" fmla="*/ 92 h 3174"/>
              <a:gd name="T112" fmla="*/ 728 w 5541"/>
              <a:gd name="T113" fmla="*/ 56 h 3174"/>
              <a:gd name="T114" fmla="*/ 505 w 5541"/>
              <a:gd name="T115" fmla="*/ 29 h 3174"/>
              <a:gd name="T116" fmla="*/ 281 w 5541"/>
              <a:gd name="T117" fmla="*/ 10 h 3174"/>
              <a:gd name="T118" fmla="*/ 56 w 5541"/>
              <a:gd name="T119" fmla="*/ 1 h 31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5541" h="3174">
                <a:moveTo>
                  <a:pt x="0" y="33"/>
                </a:moveTo>
                <a:lnTo>
                  <a:pt x="27" y="34"/>
                </a:lnTo>
                <a:lnTo>
                  <a:pt x="56" y="34"/>
                </a:lnTo>
                <a:lnTo>
                  <a:pt x="83" y="36"/>
                </a:lnTo>
                <a:lnTo>
                  <a:pt x="111" y="37"/>
                </a:lnTo>
                <a:lnTo>
                  <a:pt x="139" y="37"/>
                </a:lnTo>
                <a:lnTo>
                  <a:pt x="167" y="38"/>
                </a:lnTo>
                <a:lnTo>
                  <a:pt x="195" y="40"/>
                </a:lnTo>
                <a:lnTo>
                  <a:pt x="223" y="41"/>
                </a:lnTo>
                <a:lnTo>
                  <a:pt x="251" y="42"/>
                </a:lnTo>
                <a:lnTo>
                  <a:pt x="279" y="45"/>
                </a:lnTo>
                <a:lnTo>
                  <a:pt x="306" y="46"/>
                </a:lnTo>
                <a:lnTo>
                  <a:pt x="335" y="48"/>
                </a:lnTo>
                <a:lnTo>
                  <a:pt x="362" y="50"/>
                </a:lnTo>
                <a:lnTo>
                  <a:pt x="391" y="53"/>
                </a:lnTo>
                <a:lnTo>
                  <a:pt x="418" y="55"/>
                </a:lnTo>
                <a:lnTo>
                  <a:pt x="446" y="57"/>
                </a:lnTo>
                <a:lnTo>
                  <a:pt x="474" y="60"/>
                </a:lnTo>
                <a:lnTo>
                  <a:pt x="502" y="63"/>
                </a:lnTo>
                <a:lnTo>
                  <a:pt x="529" y="65"/>
                </a:lnTo>
                <a:lnTo>
                  <a:pt x="558" y="69"/>
                </a:lnTo>
                <a:lnTo>
                  <a:pt x="585" y="72"/>
                </a:lnTo>
                <a:lnTo>
                  <a:pt x="613" y="74"/>
                </a:lnTo>
                <a:lnTo>
                  <a:pt x="640" y="78"/>
                </a:lnTo>
                <a:lnTo>
                  <a:pt x="669" y="81"/>
                </a:lnTo>
                <a:lnTo>
                  <a:pt x="696" y="86"/>
                </a:lnTo>
                <a:lnTo>
                  <a:pt x="724" y="89"/>
                </a:lnTo>
                <a:lnTo>
                  <a:pt x="751" y="94"/>
                </a:lnTo>
                <a:lnTo>
                  <a:pt x="780" y="97"/>
                </a:lnTo>
                <a:lnTo>
                  <a:pt x="807" y="102"/>
                </a:lnTo>
                <a:lnTo>
                  <a:pt x="835" y="106"/>
                </a:lnTo>
                <a:lnTo>
                  <a:pt x="862" y="110"/>
                </a:lnTo>
                <a:lnTo>
                  <a:pt x="889" y="115"/>
                </a:lnTo>
                <a:lnTo>
                  <a:pt x="917" y="120"/>
                </a:lnTo>
                <a:lnTo>
                  <a:pt x="944" y="125"/>
                </a:lnTo>
                <a:lnTo>
                  <a:pt x="973" y="129"/>
                </a:lnTo>
                <a:lnTo>
                  <a:pt x="1000" y="135"/>
                </a:lnTo>
                <a:lnTo>
                  <a:pt x="1028" y="140"/>
                </a:lnTo>
                <a:lnTo>
                  <a:pt x="1055" y="145"/>
                </a:lnTo>
                <a:lnTo>
                  <a:pt x="1083" y="150"/>
                </a:lnTo>
                <a:lnTo>
                  <a:pt x="1110" y="156"/>
                </a:lnTo>
                <a:lnTo>
                  <a:pt x="1137" y="161"/>
                </a:lnTo>
                <a:lnTo>
                  <a:pt x="1164" y="167"/>
                </a:lnTo>
                <a:lnTo>
                  <a:pt x="1191" y="174"/>
                </a:lnTo>
                <a:lnTo>
                  <a:pt x="1219" y="180"/>
                </a:lnTo>
                <a:lnTo>
                  <a:pt x="1246" y="185"/>
                </a:lnTo>
                <a:lnTo>
                  <a:pt x="1274" y="192"/>
                </a:lnTo>
                <a:lnTo>
                  <a:pt x="1301" y="198"/>
                </a:lnTo>
                <a:lnTo>
                  <a:pt x="1328" y="205"/>
                </a:lnTo>
                <a:lnTo>
                  <a:pt x="1355" y="212"/>
                </a:lnTo>
                <a:lnTo>
                  <a:pt x="1382" y="219"/>
                </a:lnTo>
                <a:lnTo>
                  <a:pt x="1410" y="225"/>
                </a:lnTo>
                <a:lnTo>
                  <a:pt x="1436" y="232"/>
                </a:lnTo>
                <a:lnTo>
                  <a:pt x="1464" y="239"/>
                </a:lnTo>
                <a:lnTo>
                  <a:pt x="1491" y="246"/>
                </a:lnTo>
                <a:lnTo>
                  <a:pt x="1517" y="254"/>
                </a:lnTo>
                <a:lnTo>
                  <a:pt x="1545" y="261"/>
                </a:lnTo>
                <a:lnTo>
                  <a:pt x="1571" y="269"/>
                </a:lnTo>
                <a:lnTo>
                  <a:pt x="1599" y="277"/>
                </a:lnTo>
                <a:lnTo>
                  <a:pt x="1625" y="284"/>
                </a:lnTo>
                <a:lnTo>
                  <a:pt x="1652" y="292"/>
                </a:lnTo>
                <a:lnTo>
                  <a:pt x="1679" y="300"/>
                </a:lnTo>
                <a:lnTo>
                  <a:pt x="1705" y="308"/>
                </a:lnTo>
                <a:lnTo>
                  <a:pt x="1732" y="316"/>
                </a:lnTo>
                <a:lnTo>
                  <a:pt x="1759" y="325"/>
                </a:lnTo>
                <a:lnTo>
                  <a:pt x="1785" y="333"/>
                </a:lnTo>
                <a:lnTo>
                  <a:pt x="1812" y="341"/>
                </a:lnTo>
                <a:lnTo>
                  <a:pt x="1839" y="350"/>
                </a:lnTo>
                <a:lnTo>
                  <a:pt x="1865" y="359"/>
                </a:lnTo>
                <a:lnTo>
                  <a:pt x="1891" y="367"/>
                </a:lnTo>
                <a:lnTo>
                  <a:pt x="1918" y="376"/>
                </a:lnTo>
                <a:lnTo>
                  <a:pt x="1944" y="386"/>
                </a:lnTo>
                <a:lnTo>
                  <a:pt x="1970" y="395"/>
                </a:lnTo>
                <a:lnTo>
                  <a:pt x="1997" y="404"/>
                </a:lnTo>
                <a:lnTo>
                  <a:pt x="2023" y="413"/>
                </a:lnTo>
                <a:lnTo>
                  <a:pt x="2049" y="422"/>
                </a:lnTo>
                <a:lnTo>
                  <a:pt x="2076" y="432"/>
                </a:lnTo>
                <a:lnTo>
                  <a:pt x="2102" y="442"/>
                </a:lnTo>
                <a:lnTo>
                  <a:pt x="2128" y="452"/>
                </a:lnTo>
                <a:lnTo>
                  <a:pt x="2153" y="461"/>
                </a:lnTo>
                <a:lnTo>
                  <a:pt x="2180" y="471"/>
                </a:lnTo>
                <a:lnTo>
                  <a:pt x="2206" y="482"/>
                </a:lnTo>
                <a:lnTo>
                  <a:pt x="2231" y="492"/>
                </a:lnTo>
                <a:lnTo>
                  <a:pt x="2257" y="501"/>
                </a:lnTo>
                <a:lnTo>
                  <a:pt x="2283" y="511"/>
                </a:lnTo>
                <a:lnTo>
                  <a:pt x="2309" y="523"/>
                </a:lnTo>
                <a:lnTo>
                  <a:pt x="2334" y="533"/>
                </a:lnTo>
                <a:lnTo>
                  <a:pt x="2360" y="543"/>
                </a:lnTo>
                <a:lnTo>
                  <a:pt x="2385" y="554"/>
                </a:lnTo>
                <a:lnTo>
                  <a:pt x="2411" y="565"/>
                </a:lnTo>
                <a:lnTo>
                  <a:pt x="2437" y="575"/>
                </a:lnTo>
                <a:lnTo>
                  <a:pt x="2462" y="587"/>
                </a:lnTo>
                <a:lnTo>
                  <a:pt x="2487" y="597"/>
                </a:lnTo>
                <a:lnTo>
                  <a:pt x="2512" y="608"/>
                </a:lnTo>
                <a:lnTo>
                  <a:pt x="2538" y="620"/>
                </a:lnTo>
                <a:lnTo>
                  <a:pt x="2563" y="631"/>
                </a:lnTo>
                <a:lnTo>
                  <a:pt x="2588" y="643"/>
                </a:lnTo>
                <a:lnTo>
                  <a:pt x="2613" y="654"/>
                </a:lnTo>
                <a:lnTo>
                  <a:pt x="2638" y="666"/>
                </a:lnTo>
                <a:lnTo>
                  <a:pt x="2663" y="677"/>
                </a:lnTo>
                <a:lnTo>
                  <a:pt x="2689" y="689"/>
                </a:lnTo>
                <a:lnTo>
                  <a:pt x="2713" y="701"/>
                </a:lnTo>
                <a:lnTo>
                  <a:pt x="2738" y="713"/>
                </a:lnTo>
                <a:lnTo>
                  <a:pt x="2763" y="725"/>
                </a:lnTo>
                <a:lnTo>
                  <a:pt x="2787" y="737"/>
                </a:lnTo>
                <a:lnTo>
                  <a:pt x="2812" y="749"/>
                </a:lnTo>
                <a:lnTo>
                  <a:pt x="2836" y="762"/>
                </a:lnTo>
                <a:lnTo>
                  <a:pt x="2861" y="773"/>
                </a:lnTo>
                <a:lnTo>
                  <a:pt x="2885" y="786"/>
                </a:lnTo>
                <a:lnTo>
                  <a:pt x="2909" y="798"/>
                </a:lnTo>
                <a:lnTo>
                  <a:pt x="2934" y="811"/>
                </a:lnTo>
                <a:lnTo>
                  <a:pt x="2959" y="823"/>
                </a:lnTo>
                <a:lnTo>
                  <a:pt x="2983" y="836"/>
                </a:lnTo>
                <a:lnTo>
                  <a:pt x="3007" y="849"/>
                </a:lnTo>
                <a:lnTo>
                  <a:pt x="3031" y="862"/>
                </a:lnTo>
                <a:lnTo>
                  <a:pt x="3055" y="875"/>
                </a:lnTo>
                <a:lnTo>
                  <a:pt x="3079" y="887"/>
                </a:lnTo>
                <a:lnTo>
                  <a:pt x="3103" y="901"/>
                </a:lnTo>
                <a:lnTo>
                  <a:pt x="3127" y="914"/>
                </a:lnTo>
                <a:lnTo>
                  <a:pt x="3150" y="928"/>
                </a:lnTo>
                <a:lnTo>
                  <a:pt x="3174" y="941"/>
                </a:lnTo>
                <a:lnTo>
                  <a:pt x="3198" y="954"/>
                </a:lnTo>
                <a:lnTo>
                  <a:pt x="3220" y="968"/>
                </a:lnTo>
                <a:lnTo>
                  <a:pt x="3244" y="981"/>
                </a:lnTo>
                <a:lnTo>
                  <a:pt x="3267" y="995"/>
                </a:lnTo>
                <a:lnTo>
                  <a:pt x="3290" y="1009"/>
                </a:lnTo>
                <a:lnTo>
                  <a:pt x="3314" y="1022"/>
                </a:lnTo>
                <a:lnTo>
                  <a:pt x="3337" y="1036"/>
                </a:lnTo>
                <a:lnTo>
                  <a:pt x="3360" y="1050"/>
                </a:lnTo>
                <a:lnTo>
                  <a:pt x="3383" y="1064"/>
                </a:lnTo>
                <a:lnTo>
                  <a:pt x="3406" y="1077"/>
                </a:lnTo>
                <a:lnTo>
                  <a:pt x="3429" y="1092"/>
                </a:lnTo>
                <a:lnTo>
                  <a:pt x="3451" y="1106"/>
                </a:lnTo>
                <a:lnTo>
                  <a:pt x="3474" y="1121"/>
                </a:lnTo>
                <a:lnTo>
                  <a:pt x="3497" y="1134"/>
                </a:lnTo>
                <a:lnTo>
                  <a:pt x="3519" y="1149"/>
                </a:lnTo>
                <a:lnTo>
                  <a:pt x="3542" y="1163"/>
                </a:lnTo>
                <a:lnTo>
                  <a:pt x="3565" y="1178"/>
                </a:lnTo>
                <a:lnTo>
                  <a:pt x="3586" y="1193"/>
                </a:lnTo>
                <a:lnTo>
                  <a:pt x="3609" y="1207"/>
                </a:lnTo>
                <a:lnTo>
                  <a:pt x="3631" y="1221"/>
                </a:lnTo>
                <a:lnTo>
                  <a:pt x="3674" y="1251"/>
                </a:lnTo>
                <a:lnTo>
                  <a:pt x="3719" y="1281"/>
                </a:lnTo>
                <a:lnTo>
                  <a:pt x="3763" y="1311"/>
                </a:lnTo>
                <a:lnTo>
                  <a:pt x="3805" y="1340"/>
                </a:lnTo>
                <a:lnTo>
                  <a:pt x="3848" y="1371"/>
                </a:lnTo>
                <a:lnTo>
                  <a:pt x="3891" y="1402"/>
                </a:lnTo>
                <a:lnTo>
                  <a:pt x="3932" y="1433"/>
                </a:lnTo>
                <a:lnTo>
                  <a:pt x="3974" y="1464"/>
                </a:lnTo>
                <a:lnTo>
                  <a:pt x="4015" y="1495"/>
                </a:lnTo>
                <a:lnTo>
                  <a:pt x="4057" y="1527"/>
                </a:lnTo>
                <a:lnTo>
                  <a:pt x="4097" y="1558"/>
                </a:lnTo>
                <a:lnTo>
                  <a:pt x="4138" y="1590"/>
                </a:lnTo>
                <a:lnTo>
                  <a:pt x="4177" y="1622"/>
                </a:lnTo>
                <a:lnTo>
                  <a:pt x="4217" y="1654"/>
                </a:lnTo>
                <a:lnTo>
                  <a:pt x="4256" y="1687"/>
                </a:lnTo>
                <a:lnTo>
                  <a:pt x="4294" y="1719"/>
                </a:lnTo>
                <a:lnTo>
                  <a:pt x="4314" y="1735"/>
                </a:lnTo>
                <a:lnTo>
                  <a:pt x="4332" y="1752"/>
                </a:lnTo>
                <a:lnTo>
                  <a:pt x="4352" y="1768"/>
                </a:lnTo>
                <a:lnTo>
                  <a:pt x="4371" y="1785"/>
                </a:lnTo>
                <a:lnTo>
                  <a:pt x="4389" y="1801"/>
                </a:lnTo>
                <a:lnTo>
                  <a:pt x="4408" y="1817"/>
                </a:lnTo>
                <a:lnTo>
                  <a:pt x="4427" y="1834"/>
                </a:lnTo>
                <a:lnTo>
                  <a:pt x="4445" y="1850"/>
                </a:lnTo>
                <a:lnTo>
                  <a:pt x="4464" y="1867"/>
                </a:lnTo>
                <a:lnTo>
                  <a:pt x="4482" y="1885"/>
                </a:lnTo>
                <a:lnTo>
                  <a:pt x="4500" y="1901"/>
                </a:lnTo>
                <a:lnTo>
                  <a:pt x="4519" y="1918"/>
                </a:lnTo>
                <a:lnTo>
                  <a:pt x="4536" y="1934"/>
                </a:lnTo>
                <a:lnTo>
                  <a:pt x="4554" y="1951"/>
                </a:lnTo>
                <a:lnTo>
                  <a:pt x="4571" y="1968"/>
                </a:lnTo>
                <a:lnTo>
                  <a:pt x="4589" y="1985"/>
                </a:lnTo>
                <a:lnTo>
                  <a:pt x="4607" y="2001"/>
                </a:lnTo>
                <a:lnTo>
                  <a:pt x="4625" y="2018"/>
                </a:lnTo>
                <a:lnTo>
                  <a:pt x="4642" y="2036"/>
                </a:lnTo>
                <a:lnTo>
                  <a:pt x="4659" y="2053"/>
                </a:lnTo>
                <a:lnTo>
                  <a:pt x="4676" y="2070"/>
                </a:lnTo>
                <a:lnTo>
                  <a:pt x="4694" y="2087"/>
                </a:lnTo>
                <a:lnTo>
                  <a:pt x="4710" y="2104"/>
                </a:lnTo>
                <a:lnTo>
                  <a:pt x="4727" y="2121"/>
                </a:lnTo>
                <a:lnTo>
                  <a:pt x="4744" y="2138"/>
                </a:lnTo>
                <a:lnTo>
                  <a:pt x="4760" y="2156"/>
                </a:lnTo>
                <a:lnTo>
                  <a:pt x="4777" y="2173"/>
                </a:lnTo>
                <a:lnTo>
                  <a:pt x="4793" y="2190"/>
                </a:lnTo>
                <a:lnTo>
                  <a:pt x="4809" y="2207"/>
                </a:lnTo>
                <a:lnTo>
                  <a:pt x="4825" y="2224"/>
                </a:lnTo>
                <a:lnTo>
                  <a:pt x="4841" y="2241"/>
                </a:lnTo>
                <a:lnTo>
                  <a:pt x="4857" y="2259"/>
                </a:lnTo>
                <a:lnTo>
                  <a:pt x="4873" y="2276"/>
                </a:lnTo>
                <a:lnTo>
                  <a:pt x="4888" y="2294"/>
                </a:lnTo>
                <a:lnTo>
                  <a:pt x="4904" y="2311"/>
                </a:lnTo>
                <a:lnTo>
                  <a:pt x="4920" y="2328"/>
                </a:lnTo>
                <a:lnTo>
                  <a:pt x="4935" y="2345"/>
                </a:lnTo>
                <a:lnTo>
                  <a:pt x="4950" y="2363"/>
                </a:lnTo>
                <a:lnTo>
                  <a:pt x="4965" y="2381"/>
                </a:lnTo>
                <a:lnTo>
                  <a:pt x="4980" y="2398"/>
                </a:lnTo>
                <a:lnTo>
                  <a:pt x="4994" y="2415"/>
                </a:lnTo>
                <a:lnTo>
                  <a:pt x="5009" y="2433"/>
                </a:lnTo>
                <a:lnTo>
                  <a:pt x="5024" y="2451"/>
                </a:lnTo>
                <a:lnTo>
                  <a:pt x="5039" y="2468"/>
                </a:lnTo>
                <a:lnTo>
                  <a:pt x="5053" y="2485"/>
                </a:lnTo>
                <a:lnTo>
                  <a:pt x="5068" y="2503"/>
                </a:lnTo>
                <a:lnTo>
                  <a:pt x="5081" y="2520"/>
                </a:lnTo>
                <a:lnTo>
                  <a:pt x="5095" y="2539"/>
                </a:lnTo>
                <a:lnTo>
                  <a:pt x="5109" y="2556"/>
                </a:lnTo>
                <a:lnTo>
                  <a:pt x="5122" y="2573"/>
                </a:lnTo>
                <a:lnTo>
                  <a:pt x="5136" y="2591"/>
                </a:lnTo>
                <a:lnTo>
                  <a:pt x="5150" y="2608"/>
                </a:lnTo>
                <a:lnTo>
                  <a:pt x="5164" y="2627"/>
                </a:lnTo>
                <a:lnTo>
                  <a:pt x="5176" y="2644"/>
                </a:lnTo>
                <a:lnTo>
                  <a:pt x="5190" y="2661"/>
                </a:lnTo>
                <a:lnTo>
                  <a:pt x="5203" y="2679"/>
                </a:lnTo>
                <a:lnTo>
                  <a:pt x="5215" y="2696"/>
                </a:lnTo>
                <a:lnTo>
                  <a:pt x="5228" y="2715"/>
                </a:lnTo>
                <a:lnTo>
                  <a:pt x="5240" y="2732"/>
                </a:lnTo>
                <a:lnTo>
                  <a:pt x="5253" y="2750"/>
                </a:lnTo>
                <a:lnTo>
                  <a:pt x="5265" y="2767"/>
                </a:lnTo>
                <a:lnTo>
                  <a:pt x="5278" y="2786"/>
                </a:lnTo>
                <a:lnTo>
                  <a:pt x="5289" y="2803"/>
                </a:lnTo>
                <a:lnTo>
                  <a:pt x="5302" y="2821"/>
                </a:lnTo>
                <a:lnTo>
                  <a:pt x="5313" y="2838"/>
                </a:lnTo>
                <a:lnTo>
                  <a:pt x="5325" y="2857"/>
                </a:lnTo>
                <a:lnTo>
                  <a:pt x="5336" y="2874"/>
                </a:lnTo>
                <a:lnTo>
                  <a:pt x="5348" y="2892"/>
                </a:lnTo>
                <a:lnTo>
                  <a:pt x="5359" y="2909"/>
                </a:lnTo>
                <a:lnTo>
                  <a:pt x="5371" y="2927"/>
                </a:lnTo>
                <a:lnTo>
                  <a:pt x="5381" y="2945"/>
                </a:lnTo>
                <a:lnTo>
                  <a:pt x="5392" y="2963"/>
                </a:lnTo>
                <a:lnTo>
                  <a:pt x="5403" y="2980"/>
                </a:lnTo>
                <a:lnTo>
                  <a:pt x="5413" y="2998"/>
                </a:lnTo>
                <a:lnTo>
                  <a:pt x="5423" y="3016"/>
                </a:lnTo>
                <a:lnTo>
                  <a:pt x="5434" y="3034"/>
                </a:lnTo>
                <a:lnTo>
                  <a:pt x="5444" y="3051"/>
                </a:lnTo>
                <a:lnTo>
                  <a:pt x="5454" y="3068"/>
                </a:lnTo>
                <a:lnTo>
                  <a:pt x="5464" y="3086"/>
                </a:lnTo>
                <a:lnTo>
                  <a:pt x="5474" y="3104"/>
                </a:lnTo>
                <a:lnTo>
                  <a:pt x="5484" y="3122"/>
                </a:lnTo>
                <a:lnTo>
                  <a:pt x="5493" y="3139"/>
                </a:lnTo>
                <a:lnTo>
                  <a:pt x="5502" y="3157"/>
                </a:lnTo>
                <a:lnTo>
                  <a:pt x="5511" y="3174"/>
                </a:lnTo>
                <a:lnTo>
                  <a:pt x="5541" y="3158"/>
                </a:lnTo>
                <a:lnTo>
                  <a:pt x="5532" y="3141"/>
                </a:lnTo>
                <a:lnTo>
                  <a:pt x="5523" y="3123"/>
                </a:lnTo>
                <a:lnTo>
                  <a:pt x="5514" y="3106"/>
                </a:lnTo>
                <a:lnTo>
                  <a:pt x="5503" y="3088"/>
                </a:lnTo>
                <a:lnTo>
                  <a:pt x="5494" y="3069"/>
                </a:lnTo>
                <a:lnTo>
                  <a:pt x="5484" y="3052"/>
                </a:lnTo>
                <a:lnTo>
                  <a:pt x="5474" y="3034"/>
                </a:lnTo>
                <a:lnTo>
                  <a:pt x="5463" y="3017"/>
                </a:lnTo>
                <a:lnTo>
                  <a:pt x="5453" y="2998"/>
                </a:lnTo>
                <a:lnTo>
                  <a:pt x="5443" y="2980"/>
                </a:lnTo>
                <a:lnTo>
                  <a:pt x="5432" y="2963"/>
                </a:lnTo>
                <a:lnTo>
                  <a:pt x="5421" y="2945"/>
                </a:lnTo>
                <a:lnTo>
                  <a:pt x="5411" y="2927"/>
                </a:lnTo>
                <a:lnTo>
                  <a:pt x="5399" y="2909"/>
                </a:lnTo>
                <a:lnTo>
                  <a:pt x="5388" y="2891"/>
                </a:lnTo>
                <a:lnTo>
                  <a:pt x="5376" y="2874"/>
                </a:lnTo>
                <a:lnTo>
                  <a:pt x="5365" y="2855"/>
                </a:lnTo>
                <a:lnTo>
                  <a:pt x="5354" y="2837"/>
                </a:lnTo>
                <a:lnTo>
                  <a:pt x="5342" y="2820"/>
                </a:lnTo>
                <a:lnTo>
                  <a:pt x="5329" y="2802"/>
                </a:lnTo>
                <a:lnTo>
                  <a:pt x="5318" y="2785"/>
                </a:lnTo>
                <a:lnTo>
                  <a:pt x="5305" y="2766"/>
                </a:lnTo>
                <a:lnTo>
                  <a:pt x="5293" y="2748"/>
                </a:lnTo>
                <a:lnTo>
                  <a:pt x="5281" y="2731"/>
                </a:lnTo>
                <a:lnTo>
                  <a:pt x="5269" y="2713"/>
                </a:lnTo>
                <a:lnTo>
                  <a:pt x="5256" y="2695"/>
                </a:lnTo>
                <a:lnTo>
                  <a:pt x="5243" y="2677"/>
                </a:lnTo>
                <a:lnTo>
                  <a:pt x="5230" y="2660"/>
                </a:lnTo>
                <a:lnTo>
                  <a:pt x="5217" y="2642"/>
                </a:lnTo>
                <a:lnTo>
                  <a:pt x="5204" y="2623"/>
                </a:lnTo>
                <a:lnTo>
                  <a:pt x="5190" y="2606"/>
                </a:lnTo>
                <a:lnTo>
                  <a:pt x="5177" y="2588"/>
                </a:lnTo>
                <a:lnTo>
                  <a:pt x="5164" y="2571"/>
                </a:lnTo>
                <a:lnTo>
                  <a:pt x="5150" y="2552"/>
                </a:lnTo>
                <a:lnTo>
                  <a:pt x="5136" y="2535"/>
                </a:lnTo>
                <a:lnTo>
                  <a:pt x="5121" y="2517"/>
                </a:lnTo>
                <a:lnTo>
                  <a:pt x="5108" y="2500"/>
                </a:lnTo>
                <a:lnTo>
                  <a:pt x="5094" y="2482"/>
                </a:lnTo>
                <a:lnTo>
                  <a:pt x="5079" y="2464"/>
                </a:lnTo>
                <a:lnTo>
                  <a:pt x="5065" y="2446"/>
                </a:lnTo>
                <a:lnTo>
                  <a:pt x="5050" y="2429"/>
                </a:lnTo>
                <a:lnTo>
                  <a:pt x="5036" y="2411"/>
                </a:lnTo>
                <a:lnTo>
                  <a:pt x="5021" y="2393"/>
                </a:lnTo>
                <a:lnTo>
                  <a:pt x="5006" y="2376"/>
                </a:lnTo>
                <a:lnTo>
                  <a:pt x="4991" y="2358"/>
                </a:lnTo>
                <a:lnTo>
                  <a:pt x="4976" y="2341"/>
                </a:lnTo>
                <a:lnTo>
                  <a:pt x="4960" y="2324"/>
                </a:lnTo>
                <a:lnTo>
                  <a:pt x="4945" y="2305"/>
                </a:lnTo>
                <a:lnTo>
                  <a:pt x="4929" y="2288"/>
                </a:lnTo>
                <a:lnTo>
                  <a:pt x="4914" y="2271"/>
                </a:lnTo>
                <a:lnTo>
                  <a:pt x="4898" y="2253"/>
                </a:lnTo>
                <a:lnTo>
                  <a:pt x="4882" y="2236"/>
                </a:lnTo>
                <a:lnTo>
                  <a:pt x="4866" y="2219"/>
                </a:lnTo>
                <a:lnTo>
                  <a:pt x="4850" y="2201"/>
                </a:lnTo>
                <a:lnTo>
                  <a:pt x="4834" y="2184"/>
                </a:lnTo>
                <a:lnTo>
                  <a:pt x="4817" y="2166"/>
                </a:lnTo>
                <a:lnTo>
                  <a:pt x="4801" y="2149"/>
                </a:lnTo>
                <a:lnTo>
                  <a:pt x="4785" y="2132"/>
                </a:lnTo>
                <a:lnTo>
                  <a:pt x="4768" y="2114"/>
                </a:lnTo>
                <a:lnTo>
                  <a:pt x="4751" y="2097"/>
                </a:lnTo>
                <a:lnTo>
                  <a:pt x="4735" y="2080"/>
                </a:lnTo>
                <a:lnTo>
                  <a:pt x="4718" y="2063"/>
                </a:lnTo>
                <a:lnTo>
                  <a:pt x="4700" y="2046"/>
                </a:lnTo>
                <a:lnTo>
                  <a:pt x="4683" y="2029"/>
                </a:lnTo>
                <a:lnTo>
                  <a:pt x="4665" y="2012"/>
                </a:lnTo>
                <a:lnTo>
                  <a:pt x="4648" y="1994"/>
                </a:lnTo>
                <a:lnTo>
                  <a:pt x="4631" y="1977"/>
                </a:lnTo>
                <a:lnTo>
                  <a:pt x="4612" y="1960"/>
                </a:lnTo>
                <a:lnTo>
                  <a:pt x="4595" y="1943"/>
                </a:lnTo>
                <a:lnTo>
                  <a:pt x="4577" y="1927"/>
                </a:lnTo>
                <a:lnTo>
                  <a:pt x="4560" y="1910"/>
                </a:lnTo>
                <a:lnTo>
                  <a:pt x="4541" y="1893"/>
                </a:lnTo>
                <a:lnTo>
                  <a:pt x="4523" y="1875"/>
                </a:lnTo>
                <a:lnTo>
                  <a:pt x="4505" y="1859"/>
                </a:lnTo>
                <a:lnTo>
                  <a:pt x="4487" y="1842"/>
                </a:lnTo>
                <a:lnTo>
                  <a:pt x="4468" y="1825"/>
                </a:lnTo>
                <a:lnTo>
                  <a:pt x="4449" y="1809"/>
                </a:lnTo>
                <a:lnTo>
                  <a:pt x="4431" y="1792"/>
                </a:lnTo>
                <a:lnTo>
                  <a:pt x="4412" y="1776"/>
                </a:lnTo>
                <a:lnTo>
                  <a:pt x="4393" y="1759"/>
                </a:lnTo>
                <a:lnTo>
                  <a:pt x="4373" y="1743"/>
                </a:lnTo>
                <a:lnTo>
                  <a:pt x="4355" y="1726"/>
                </a:lnTo>
                <a:lnTo>
                  <a:pt x="4336" y="1710"/>
                </a:lnTo>
                <a:lnTo>
                  <a:pt x="4316" y="1694"/>
                </a:lnTo>
                <a:lnTo>
                  <a:pt x="4277" y="1660"/>
                </a:lnTo>
                <a:lnTo>
                  <a:pt x="4238" y="1628"/>
                </a:lnTo>
                <a:lnTo>
                  <a:pt x="4198" y="1595"/>
                </a:lnTo>
                <a:lnTo>
                  <a:pt x="4158" y="1563"/>
                </a:lnTo>
                <a:lnTo>
                  <a:pt x="4118" y="1531"/>
                </a:lnTo>
                <a:lnTo>
                  <a:pt x="4077" y="1499"/>
                </a:lnTo>
                <a:lnTo>
                  <a:pt x="4036" y="1468"/>
                </a:lnTo>
                <a:lnTo>
                  <a:pt x="3995" y="1436"/>
                </a:lnTo>
                <a:lnTo>
                  <a:pt x="3952" y="1405"/>
                </a:lnTo>
                <a:lnTo>
                  <a:pt x="3910" y="1375"/>
                </a:lnTo>
                <a:lnTo>
                  <a:pt x="3868" y="1344"/>
                </a:lnTo>
                <a:lnTo>
                  <a:pt x="3824" y="1313"/>
                </a:lnTo>
                <a:lnTo>
                  <a:pt x="3782" y="1283"/>
                </a:lnTo>
                <a:lnTo>
                  <a:pt x="3737" y="1252"/>
                </a:lnTo>
                <a:lnTo>
                  <a:pt x="3694" y="1223"/>
                </a:lnTo>
                <a:lnTo>
                  <a:pt x="3649" y="1193"/>
                </a:lnTo>
                <a:lnTo>
                  <a:pt x="3628" y="1179"/>
                </a:lnTo>
                <a:lnTo>
                  <a:pt x="3605" y="1164"/>
                </a:lnTo>
                <a:lnTo>
                  <a:pt x="3583" y="1149"/>
                </a:lnTo>
                <a:lnTo>
                  <a:pt x="3560" y="1134"/>
                </a:lnTo>
                <a:lnTo>
                  <a:pt x="3537" y="1121"/>
                </a:lnTo>
                <a:lnTo>
                  <a:pt x="3516" y="1106"/>
                </a:lnTo>
                <a:lnTo>
                  <a:pt x="3493" y="1091"/>
                </a:lnTo>
                <a:lnTo>
                  <a:pt x="3470" y="1077"/>
                </a:lnTo>
                <a:lnTo>
                  <a:pt x="3447" y="1064"/>
                </a:lnTo>
                <a:lnTo>
                  <a:pt x="3424" y="1049"/>
                </a:lnTo>
                <a:lnTo>
                  <a:pt x="3401" y="1035"/>
                </a:lnTo>
                <a:lnTo>
                  <a:pt x="3377" y="1021"/>
                </a:lnTo>
                <a:lnTo>
                  <a:pt x="3354" y="1006"/>
                </a:lnTo>
                <a:lnTo>
                  <a:pt x="3331" y="993"/>
                </a:lnTo>
                <a:lnTo>
                  <a:pt x="3307" y="979"/>
                </a:lnTo>
                <a:lnTo>
                  <a:pt x="3284" y="965"/>
                </a:lnTo>
                <a:lnTo>
                  <a:pt x="3260" y="952"/>
                </a:lnTo>
                <a:lnTo>
                  <a:pt x="3238" y="938"/>
                </a:lnTo>
                <a:lnTo>
                  <a:pt x="3214" y="925"/>
                </a:lnTo>
                <a:lnTo>
                  <a:pt x="3191" y="912"/>
                </a:lnTo>
                <a:lnTo>
                  <a:pt x="3167" y="898"/>
                </a:lnTo>
                <a:lnTo>
                  <a:pt x="3143" y="884"/>
                </a:lnTo>
                <a:lnTo>
                  <a:pt x="3119" y="871"/>
                </a:lnTo>
                <a:lnTo>
                  <a:pt x="3095" y="858"/>
                </a:lnTo>
                <a:lnTo>
                  <a:pt x="3071" y="845"/>
                </a:lnTo>
                <a:lnTo>
                  <a:pt x="3047" y="833"/>
                </a:lnTo>
                <a:lnTo>
                  <a:pt x="3023" y="819"/>
                </a:lnTo>
                <a:lnTo>
                  <a:pt x="2999" y="806"/>
                </a:lnTo>
                <a:lnTo>
                  <a:pt x="2975" y="794"/>
                </a:lnTo>
                <a:lnTo>
                  <a:pt x="2949" y="781"/>
                </a:lnTo>
                <a:lnTo>
                  <a:pt x="2925" y="769"/>
                </a:lnTo>
                <a:lnTo>
                  <a:pt x="2901" y="756"/>
                </a:lnTo>
                <a:lnTo>
                  <a:pt x="2876" y="743"/>
                </a:lnTo>
                <a:lnTo>
                  <a:pt x="2852" y="731"/>
                </a:lnTo>
                <a:lnTo>
                  <a:pt x="2827" y="718"/>
                </a:lnTo>
                <a:lnTo>
                  <a:pt x="2802" y="707"/>
                </a:lnTo>
                <a:lnTo>
                  <a:pt x="2778" y="694"/>
                </a:lnTo>
                <a:lnTo>
                  <a:pt x="2753" y="682"/>
                </a:lnTo>
                <a:lnTo>
                  <a:pt x="2727" y="670"/>
                </a:lnTo>
                <a:lnTo>
                  <a:pt x="2702" y="659"/>
                </a:lnTo>
                <a:lnTo>
                  <a:pt x="2677" y="646"/>
                </a:lnTo>
                <a:lnTo>
                  <a:pt x="2652" y="635"/>
                </a:lnTo>
                <a:lnTo>
                  <a:pt x="2628" y="623"/>
                </a:lnTo>
                <a:lnTo>
                  <a:pt x="2603" y="612"/>
                </a:lnTo>
                <a:lnTo>
                  <a:pt x="2576" y="600"/>
                </a:lnTo>
                <a:lnTo>
                  <a:pt x="2551" y="589"/>
                </a:lnTo>
                <a:lnTo>
                  <a:pt x="2526" y="578"/>
                </a:lnTo>
                <a:lnTo>
                  <a:pt x="2501" y="566"/>
                </a:lnTo>
                <a:lnTo>
                  <a:pt x="2476" y="556"/>
                </a:lnTo>
                <a:lnTo>
                  <a:pt x="2450" y="544"/>
                </a:lnTo>
                <a:lnTo>
                  <a:pt x="2424" y="533"/>
                </a:lnTo>
                <a:lnTo>
                  <a:pt x="2398" y="523"/>
                </a:lnTo>
                <a:lnTo>
                  <a:pt x="2373" y="512"/>
                </a:lnTo>
                <a:lnTo>
                  <a:pt x="2348" y="501"/>
                </a:lnTo>
                <a:lnTo>
                  <a:pt x="2321" y="491"/>
                </a:lnTo>
                <a:lnTo>
                  <a:pt x="2295" y="480"/>
                </a:lnTo>
                <a:lnTo>
                  <a:pt x="2270" y="470"/>
                </a:lnTo>
                <a:lnTo>
                  <a:pt x="2244" y="460"/>
                </a:lnTo>
                <a:lnTo>
                  <a:pt x="2217" y="450"/>
                </a:lnTo>
                <a:lnTo>
                  <a:pt x="2192" y="439"/>
                </a:lnTo>
                <a:lnTo>
                  <a:pt x="2166" y="429"/>
                </a:lnTo>
                <a:lnTo>
                  <a:pt x="2140" y="420"/>
                </a:lnTo>
                <a:lnTo>
                  <a:pt x="2113" y="410"/>
                </a:lnTo>
                <a:lnTo>
                  <a:pt x="2087" y="400"/>
                </a:lnTo>
                <a:lnTo>
                  <a:pt x="2061" y="391"/>
                </a:lnTo>
                <a:lnTo>
                  <a:pt x="2034" y="381"/>
                </a:lnTo>
                <a:lnTo>
                  <a:pt x="2008" y="372"/>
                </a:lnTo>
                <a:lnTo>
                  <a:pt x="1982" y="363"/>
                </a:lnTo>
                <a:lnTo>
                  <a:pt x="1955" y="353"/>
                </a:lnTo>
                <a:lnTo>
                  <a:pt x="1929" y="344"/>
                </a:lnTo>
                <a:lnTo>
                  <a:pt x="1902" y="335"/>
                </a:lnTo>
                <a:lnTo>
                  <a:pt x="1875" y="326"/>
                </a:lnTo>
                <a:lnTo>
                  <a:pt x="1849" y="318"/>
                </a:lnTo>
                <a:lnTo>
                  <a:pt x="1823" y="309"/>
                </a:lnTo>
                <a:lnTo>
                  <a:pt x="1795" y="301"/>
                </a:lnTo>
                <a:lnTo>
                  <a:pt x="1769" y="292"/>
                </a:lnTo>
                <a:lnTo>
                  <a:pt x="1742" y="284"/>
                </a:lnTo>
                <a:lnTo>
                  <a:pt x="1715" y="276"/>
                </a:lnTo>
                <a:lnTo>
                  <a:pt x="1688" y="268"/>
                </a:lnTo>
                <a:lnTo>
                  <a:pt x="1661" y="260"/>
                </a:lnTo>
                <a:lnTo>
                  <a:pt x="1634" y="252"/>
                </a:lnTo>
                <a:lnTo>
                  <a:pt x="1608" y="244"/>
                </a:lnTo>
                <a:lnTo>
                  <a:pt x="1580" y="236"/>
                </a:lnTo>
                <a:lnTo>
                  <a:pt x="1554" y="229"/>
                </a:lnTo>
                <a:lnTo>
                  <a:pt x="1527" y="221"/>
                </a:lnTo>
                <a:lnTo>
                  <a:pt x="1499" y="214"/>
                </a:lnTo>
                <a:lnTo>
                  <a:pt x="1472" y="206"/>
                </a:lnTo>
                <a:lnTo>
                  <a:pt x="1445" y="199"/>
                </a:lnTo>
                <a:lnTo>
                  <a:pt x="1418" y="192"/>
                </a:lnTo>
                <a:lnTo>
                  <a:pt x="1390" y="185"/>
                </a:lnTo>
                <a:lnTo>
                  <a:pt x="1363" y="179"/>
                </a:lnTo>
                <a:lnTo>
                  <a:pt x="1336" y="172"/>
                </a:lnTo>
                <a:lnTo>
                  <a:pt x="1308" y="165"/>
                </a:lnTo>
                <a:lnTo>
                  <a:pt x="1282" y="159"/>
                </a:lnTo>
                <a:lnTo>
                  <a:pt x="1254" y="152"/>
                </a:lnTo>
                <a:lnTo>
                  <a:pt x="1227" y="147"/>
                </a:lnTo>
                <a:lnTo>
                  <a:pt x="1199" y="141"/>
                </a:lnTo>
                <a:lnTo>
                  <a:pt x="1172" y="134"/>
                </a:lnTo>
                <a:lnTo>
                  <a:pt x="1145" y="128"/>
                </a:lnTo>
                <a:lnTo>
                  <a:pt x="1116" y="123"/>
                </a:lnTo>
                <a:lnTo>
                  <a:pt x="1088" y="117"/>
                </a:lnTo>
                <a:lnTo>
                  <a:pt x="1061" y="112"/>
                </a:lnTo>
                <a:lnTo>
                  <a:pt x="1034" y="106"/>
                </a:lnTo>
                <a:lnTo>
                  <a:pt x="1006" y="101"/>
                </a:lnTo>
                <a:lnTo>
                  <a:pt x="979" y="96"/>
                </a:lnTo>
                <a:lnTo>
                  <a:pt x="951" y="92"/>
                </a:lnTo>
                <a:lnTo>
                  <a:pt x="923" y="86"/>
                </a:lnTo>
                <a:lnTo>
                  <a:pt x="895" y="81"/>
                </a:lnTo>
                <a:lnTo>
                  <a:pt x="868" y="77"/>
                </a:lnTo>
                <a:lnTo>
                  <a:pt x="840" y="72"/>
                </a:lnTo>
                <a:lnTo>
                  <a:pt x="812" y="68"/>
                </a:lnTo>
                <a:lnTo>
                  <a:pt x="784" y="64"/>
                </a:lnTo>
                <a:lnTo>
                  <a:pt x="757" y="60"/>
                </a:lnTo>
                <a:lnTo>
                  <a:pt x="728" y="56"/>
                </a:lnTo>
                <a:lnTo>
                  <a:pt x="701" y="52"/>
                </a:lnTo>
                <a:lnTo>
                  <a:pt x="673" y="48"/>
                </a:lnTo>
                <a:lnTo>
                  <a:pt x="645" y="45"/>
                </a:lnTo>
                <a:lnTo>
                  <a:pt x="617" y="41"/>
                </a:lnTo>
                <a:lnTo>
                  <a:pt x="589" y="38"/>
                </a:lnTo>
                <a:lnTo>
                  <a:pt x="561" y="34"/>
                </a:lnTo>
                <a:lnTo>
                  <a:pt x="533" y="32"/>
                </a:lnTo>
                <a:lnTo>
                  <a:pt x="505" y="29"/>
                </a:lnTo>
                <a:lnTo>
                  <a:pt x="477" y="26"/>
                </a:lnTo>
                <a:lnTo>
                  <a:pt x="449" y="23"/>
                </a:lnTo>
                <a:lnTo>
                  <a:pt x="421" y="21"/>
                </a:lnTo>
                <a:lnTo>
                  <a:pt x="393" y="18"/>
                </a:lnTo>
                <a:lnTo>
                  <a:pt x="364" y="16"/>
                </a:lnTo>
                <a:lnTo>
                  <a:pt x="337" y="14"/>
                </a:lnTo>
                <a:lnTo>
                  <a:pt x="308" y="13"/>
                </a:lnTo>
                <a:lnTo>
                  <a:pt x="281" y="10"/>
                </a:lnTo>
                <a:lnTo>
                  <a:pt x="252" y="8"/>
                </a:lnTo>
                <a:lnTo>
                  <a:pt x="225" y="7"/>
                </a:lnTo>
                <a:lnTo>
                  <a:pt x="196" y="6"/>
                </a:lnTo>
                <a:lnTo>
                  <a:pt x="168" y="5"/>
                </a:lnTo>
                <a:lnTo>
                  <a:pt x="140" y="4"/>
                </a:lnTo>
                <a:lnTo>
                  <a:pt x="112" y="2"/>
                </a:lnTo>
                <a:lnTo>
                  <a:pt x="84" y="1"/>
                </a:lnTo>
                <a:lnTo>
                  <a:pt x="56" y="1"/>
                </a:lnTo>
                <a:lnTo>
                  <a:pt x="28" y="0"/>
                </a:lnTo>
                <a:lnTo>
                  <a:pt x="0" y="0"/>
                </a:lnTo>
                <a:lnTo>
                  <a:pt x="0" y="33"/>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26" name="Rectangle 87"/>
          <p:cNvSpPr>
            <a:spLocks noChangeArrowheads="1"/>
          </p:cNvSpPr>
          <p:nvPr/>
        </p:nvSpPr>
        <p:spPr bwMode="auto">
          <a:xfrm>
            <a:off x="5931443" y="1453680"/>
            <a:ext cx="26930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哈尔滨</a:t>
            </a:r>
            <a:endParaRPr lang="zh-CN" altLang="en-US" sz="700">
              <a:solidFill>
                <a:srgbClr val="C4261D"/>
              </a:solidFill>
            </a:endParaRPr>
          </a:p>
        </p:txBody>
      </p:sp>
      <p:sp>
        <p:nvSpPr>
          <p:cNvPr id="2127" name="Rectangle 88"/>
          <p:cNvSpPr>
            <a:spLocks noChangeArrowheads="1"/>
          </p:cNvSpPr>
          <p:nvPr/>
        </p:nvSpPr>
        <p:spPr bwMode="auto">
          <a:xfrm>
            <a:off x="5782672" y="1733477"/>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长春</a:t>
            </a:r>
            <a:endParaRPr lang="zh-CN" altLang="en-US" sz="700" dirty="0">
              <a:solidFill>
                <a:srgbClr val="C4261D"/>
              </a:solidFill>
            </a:endParaRPr>
          </a:p>
        </p:txBody>
      </p:sp>
      <p:sp>
        <p:nvSpPr>
          <p:cNvPr id="2128" name="Rectangle 89"/>
          <p:cNvSpPr>
            <a:spLocks noChangeArrowheads="1"/>
          </p:cNvSpPr>
          <p:nvPr/>
        </p:nvSpPr>
        <p:spPr bwMode="auto">
          <a:xfrm>
            <a:off x="5597009" y="213544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沈阳</a:t>
            </a:r>
            <a:endParaRPr lang="zh-CN" altLang="en-US" sz="700" dirty="0">
              <a:solidFill>
                <a:srgbClr val="C4261D"/>
              </a:solidFill>
            </a:endParaRPr>
          </a:p>
        </p:txBody>
      </p:sp>
      <p:sp>
        <p:nvSpPr>
          <p:cNvPr id="2129" name="Rectangle 90"/>
          <p:cNvSpPr>
            <a:spLocks noChangeArrowheads="1"/>
          </p:cNvSpPr>
          <p:nvPr/>
        </p:nvSpPr>
        <p:spPr bwMode="auto">
          <a:xfrm>
            <a:off x="4993597" y="214543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北京</a:t>
            </a:r>
            <a:endParaRPr lang="zh-CN" altLang="en-US" sz="700" dirty="0">
              <a:solidFill>
                <a:srgbClr val="C4261D"/>
              </a:solidFill>
            </a:endParaRPr>
          </a:p>
        </p:txBody>
      </p:sp>
      <p:sp>
        <p:nvSpPr>
          <p:cNvPr id="2130" name="Rectangle 91"/>
          <p:cNvSpPr>
            <a:spLocks noChangeArrowheads="1"/>
          </p:cNvSpPr>
          <p:nvPr/>
        </p:nvSpPr>
        <p:spPr bwMode="auto">
          <a:xfrm>
            <a:off x="5130465" y="2283546"/>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天津</a:t>
            </a:r>
            <a:endParaRPr lang="zh-CN" altLang="en-US" sz="700" dirty="0">
              <a:solidFill>
                <a:srgbClr val="C4261D"/>
              </a:solidFill>
            </a:endParaRPr>
          </a:p>
        </p:txBody>
      </p:sp>
      <p:sp>
        <p:nvSpPr>
          <p:cNvPr id="2131" name="Rectangle 92"/>
          <p:cNvSpPr>
            <a:spLocks noChangeArrowheads="1"/>
          </p:cNvSpPr>
          <p:nvPr/>
        </p:nvSpPr>
        <p:spPr bwMode="auto">
          <a:xfrm>
            <a:off x="4471116" y="2145434"/>
            <a:ext cx="35907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呼和浩特</a:t>
            </a:r>
            <a:endParaRPr lang="zh-CN" altLang="en-US" sz="700" dirty="0">
              <a:solidFill>
                <a:srgbClr val="C4261D"/>
              </a:solidFill>
            </a:endParaRPr>
          </a:p>
        </p:txBody>
      </p:sp>
      <p:sp>
        <p:nvSpPr>
          <p:cNvPr id="2132" name="Rectangle 93"/>
          <p:cNvSpPr>
            <a:spLocks noChangeArrowheads="1"/>
          </p:cNvSpPr>
          <p:nvPr/>
        </p:nvSpPr>
        <p:spPr bwMode="auto">
          <a:xfrm>
            <a:off x="4787699" y="2438327"/>
            <a:ext cx="269304"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石家庄</a:t>
            </a:r>
            <a:endParaRPr lang="zh-CN" altLang="en-US" sz="700">
              <a:solidFill>
                <a:srgbClr val="C4261D"/>
              </a:solidFill>
            </a:endParaRPr>
          </a:p>
        </p:txBody>
      </p:sp>
      <p:sp>
        <p:nvSpPr>
          <p:cNvPr id="2133" name="Rectangle 94"/>
          <p:cNvSpPr>
            <a:spLocks noChangeArrowheads="1"/>
          </p:cNvSpPr>
          <p:nvPr/>
        </p:nvSpPr>
        <p:spPr bwMode="auto">
          <a:xfrm>
            <a:off x="4199759" y="2471665"/>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银川</a:t>
            </a:r>
            <a:endParaRPr lang="zh-CN" altLang="en-US" sz="700">
              <a:solidFill>
                <a:srgbClr val="C4261D"/>
              </a:solidFill>
            </a:endParaRPr>
          </a:p>
        </p:txBody>
      </p:sp>
      <p:sp>
        <p:nvSpPr>
          <p:cNvPr id="2134" name="Rectangle 95"/>
          <p:cNvSpPr>
            <a:spLocks noChangeArrowheads="1"/>
          </p:cNvSpPr>
          <p:nvPr/>
        </p:nvSpPr>
        <p:spPr bwMode="auto">
          <a:xfrm>
            <a:off x="5229061" y="2633590"/>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济南</a:t>
            </a:r>
            <a:endParaRPr lang="zh-CN" altLang="en-US" sz="700">
              <a:solidFill>
                <a:srgbClr val="C4261D"/>
              </a:solidFill>
            </a:endParaRPr>
          </a:p>
        </p:txBody>
      </p:sp>
      <p:sp>
        <p:nvSpPr>
          <p:cNvPr id="2135" name="Rectangle 96"/>
          <p:cNvSpPr>
            <a:spLocks noChangeArrowheads="1"/>
          </p:cNvSpPr>
          <p:nvPr/>
        </p:nvSpPr>
        <p:spPr bwMode="auto">
          <a:xfrm>
            <a:off x="4568709" y="2574059"/>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太原</a:t>
            </a:r>
            <a:endParaRPr lang="zh-CN" altLang="en-US" sz="700">
              <a:solidFill>
                <a:srgbClr val="C4261D"/>
              </a:solidFill>
            </a:endParaRPr>
          </a:p>
        </p:txBody>
      </p:sp>
      <p:sp>
        <p:nvSpPr>
          <p:cNvPr id="2136" name="Rectangle 97"/>
          <p:cNvSpPr>
            <a:spLocks noChangeArrowheads="1"/>
          </p:cNvSpPr>
          <p:nvPr/>
        </p:nvSpPr>
        <p:spPr bwMode="auto">
          <a:xfrm>
            <a:off x="4761328" y="302173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郑洲</a:t>
            </a:r>
            <a:endParaRPr lang="zh-CN" altLang="en-US" sz="700" dirty="0">
              <a:solidFill>
                <a:srgbClr val="C4261D"/>
              </a:solidFill>
            </a:endParaRPr>
          </a:p>
        </p:txBody>
      </p:sp>
      <p:sp>
        <p:nvSpPr>
          <p:cNvPr id="2137" name="Rectangle 98"/>
          <p:cNvSpPr>
            <a:spLocks noChangeArrowheads="1"/>
          </p:cNvSpPr>
          <p:nvPr/>
        </p:nvSpPr>
        <p:spPr bwMode="auto">
          <a:xfrm>
            <a:off x="4265219" y="3068168"/>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西安</a:t>
            </a:r>
            <a:endParaRPr lang="zh-CN" altLang="en-US" sz="700">
              <a:solidFill>
                <a:srgbClr val="C4261D"/>
              </a:solidFill>
            </a:endParaRPr>
          </a:p>
        </p:txBody>
      </p:sp>
      <p:sp>
        <p:nvSpPr>
          <p:cNvPr id="2138" name="Rectangle 99"/>
          <p:cNvSpPr>
            <a:spLocks noChangeArrowheads="1"/>
          </p:cNvSpPr>
          <p:nvPr/>
        </p:nvSpPr>
        <p:spPr bwMode="auto">
          <a:xfrm>
            <a:off x="5011262" y="3437261"/>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武汉</a:t>
            </a:r>
            <a:endParaRPr lang="zh-CN" altLang="en-US" sz="700">
              <a:solidFill>
                <a:srgbClr val="C4261D"/>
              </a:solidFill>
            </a:endParaRPr>
          </a:p>
        </p:txBody>
      </p:sp>
      <p:sp>
        <p:nvSpPr>
          <p:cNvPr id="2139" name="Rectangle 100"/>
          <p:cNvSpPr>
            <a:spLocks noChangeArrowheads="1"/>
          </p:cNvSpPr>
          <p:nvPr/>
        </p:nvSpPr>
        <p:spPr bwMode="auto">
          <a:xfrm>
            <a:off x="5212399" y="3272955"/>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合肥</a:t>
            </a:r>
            <a:endParaRPr lang="zh-CN" altLang="en-US" sz="700">
              <a:solidFill>
                <a:srgbClr val="C4261D"/>
              </a:solidFill>
            </a:endParaRPr>
          </a:p>
        </p:txBody>
      </p:sp>
      <p:sp>
        <p:nvSpPr>
          <p:cNvPr id="2140" name="Rectangle 101"/>
          <p:cNvSpPr>
            <a:spLocks noChangeArrowheads="1"/>
          </p:cNvSpPr>
          <p:nvPr/>
        </p:nvSpPr>
        <p:spPr bwMode="auto">
          <a:xfrm>
            <a:off x="5414727" y="3155082"/>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南京</a:t>
            </a:r>
            <a:endParaRPr lang="zh-CN" altLang="en-US" sz="700" dirty="0">
              <a:solidFill>
                <a:srgbClr val="C4261D"/>
              </a:solidFill>
            </a:endParaRPr>
          </a:p>
        </p:txBody>
      </p:sp>
      <p:sp>
        <p:nvSpPr>
          <p:cNvPr id="2141" name="Rectangle 102"/>
          <p:cNvSpPr>
            <a:spLocks noChangeArrowheads="1"/>
          </p:cNvSpPr>
          <p:nvPr/>
        </p:nvSpPr>
        <p:spPr bwMode="auto">
          <a:xfrm>
            <a:off x="5489706" y="3463455"/>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杭州</a:t>
            </a:r>
            <a:endParaRPr lang="zh-CN" altLang="en-US" sz="700">
              <a:solidFill>
                <a:srgbClr val="C4261D"/>
              </a:solidFill>
            </a:endParaRPr>
          </a:p>
        </p:txBody>
      </p:sp>
      <p:sp>
        <p:nvSpPr>
          <p:cNvPr id="2142" name="Rectangle 103"/>
          <p:cNvSpPr>
            <a:spLocks noChangeArrowheads="1"/>
          </p:cNvSpPr>
          <p:nvPr/>
        </p:nvSpPr>
        <p:spPr bwMode="auto">
          <a:xfrm>
            <a:off x="5340936" y="3839693"/>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福州</a:t>
            </a:r>
            <a:endParaRPr lang="zh-CN" altLang="en-US" sz="700">
              <a:solidFill>
                <a:srgbClr val="C4261D"/>
              </a:solidFill>
            </a:endParaRPr>
          </a:p>
        </p:txBody>
      </p:sp>
      <p:sp>
        <p:nvSpPr>
          <p:cNvPr id="2143" name="Rectangle 104"/>
          <p:cNvSpPr>
            <a:spLocks noChangeArrowheads="1"/>
          </p:cNvSpPr>
          <p:nvPr/>
        </p:nvSpPr>
        <p:spPr bwMode="auto">
          <a:xfrm>
            <a:off x="5110045" y="3677768"/>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南昌</a:t>
            </a:r>
            <a:endParaRPr lang="zh-CN" altLang="en-US" sz="700">
              <a:solidFill>
                <a:srgbClr val="C4261D"/>
              </a:solidFill>
            </a:endParaRPr>
          </a:p>
        </p:txBody>
      </p:sp>
      <p:sp>
        <p:nvSpPr>
          <p:cNvPr id="2144" name="Rectangle 105"/>
          <p:cNvSpPr>
            <a:spLocks noChangeArrowheads="1"/>
          </p:cNvSpPr>
          <p:nvPr/>
        </p:nvSpPr>
        <p:spPr bwMode="auto">
          <a:xfrm>
            <a:off x="4733954" y="3750396"/>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长沙</a:t>
            </a:r>
            <a:endParaRPr lang="zh-CN" altLang="en-US" sz="700">
              <a:solidFill>
                <a:srgbClr val="C4261D"/>
              </a:solidFill>
            </a:endParaRPr>
          </a:p>
        </p:txBody>
      </p:sp>
      <p:sp>
        <p:nvSpPr>
          <p:cNvPr id="2145" name="Rectangle 106"/>
          <p:cNvSpPr>
            <a:spLocks noChangeArrowheads="1"/>
          </p:cNvSpPr>
          <p:nvPr/>
        </p:nvSpPr>
        <p:spPr bwMode="auto">
          <a:xfrm>
            <a:off x="4212852" y="3951611"/>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福州</a:t>
            </a:r>
            <a:endParaRPr lang="zh-CN" altLang="en-US" sz="700">
              <a:solidFill>
                <a:srgbClr val="C4261D"/>
              </a:solidFill>
            </a:endParaRPr>
          </a:p>
        </p:txBody>
      </p:sp>
      <p:sp>
        <p:nvSpPr>
          <p:cNvPr id="2146" name="Rectangle 107"/>
          <p:cNvSpPr>
            <a:spLocks noChangeArrowheads="1"/>
          </p:cNvSpPr>
          <p:nvPr/>
        </p:nvSpPr>
        <p:spPr bwMode="auto">
          <a:xfrm>
            <a:off x="4096216" y="348012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重庆</a:t>
            </a:r>
            <a:endParaRPr lang="zh-CN" altLang="en-US" sz="700" dirty="0">
              <a:solidFill>
                <a:srgbClr val="C4261D"/>
              </a:solidFill>
            </a:endParaRPr>
          </a:p>
        </p:txBody>
      </p:sp>
      <p:sp>
        <p:nvSpPr>
          <p:cNvPr id="2147" name="Rectangle 108"/>
          <p:cNvSpPr>
            <a:spLocks noChangeArrowheads="1"/>
          </p:cNvSpPr>
          <p:nvPr/>
        </p:nvSpPr>
        <p:spPr bwMode="auto">
          <a:xfrm>
            <a:off x="3839866" y="3428442"/>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成都</a:t>
            </a:r>
            <a:endParaRPr lang="zh-CN" altLang="en-US" sz="700" dirty="0">
              <a:solidFill>
                <a:srgbClr val="C4261D"/>
              </a:solidFill>
            </a:endParaRPr>
          </a:p>
        </p:txBody>
      </p:sp>
      <p:sp>
        <p:nvSpPr>
          <p:cNvPr id="2148" name="Rectangle 109"/>
          <p:cNvSpPr>
            <a:spLocks noChangeArrowheads="1"/>
          </p:cNvSpPr>
          <p:nvPr/>
        </p:nvSpPr>
        <p:spPr bwMode="auto">
          <a:xfrm>
            <a:off x="3832000" y="2895527"/>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兰州</a:t>
            </a:r>
            <a:endParaRPr lang="zh-CN" altLang="en-US" sz="700" dirty="0">
              <a:solidFill>
                <a:srgbClr val="C4261D"/>
              </a:solidFill>
            </a:endParaRPr>
          </a:p>
        </p:txBody>
      </p:sp>
      <p:sp>
        <p:nvSpPr>
          <p:cNvPr id="2149" name="Rectangle 110"/>
          <p:cNvSpPr>
            <a:spLocks noChangeArrowheads="1"/>
          </p:cNvSpPr>
          <p:nvPr/>
        </p:nvSpPr>
        <p:spPr bwMode="auto">
          <a:xfrm>
            <a:off x="3603490" y="2671690"/>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西宁</a:t>
            </a:r>
            <a:endParaRPr lang="zh-CN" altLang="en-US" sz="700">
              <a:solidFill>
                <a:srgbClr val="C4261D"/>
              </a:solidFill>
            </a:endParaRPr>
          </a:p>
        </p:txBody>
      </p:sp>
      <p:sp>
        <p:nvSpPr>
          <p:cNvPr id="2150" name="Rectangle 111"/>
          <p:cNvSpPr>
            <a:spLocks noChangeArrowheads="1"/>
          </p:cNvSpPr>
          <p:nvPr/>
        </p:nvSpPr>
        <p:spPr bwMode="auto">
          <a:xfrm>
            <a:off x="2575192" y="1771577"/>
            <a:ext cx="359073"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乌鲁木齐</a:t>
            </a:r>
            <a:endParaRPr lang="zh-CN" altLang="en-US" sz="700" dirty="0">
              <a:solidFill>
                <a:srgbClr val="C4261D"/>
              </a:solidFill>
            </a:endParaRPr>
          </a:p>
        </p:txBody>
      </p:sp>
      <p:sp>
        <p:nvSpPr>
          <p:cNvPr id="2151" name="Rectangle 112"/>
          <p:cNvSpPr>
            <a:spLocks noChangeArrowheads="1"/>
          </p:cNvSpPr>
          <p:nvPr/>
        </p:nvSpPr>
        <p:spPr bwMode="auto">
          <a:xfrm>
            <a:off x="2529499" y="3285951"/>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拉萨</a:t>
            </a:r>
            <a:endParaRPr lang="zh-CN" altLang="en-US" sz="700">
              <a:solidFill>
                <a:srgbClr val="C4261D"/>
              </a:solidFill>
            </a:endParaRPr>
          </a:p>
        </p:txBody>
      </p:sp>
      <p:sp>
        <p:nvSpPr>
          <p:cNvPr id="2152" name="Rectangle 113"/>
          <p:cNvSpPr>
            <a:spLocks noChangeArrowheads="1"/>
          </p:cNvSpPr>
          <p:nvPr/>
        </p:nvSpPr>
        <p:spPr bwMode="auto">
          <a:xfrm>
            <a:off x="3580876" y="4044480"/>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昆明</a:t>
            </a:r>
            <a:endParaRPr lang="zh-CN" altLang="en-US" sz="700">
              <a:solidFill>
                <a:srgbClr val="C4261D"/>
              </a:solidFill>
            </a:endParaRPr>
          </a:p>
        </p:txBody>
      </p:sp>
      <p:sp>
        <p:nvSpPr>
          <p:cNvPr id="2153" name="Rectangle 114"/>
          <p:cNvSpPr>
            <a:spLocks noChangeArrowheads="1"/>
          </p:cNvSpPr>
          <p:nvPr/>
        </p:nvSpPr>
        <p:spPr bwMode="auto">
          <a:xfrm>
            <a:off x="4460405" y="4308799"/>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南宁</a:t>
            </a:r>
            <a:endParaRPr lang="zh-CN" altLang="en-US" sz="700">
              <a:solidFill>
                <a:srgbClr val="C4261D"/>
              </a:solidFill>
            </a:endParaRPr>
          </a:p>
        </p:txBody>
      </p:sp>
      <p:sp>
        <p:nvSpPr>
          <p:cNvPr id="2154" name="Rectangle 115"/>
          <p:cNvSpPr>
            <a:spLocks noChangeArrowheads="1"/>
          </p:cNvSpPr>
          <p:nvPr/>
        </p:nvSpPr>
        <p:spPr bwMode="auto">
          <a:xfrm>
            <a:off x="4844826" y="4233790"/>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广州</a:t>
            </a:r>
            <a:endParaRPr lang="zh-CN" altLang="en-US" sz="700">
              <a:solidFill>
                <a:srgbClr val="C4261D"/>
              </a:solidFill>
            </a:endParaRPr>
          </a:p>
        </p:txBody>
      </p:sp>
      <p:sp>
        <p:nvSpPr>
          <p:cNvPr id="2155" name="Rectangle 116"/>
          <p:cNvSpPr>
            <a:spLocks noChangeArrowheads="1"/>
          </p:cNvSpPr>
          <p:nvPr/>
        </p:nvSpPr>
        <p:spPr bwMode="auto">
          <a:xfrm>
            <a:off x="5105472" y="4379046"/>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a:solidFill>
                  <a:srgbClr val="1F1A17"/>
                </a:solidFill>
                <a:latin typeface="方正兰亭黑_GBK" pitchFamily="2" charset="-122"/>
                <a:ea typeface="方正兰亭黑_GBK" pitchFamily="2" charset="-122"/>
              </a:rPr>
              <a:t>香港</a:t>
            </a:r>
            <a:endParaRPr lang="zh-CN" altLang="en-US" sz="700">
              <a:solidFill>
                <a:srgbClr val="C4261D"/>
              </a:solidFill>
            </a:endParaRPr>
          </a:p>
        </p:txBody>
      </p:sp>
      <p:sp>
        <p:nvSpPr>
          <p:cNvPr id="2156" name="Rectangle 117"/>
          <p:cNvSpPr>
            <a:spLocks noChangeArrowheads="1"/>
          </p:cNvSpPr>
          <p:nvPr/>
        </p:nvSpPr>
        <p:spPr bwMode="auto">
          <a:xfrm>
            <a:off x="5191163" y="4242124"/>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深圳</a:t>
            </a:r>
            <a:endParaRPr lang="zh-CN" altLang="en-US" sz="700" dirty="0">
              <a:solidFill>
                <a:srgbClr val="C4261D"/>
              </a:solidFill>
            </a:endParaRPr>
          </a:p>
        </p:txBody>
      </p:sp>
      <p:sp>
        <p:nvSpPr>
          <p:cNvPr id="2157" name="Rectangle 118"/>
          <p:cNvSpPr>
            <a:spLocks noChangeArrowheads="1"/>
          </p:cNvSpPr>
          <p:nvPr/>
        </p:nvSpPr>
        <p:spPr bwMode="auto">
          <a:xfrm>
            <a:off x="5640856" y="3287243"/>
            <a:ext cx="179536" cy="10772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700" dirty="0">
                <a:solidFill>
                  <a:srgbClr val="1F1A17"/>
                </a:solidFill>
                <a:latin typeface="方正兰亭黑_GBK" pitchFamily="2" charset="-122"/>
                <a:ea typeface="方正兰亭黑_GBK" pitchFamily="2" charset="-122"/>
              </a:rPr>
              <a:t>上海</a:t>
            </a:r>
            <a:endParaRPr lang="zh-CN" altLang="en-US" sz="700" dirty="0">
              <a:solidFill>
                <a:srgbClr val="C4261D"/>
              </a:solidFill>
            </a:endParaRPr>
          </a:p>
        </p:txBody>
      </p:sp>
      <p:sp>
        <p:nvSpPr>
          <p:cNvPr id="2167" name="Freeform 128"/>
          <p:cNvSpPr>
            <a:spLocks/>
          </p:cNvSpPr>
          <p:nvPr/>
        </p:nvSpPr>
        <p:spPr bwMode="auto">
          <a:xfrm>
            <a:off x="3571355" y="2641924"/>
            <a:ext cx="2028033" cy="664369"/>
          </a:xfrm>
          <a:custGeom>
            <a:avLst/>
            <a:gdLst>
              <a:gd name="T0" fmla="*/ 137 w 10224"/>
              <a:gd name="T1" fmla="*/ 34 h 3351"/>
              <a:gd name="T2" fmla="*/ 308 w 10224"/>
              <a:gd name="T3" fmla="*/ 34 h 3351"/>
              <a:gd name="T4" fmla="*/ 487 w 10224"/>
              <a:gd name="T5" fmla="*/ 40 h 3351"/>
              <a:gd name="T6" fmla="*/ 676 w 10224"/>
              <a:gd name="T7" fmla="*/ 52 h 3351"/>
              <a:gd name="T8" fmla="*/ 872 w 10224"/>
              <a:gd name="T9" fmla="*/ 68 h 3351"/>
              <a:gd name="T10" fmla="*/ 1075 w 10224"/>
              <a:gd name="T11" fmla="*/ 88 h 3351"/>
              <a:gd name="T12" fmla="*/ 1287 w 10224"/>
              <a:gd name="T13" fmla="*/ 114 h 3351"/>
              <a:gd name="T14" fmla="*/ 1505 w 10224"/>
              <a:gd name="T15" fmla="*/ 145 h 3351"/>
              <a:gd name="T16" fmla="*/ 1730 w 10224"/>
              <a:gd name="T17" fmla="*/ 181 h 3351"/>
              <a:gd name="T18" fmla="*/ 2077 w 10224"/>
              <a:gd name="T19" fmla="*/ 241 h 3351"/>
              <a:gd name="T20" fmla="*/ 2559 w 10224"/>
              <a:gd name="T21" fmla="*/ 339 h 3351"/>
              <a:gd name="T22" fmla="*/ 3060 w 10224"/>
              <a:gd name="T23" fmla="*/ 452 h 3351"/>
              <a:gd name="T24" fmla="*/ 3574 w 10224"/>
              <a:gd name="T25" fmla="*/ 581 h 3351"/>
              <a:gd name="T26" fmla="*/ 4102 w 10224"/>
              <a:gd name="T27" fmla="*/ 726 h 3351"/>
              <a:gd name="T28" fmla="*/ 4637 w 10224"/>
              <a:gd name="T29" fmla="*/ 884 h 3351"/>
              <a:gd name="T30" fmla="*/ 5178 w 10224"/>
              <a:gd name="T31" fmla="*/ 1056 h 3351"/>
              <a:gd name="T32" fmla="*/ 5720 w 10224"/>
              <a:gd name="T33" fmla="*/ 1240 h 3351"/>
              <a:gd name="T34" fmla="*/ 6261 w 10224"/>
              <a:gd name="T35" fmla="*/ 1434 h 3351"/>
              <a:gd name="T36" fmla="*/ 6796 w 10224"/>
              <a:gd name="T37" fmla="*/ 1641 h 3351"/>
              <a:gd name="T38" fmla="*/ 7325 w 10224"/>
              <a:gd name="T39" fmla="*/ 1856 h 3351"/>
              <a:gd name="T40" fmla="*/ 7842 w 10224"/>
              <a:gd name="T41" fmla="*/ 2081 h 3351"/>
              <a:gd name="T42" fmla="*/ 8219 w 10224"/>
              <a:gd name="T43" fmla="*/ 2255 h 3351"/>
              <a:gd name="T44" fmla="*/ 8466 w 10224"/>
              <a:gd name="T45" fmla="*/ 2373 h 3351"/>
              <a:gd name="T46" fmla="*/ 8709 w 10224"/>
              <a:gd name="T47" fmla="*/ 2493 h 3351"/>
              <a:gd name="T48" fmla="*/ 8945 w 10224"/>
              <a:gd name="T49" fmla="*/ 2614 h 3351"/>
              <a:gd name="T50" fmla="*/ 9178 w 10224"/>
              <a:gd name="T51" fmla="*/ 2738 h 3351"/>
              <a:gd name="T52" fmla="*/ 9403 w 10224"/>
              <a:gd name="T53" fmla="*/ 2862 h 3351"/>
              <a:gd name="T54" fmla="*/ 9623 w 10224"/>
              <a:gd name="T55" fmla="*/ 2988 h 3351"/>
              <a:gd name="T56" fmla="*/ 9835 w 10224"/>
              <a:gd name="T57" fmla="*/ 3115 h 3351"/>
              <a:gd name="T58" fmla="*/ 10040 w 10224"/>
              <a:gd name="T59" fmla="*/ 3243 h 3351"/>
              <a:gd name="T60" fmla="*/ 10224 w 10224"/>
              <a:gd name="T61" fmla="*/ 3323 h 3351"/>
              <a:gd name="T62" fmla="*/ 10025 w 10224"/>
              <a:gd name="T63" fmla="*/ 3193 h 3351"/>
              <a:gd name="T64" fmla="*/ 9817 w 10224"/>
              <a:gd name="T65" fmla="*/ 3065 h 3351"/>
              <a:gd name="T66" fmla="*/ 9603 w 10224"/>
              <a:gd name="T67" fmla="*/ 2938 h 3351"/>
              <a:gd name="T68" fmla="*/ 9382 w 10224"/>
              <a:gd name="T69" fmla="*/ 2812 h 3351"/>
              <a:gd name="T70" fmla="*/ 9155 w 10224"/>
              <a:gd name="T71" fmla="*/ 2687 h 3351"/>
              <a:gd name="T72" fmla="*/ 8923 w 10224"/>
              <a:gd name="T73" fmla="*/ 2564 h 3351"/>
              <a:gd name="T74" fmla="*/ 8684 w 10224"/>
              <a:gd name="T75" fmla="*/ 2443 h 3351"/>
              <a:gd name="T76" fmla="*/ 8440 w 10224"/>
              <a:gd name="T77" fmla="*/ 2323 h 3351"/>
              <a:gd name="T78" fmla="*/ 8193 w 10224"/>
              <a:gd name="T79" fmla="*/ 2205 h 3351"/>
              <a:gd name="T80" fmla="*/ 7770 w 10224"/>
              <a:gd name="T81" fmla="*/ 2012 h 3351"/>
              <a:gd name="T82" fmla="*/ 7250 w 10224"/>
              <a:gd name="T83" fmla="*/ 1789 h 3351"/>
              <a:gd name="T84" fmla="*/ 6721 w 10224"/>
              <a:gd name="T85" fmla="*/ 1574 h 3351"/>
              <a:gd name="T86" fmla="*/ 6182 w 10224"/>
              <a:gd name="T87" fmla="*/ 1369 h 3351"/>
              <a:gd name="T88" fmla="*/ 5641 w 10224"/>
              <a:gd name="T89" fmla="*/ 1176 h 3351"/>
              <a:gd name="T90" fmla="*/ 5098 w 10224"/>
              <a:gd name="T91" fmla="*/ 994 h 3351"/>
              <a:gd name="T92" fmla="*/ 4557 w 10224"/>
              <a:gd name="T93" fmla="*/ 825 h 3351"/>
              <a:gd name="T94" fmla="*/ 4023 w 10224"/>
              <a:gd name="T95" fmla="*/ 668 h 3351"/>
              <a:gd name="T96" fmla="*/ 3497 w 10224"/>
              <a:gd name="T97" fmla="*/ 526 h 3351"/>
              <a:gd name="T98" fmla="*/ 2983 w 10224"/>
              <a:gd name="T99" fmla="*/ 399 h 3351"/>
              <a:gd name="T100" fmla="*/ 2484 w 10224"/>
              <a:gd name="T101" fmla="*/ 288 h 3351"/>
              <a:gd name="T102" fmla="*/ 2004 w 10224"/>
              <a:gd name="T103" fmla="*/ 193 h 3351"/>
              <a:gd name="T104" fmla="*/ 1696 w 10224"/>
              <a:gd name="T105" fmla="*/ 141 h 3351"/>
              <a:gd name="T106" fmla="*/ 1473 w 10224"/>
              <a:gd name="T107" fmla="*/ 106 h 3351"/>
              <a:gd name="T108" fmla="*/ 1256 w 10224"/>
              <a:gd name="T109" fmla="*/ 77 h 3351"/>
              <a:gd name="T110" fmla="*/ 1044 w 10224"/>
              <a:gd name="T111" fmla="*/ 52 h 3351"/>
              <a:gd name="T112" fmla="*/ 842 w 10224"/>
              <a:gd name="T113" fmla="*/ 31 h 3351"/>
              <a:gd name="T114" fmla="*/ 646 w 10224"/>
              <a:gd name="T115" fmla="*/ 15 h 3351"/>
              <a:gd name="T116" fmla="*/ 459 w 10224"/>
              <a:gd name="T117" fmla="*/ 6 h 3351"/>
              <a:gd name="T118" fmla="*/ 279 w 10224"/>
              <a:gd name="T119" fmla="*/ 0 h 3351"/>
              <a:gd name="T120" fmla="*/ 109 w 10224"/>
              <a:gd name="T121" fmla="*/ 0 h 3351"/>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Lst>
            <a:rect l="0" t="0" r="r" b="b"/>
            <a:pathLst>
              <a:path w="10224" h="3351">
                <a:moveTo>
                  <a:pt x="1" y="38"/>
                </a:moveTo>
                <a:lnTo>
                  <a:pt x="29" y="37"/>
                </a:lnTo>
                <a:lnTo>
                  <a:pt x="55" y="36"/>
                </a:lnTo>
                <a:lnTo>
                  <a:pt x="83" y="36"/>
                </a:lnTo>
                <a:lnTo>
                  <a:pt x="110" y="34"/>
                </a:lnTo>
                <a:lnTo>
                  <a:pt x="137" y="34"/>
                </a:lnTo>
                <a:lnTo>
                  <a:pt x="165" y="33"/>
                </a:lnTo>
                <a:lnTo>
                  <a:pt x="192" y="33"/>
                </a:lnTo>
                <a:lnTo>
                  <a:pt x="221" y="33"/>
                </a:lnTo>
                <a:lnTo>
                  <a:pt x="250" y="34"/>
                </a:lnTo>
                <a:lnTo>
                  <a:pt x="279" y="34"/>
                </a:lnTo>
                <a:lnTo>
                  <a:pt x="308" y="34"/>
                </a:lnTo>
                <a:lnTo>
                  <a:pt x="338" y="36"/>
                </a:lnTo>
                <a:lnTo>
                  <a:pt x="366" y="36"/>
                </a:lnTo>
                <a:lnTo>
                  <a:pt x="397" y="37"/>
                </a:lnTo>
                <a:lnTo>
                  <a:pt x="427" y="38"/>
                </a:lnTo>
                <a:lnTo>
                  <a:pt x="457" y="39"/>
                </a:lnTo>
                <a:lnTo>
                  <a:pt x="487" y="40"/>
                </a:lnTo>
                <a:lnTo>
                  <a:pt x="518" y="42"/>
                </a:lnTo>
                <a:lnTo>
                  <a:pt x="549" y="44"/>
                </a:lnTo>
                <a:lnTo>
                  <a:pt x="580" y="46"/>
                </a:lnTo>
                <a:lnTo>
                  <a:pt x="612" y="47"/>
                </a:lnTo>
                <a:lnTo>
                  <a:pt x="644" y="49"/>
                </a:lnTo>
                <a:lnTo>
                  <a:pt x="676" y="52"/>
                </a:lnTo>
                <a:lnTo>
                  <a:pt x="708" y="54"/>
                </a:lnTo>
                <a:lnTo>
                  <a:pt x="740" y="56"/>
                </a:lnTo>
                <a:lnTo>
                  <a:pt x="773" y="60"/>
                </a:lnTo>
                <a:lnTo>
                  <a:pt x="805" y="62"/>
                </a:lnTo>
                <a:lnTo>
                  <a:pt x="839" y="64"/>
                </a:lnTo>
                <a:lnTo>
                  <a:pt x="872" y="68"/>
                </a:lnTo>
                <a:lnTo>
                  <a:pt x="905" y="71"/>
                </a:lnTo>
                <a:lnTo>
                  <a:pt x="939" y="74"/>
                </a:lnTo>
                <a:lnTo>
                  <a:pt x="972" y="78"/>
                </a:lnTo>
                <a:lnTo>
                  <a:pt x="1007" y="81"/>
                </a:lnTo>
                <a:lnTo>
                  <a:pt x="1041" y="85"/>
                </a:lnTo>
                <a:lnTo>
                  <a:pt x="1075" y="88"/>
                </a:lnTo>
                <a:lnTo>
                  <a:pt x="1111" y="93"/>
                </a:lnTo>
                <a:lnTo>
                  <a:pt x="1145" y="97"/>
                </a:lnTo>
                <a:lnTo>
                  <a:pt x="1181" y="101"/>
                </a:lnTo>
                <a:lnTo>
                  <a:pt x="1216" y="105"/>
                </a:lnTo>
                <a:lnTo>
                  <a:pt x="1251" y="110"/>
                </a:lnTo>
                <a:lnTo>
                  <a:pt x="1287" y="114"/>
                </a:lnTo>
                <a:lnTo>
                  <a:pt x="1322" y="119"/>
                </a:lnTo>
                <a:lnTo>
                  <a:pt x="1359" y="125"/>
                </a:lnTo>
                <a:lnTo>
                  <a:pt x="1396" y="129"/>
                </a:lnTo>
                <a:lnTo>
                  <a:pt x="1431" y="134"/>
                </a:lnTo>
                <a:lnTo>
                  <a:pt x="1468" y="140"/>
                </a:lnTo>
                <a:lnTo>
                  <a:pt x="1505" y="145"/>
                </a:lnTo>
                <a:lnTo>
                  <a:pt x="1542" y="151"/>
                </a:lnTo>
                <a:lnTo>
                  <a:pt x="1579" y="157"/>
                </a:lnTo>
                <a:lnTo>
                  <a:pt x="1616" y="163"/>
                </a:lnTo>
                <a:lnTo>
                  <a:pt x="1654" y="168"/>
                </a:lnTo>
                <a:lnTo>
                  <a:pt x="1692" y="174"/>
                </a:lnTo>
                <a:lnTo>
                  <a:pt x="1730" y="181"/>
                </a:lnTo>
                <a:lnTo>
                  <a:pt x="1767" y="187"/>
                </a:lnTo>
                <a:lnTo>
                  <a:pt x="1805" y="193"/>
                </a:lnTo>
                <a:lnTo>
                  <a:pt x="1844" y="200"/>
                </a:lnTo>
                <a:lnTo>
                  <a:pt x="1921" y="213"/>
                </a:lnTo>
                <a:lnTo>
                  <a:pt x="1998" y="228"/>
                </a:lnTo>
                <a:lnTo>
                  <a:pt x="2077" y="241"/>
                </a:lnTo>
                <a:lnTo>
                  <a:pt x="2156" y="256"/>
                </a:lnTo>
                <a:lnTo>
                  <a:pt x="2235" y="272"/>
                </a:lnTo>
                <a:lnTo>
                  <a:pt x="2315" y="288"/>
                </a:lnTo>
                <a:lnTo>
                  <a:pt x="2396" y="304"/>
                </a:lnTo>
                <a:lnTo>
                  <a:pt x="2478" y="321"/>
                </a:lnTo>
                <a:lnTo>
                  <a:pt x="2559" y="339"/>
                </a:lnTo>
                <a:lnTo>
                  <a:pt x="2641" y="357"/>
                </a:lnTo>
                <a:lnTo>
                  <a:pt x="2723" y="375"/>
                </a:lnTo>
                <a:lnTo>
                  <a:pt x="2807" y="393"/>
                </a:lnTo>
                <a:lnTo>
                  <a:pt x="2890" y="413"/>
                </a:lnTo>
                <a:lnTo>
                  <a:pt x="2975" y="432"/>
                </a:lnTo>
                <a:lnTo>
                  <a:pt x="3060" y="452"/>
                </a:lnTo>
                <a:lnTo>
                  <a:pt x="3144" y="472"/>
                </a:lnTo>
                <a:lnTo>
                  <a:pt x="3230" y="494"/>
                </a:lnTo>
                <a:lnTo>
                  <a:pt x="3316" y="515"/>
                </a:lnTo>
                <a:lnTo>
                  <a:pt x="3402" y="536"/>
                </a:lnTo>
                <a:lnTo>
                  <a:pt x="3488" y="559"/>
                </a:lnTo>
                <a:lnTo>
                  <a:pt x="3574" y="581"/>
                </a:lnTo>
                <a:lnTo>
                  <a:pt x="3663" y="605"/>
                </a:lnTo>
                <a:lnTo>
                  <a:pt x="3749" y="628"/>
                </a:lnTo>
                <a:lnTo>
                  <a:pt x="3838" y="652"/>
                </a:lnTo>
                <a:lnTo>
                  <a:pt x="3926" y="676"/>
                </a:lnTo>
                <a:lnTo>
                  <a:pt x="4014" y="701"/>
                </a:lnTo>
                <a:lnTo>
                  <a:pt x="4102" y="726"/>
                </a:lnTo>
                <a:lnTo>
                  <a:pt x="4191" y="751"/>
                </a:lnTo>
                <a:lnTo>
                  <a:pt x="4280" y="777"/>
                </a:lnTo>
                <a:lnTo>
                  <a:pt x="4368" y="803"/>
                </a:lnTo>
                <a:lnTo>
                  <a:pt x="4459" y="830"/>
                </a:lnTo>
                <a:lnTo>
                  <a:pt x="4548" y="857"/>
                </a:lnTo>
                <a:lnTo>
                  <a:pt x="4637" y="884"/>
                </a:lnTo>
                <a:lnTo>
                  <a:pt x="4727" y="911"/>
                </a:lnTo>
                <a:lnTo>
                  <a:pt x="4817" y="940"/>
                </a:lnTo>
                <a:lnTo>
                  <a:pt x="4907" y="969"/>
                </a:lnTo>
                <a:lnTo>
                  <a:pt x="4997" y="997"/>
                </a:lnTo>
                <a:lnTo>
                  <a:pt x="5088" y="1026"/>
                </a:lnTo>
                <a:lnTo>
                  <a:pt x="5178" y="1056"/>
                </a:lnTo>
                <a:lnTo>
                  <a:pt x="5268" y="1085"/>
                </a:lnTo>
                <a:lnTo>
                  <a:pt x="5359" y="1115"/>
                </a:lnTo>
                <a:lnTo>
                  <a:pt x="5449" y="1146"/>
                </a:lnTo>
                <a:lnTo>
                  <a:pt x="5539" y="1177"/>
                </a:lnTo>
                <a:lnTo>
                  <a:pt x="5630" y="1208"/>
                </a:lnTo>
                <a:lnTo>
                  <a:pt x="5720" y="1240"/>
                </a:lnTo>
                <a:lnTo>
                  <a:pt x="5810" y="1271"/>
                </a:lnTo>
                <a:lnTo>
                  <a:pt x="5901" y="1304"/>
                </a:lnTo>
                <a:lnTo>
                  <a:pt x="5991" y="1336"/>
                </a:lnTo>
                <a:lnTo>
                  <a:pt x="6082" y="1368"/>
                </a:lnTo>
                <a:lnTo>
                  <a:pt x="6171" y="1401"/>
                </a:lnTo>
                <a:lnTo>
                  <a:pt x="6261" y="1434"/>
                </a:lnTo>
                <a:lnTo>
                  <a:pt x="6350" y="1468"/>
                </a:lnTo>
                <a:lnTo>
                  <a:pt x="6441" y="1503"/>
                </a:lnTo>
                <a:lnTo>
                  <a:pt x="6530" y="1536"/>
                </a:lnTo>
                <a:lnTo>
                  <a:pt x="6619" y="1571"/>
                </a:lnTo>
                <a:lnTo>
                  <a:pt x="6708" y="1606"/>
                </a:lnTo>
                <a:lnTo>
                  <a:pt x="6796" y="1641"/>
                </a:lnTo>
                <a:lnTo>
                  <a:pt x="6886" y="1675"/>
                </a:lnTo>
                <a:lnTo>
                  <a:pt x="6974" y="1712"/>
                </a:lnTo>
                <a:lnTo>
                  <a:pt x="7062" y="1747"/>
                </a:lnTo>
                <a:lnTo>
                  <a:pt x="7150" y="1783"/>
                </a:lnTo>
                <a:lnTo>
                  <a:pt x="7238" y="1819"/>
                </a:lnTo>
                <a:lnTo>
                  <a:pt x="7325" y="1856"/>
                </a:lnTo>
                <a:lnTo>
                  <a:pt x="7412" y="1893"/>
                </a:lnTo>
                <a:lnTo>
                  <a:pt x="7499" y="1930"/>
                </a:lnTo>
                <a:lnTo>
                  <a:pt x="7584" y="1968"/>
                </a:lnTo>
                <a:lnTo>
                  <a:pt x="7671" y="2005"/>
                </a:lnTo>
                <a:lnTo>
                  <a:pt x="7756" y="2042"/>
                </a:lnTo>
                <a:lnTo>
                  <a:pt x="7842" y="2081"/>
                </a:lnTo>
                <a:lnTo>
                  <a:pt x="7926" y="2119"/>
                </a:lnTo>
                <a:lnTo>
                  <a:pt x="8011" y="2158"/>
                </a:lnTo>
                <a:lnTo>
                  <a:pt x="8095" y="2197"/>
                </a:lnTo>
                <a:lnTo>
                  <a:pt x="8137" y="2216"/>
                </a:lnTo>
                <a:lnTo>
                  <a:pt x="8178" y="2236"/>
                </a:lnTo>
                <a:lnTo>
                  <a:pt x="8219" y="2255"/>
                </a:lnTo>
                <a:lnTo>
                  <a:pt x="8262" y="2275"/>
                </a:lnTo>
                <a:lnTo>
                  <a:pt x="8303" y="2294"/>
                </a:lnTo>
                <a:lnTo>
                  <a:pt x="8344" y="2313"/>
                </a:lnTo>
                <a:lnTo>
                  <a:pt x="8385" y="2333"/>
                </a:lnTo>
                <a:lnTo>
                  <a:pt x="8426" y="2353"/>
                </a:lnTo>
                <a:lnTo>
                  <a:pt x="8466" y="2373"/>
                </a:lnTo>
                <a:lnTo>
                  <a:pt x="8507" y="2392"/>
                </a:lnTo>
                <a:lnTo>
                  <a:pt x="8547" y="2413"/>
                </a:lnTo>
                <a:lnTo>
                  <a:pt x="8589" y="2432"/>
                </a:lnTo>
                <a:lnTo>
                  <a:pt x="8629" y="2453"/>
                </a:lnTo>
                <a:lnTo>
                  <a:pt x="8669" y="2472"/>
                </a:lnTo>
                <a:lnTo>
                  <a:pt x="8709" y="2493"/>
                </a:lnTo>
                <a:lnTo>
                  <a:pt x="8749" y="2514"/>
                </a:lnTo>
                <a:lnTo>
                  <a:pt x="8789" y="2533"/>
                </a:lnTo>
                <a:lnTo>
                  <a:pt x="8828" y="2554"/>
                </a:lnTo>
                <a:lnTo>
                  <a:pt x="8868" y="2574"/>
                </a:lnTo>
                <a:lnTo>
                  <a:pt x="8907" y="2595"/>
                </a:lnTo>
                <a:lnTo>
                  <a:pt x="8945" y="2614"/>
                </a:lnTo>
                <a:lnTo>
                  <a:pt x="8984" y="2635"/>
                </a:lnTo>
                <a:lnTo>
                  <a:pt x="9023" y="2655"/>
                </a:lnTo>
                <a:lnTo>
                  <a:pt x="9062" y="2676"/>
                </a:lnTo>
                <a:lnTo>
                  <a:pt x="9101" y="2696"/>
                </a:lnTo>
                <a:lnTo>
                  <a:pt x="9139" y="2717"/>
                </a:lnTo>
                <a:lnTo>
                  <a:pt x="9178" y="2738"/>
                </a:lnTo>
                <a:lnTo>
                  <a:pt x="9215" y="2758"/>
                </a:lnTo>
                <a:lnTo>
                  <a:pt x="9253" y="2779"/>
                </a:lnTo>
                <a:lnTo>
                  <a:pt x="9291" y="2799"/>
                </a:lnTo>
                <a:lnTo>
                  <a:pt x="9329" y="2821"/>
                </a:lnTo>
                <a:lnTo>
                  <a:pt x="9366" y="2842"/>
                </a:lnTo>
                <a:lnTo>
                  <a:pt x="9403" y="2862"/>
                </a:lnTo>
                <a:lnTo>
                  <a:pt x="9440" y="2883"/>
                </a:lnTo>
                <a:lnTo>
                  <a:pt x="9477" y="2905"/>
                </a:lnTo>
                <a:lnTo>
                  <a:pt x="9514" y="2925"/>
                </a:lnTo>
                <a:lnTo>
                  <a:pt x="9549" y="2946"/>
                </a:lnTo>
                <a:lnTo>
                  <a:pt x="9586" y="2967"/>
                </a:lnTo>
                <a:lnTo>
                  <a:pt x="9623" y="2988"/>
                </a:lnTo>
                <a:lnTo>
                  <a:pt x="9658" y="3009"/>
                </a:lnTo>
                <a:lnTo>
                  <a:pt x="9694" y="3030"/>
                </a:lnTo>
                <a:lnTo>
                  <a:pt x="9729" y="3051"/>
                </a:lnTo>
                <a:lnTo>
                  <a:pt x="9764" y="3073"/>
                </a:lnTo>
                <a:lnTo>
                  <a:pt x="9800" y="3094"/>
                </a:lnTo>
                <a:lnTo>
                  <a:pt x="9835" y="3115"/>
                </a:lnTo>
                <a:lnTo>
                  <a:pt x="9870" y="3137"/>
                </a:lnTo>
                <a:lnTo>
                  <a:pt x="9904" y="3157"/>
                </a:lnTo>
                <a:lnTo>
                  <a:pt x="9938" y="3179"/>
                </a:lnTo>
                <a:lnTo>
                  <a:pt x="9973" y="3201"/>
                </a:lnTo>
                <a:lnTo>
                  <a:pt x="10007" y="3222"/>
                </a:lnTo>
                <a:lnTo>
                  <a:pt x="10040" y="3243"/>
                </a:lnTo>
                <a:lnTo>
                  <a:pt x="10074" y="3265"/>
                </a:lnTo>
                <a:lnTo>
                  <a:pt x="10108" y="3287"/>
                </a:lnTo>
                <a:lnTo>
                  <a:pt x="10141" y="3308"/>
                </a:lnTo>
                <a:lnTo>
                  <a:pt x="10173" y="3329"/>
                </a:lnTo>
                <a:lnTo>
                  <a:pt x="10206" y="3351"/>
                </a:lnTo>
                <a:lnTo>
                  <a:pt x="10224" y="3323"/>
                </a:lnTo>
                <a:lnTo>
                  <a:pt x="10192" y="3301"/>
                </a:lnTo>
                <a:lnTo>
                  <a:pt x="10159" y="3280"/>
                </a:lnTo>
                <a:lnTo>
                  <a:pt x="10126" y="3258"/>
                </a:lnTo>
                <a:lnTo>
                  <a:pt x="10093" y="3236"/>
                </a:lnTo>
                <a:lnTo>
                  <a:pt x="10058" y="3214"/>
                </a:lnTo>
                <a:lnTo>
                  <a:pt x="10025" y="3193"/>
                </a:lnTo>
                <a:lnTo>
                  <a:pt x="9991" y="3172"/>
                </a:lnTo>
                <a:lnTo>
                  <a:pt x="9957" y="3150"/>
                </a:lnTo>
                <a:lnTo>
                  <a:pt x="9922" y="3129"/>
                </a:lnTo>
                <a:lnTo>
                  <a:pt x="9888" y="3107"/>
                </a:lnTo>
                <a:lnTo>
                  <a:pt x="9852" y="3086"/>
                </a:lnTo>
                <a:lnTo>
                  <a:pt x="9817" y="3065"/>
                </a:lnTo>
                <a:lnTo>
                  <a:pt x="9783" y="3044"/>
                </a:lnTo>
                <a:lnTo>
                  <a:pt x="9747" y="3022"/>
                </a:lnTo>
                <a:lnTo>
                  <a:pt x="9712" y="3001"/>
                </a:lnTo>
                <a:lnTo>
                  <a:pt x="9675" y="2980"/>
                </a:lnTo>
                <a:lnTo>
                  <a:pt x="9640" y="2958"/>
                </a:lnTo>
                <a:lnTo>
                  <a:pt x="9603" y="2938"/>
                </a:lnTo>
                <a:lnTo>
                  <a:pt x="9567" y="2917"/>
                </a:lnTo>
                <a:lnTo>
                  <a:pt x="9530" y="2895"/>
                </a:lnTo>
                <a:lnTo>
                  <a:pt x="9493" y="2875"/>
                </a:lnTo>
                <a:lnTo>
                  <a:pt x="9457" y="2853"/>
                </a:lnTo>
                <a:lnTo>
                  <a:pt x="9420" y="2833"/>
                </a:lnTo>
                <a:lnTo>
                  <a:pt x="9382" y="2812"/>
                </a:lnTo>
                <a:lnTo>
                  <a:pt x="9345" y="2791"/>
                </a:lnTo>
                <a:lnTo>
                  <a:pt x="9307" y="2770"/>
                </a:lnTo>
                <a:lnTo>
                  <a:pt x="9269" y="2749"/>
                </a:lnTo>
                <a:lnTo>
                  <a:pt x="9231" y="2728"/>
                </a:lnTo>
                <a:lnTo>
                  <a:pt x="9194" y="2708"/>
                </a:lnTo>
                <a:lnTo>
                  <a:pt x="9155" y="2687"/>
                </a:lnTo>
                <a:lnTo>
                  <a:pt x="9117" y="2667"/>
                </a:lnTo>
                <a:lnTo>
                  <a:pt x="9078" y="2646"/>
                </a:lnTo>
                <a:lnTo>
                  <a:pt x="9039" y="2626"/>
                </a:lnTo>
                <a:lnTo>
                  <a:pt x="9000" y="2605"/>
                </a:lnTo>
                <a:lnTo>
                  <a:pt x="8962" y="2584"/>
                </a:lnTo>
                <a:lnTo>
                  <a:pt x="8923" y="2564"/>
                </a:lnTo>
                <a:lnTo>
                  <a:pt x="8883" y="2543"/>
                </a:lnTo>
                <a:lnTo>
                  <a:pt x="8844" y="2524"/>
                </a:lnTo>
                <a:lnTo>
                  <a:pt x="8804" y="2503"/>
                </a:lnTo>
                <a:lnTo>
                  <a:pt x="8764" y="2483"/>
                </a:lnTo>
                <a:lnTo>
                  <a:pt x="8724" y="2463"/>
                </a:lnTo>
                <a:lnTo>
                  <a:pt x="8684" y="2443"/>
                </a:lnTo>
                <a:lnTo>
                  <a:pt x="8644" y="2422"/>
                </a:lnTo>
                <a:lnTo>
                  <a:pt x="8604" y="2403"/>
                </a:lnTo>
                <a:lnTo>
                  <a:pt x="8562" y="2382"/>
                </a:lnTo>
                <a:lnTo>
                  <a:pt x="8522" y="2363"/>
                </a:lnTo>
                <a:lnTo>
                  <a:pt x="8481" y="2342"/>
                </a:lnTo>
                <a:lnTo>
                  <a:pt x="8440" y="2323"/>
                </a:lnTo>
                <a:lnTo>
                  <a:pt x="8400" y="2303"/>
                </a:lnTo>
                <a:lnTo>
                  <a:pt x="8359" y="2283"/>
                </a:lnTo>
                <a:lnTo>
                  <a:pt x="8318" y="2263"/>
                </a:lnTo>
                <a:lnTo>
                  <a:pt x="8275" y="2244"/>
                </a:lnTo>
                <a:lnTo>
                  <a:pt x="8234" y="2224"/>
                </a:lnTo>
                <a:lnTo>
                  <a:pt x="8193" y="2205"/>
                </a:lnTo>
                <a:lnTo>
                  <a:pt x="8151" y="2185"/>
                </a:lnTo>
                <a:lnTo>
                  <a:pt x="8109" y="2166"/>
                </a:lnTo>
                <a:lnTo>
                  <a:pt x="8025" y="2127"/>
                </a:lnTo>
                <a:lnTo>
                  <a:pt x="7940" y="2088"/>
                </a:lnTo>
                <a:lnTo>
                  <a:pt x="7855" y="2050"/>
                </a:lnTo>
                <a:lnTo>
                  <a:pt x="7770" y="2012"/>
                </a:lnTo>
                <a:lnTo>
                  <a:pt x="7684" y="1974"/>
                </a:lnTo>
                <a:lnTo>
                  <a:pt x="7598" y="1936"/>
                </a:lnTo>
                <a:lnTo>
                  <a:pt x="7512" y="1899"/>
                </a:lnTo>
                <a:lnTo>
                  <a:pt x="7425" y="1862"/>
                </a:lnTo>
                <a:lnTo>
                  <a:pt x="7339" y="1825"/>
                </a:lnTo>
                <a:lnTo>
                  <a:pt x="7250" y="1789"/>
                </a:lnTo>
                <a:lnTo>
                  <a:pt x="7162" y="1752"/>
                </a:lnTo>
                <a:lnTo>
                  <a:pt x="7075" y="1715"/>
                </a:lnTo>
                <a:lnTo>
                  <a:pt x="6986" y="1680"/>
                </a:lnTo>
                <a:lnTo>
                  <a:pt x="6898" y="1644"/>
                </a:lnTo>
                <a:lnTo>
                  <a:pt x="6809" y="1609"/>
                </a:lnTo>
                <a:lnTo>
                  <a:pt x="6721" y="1574"/>
                </a:lnTo>
                <a:lnTo>
                  <a:pt x="6632" y="1539"/>
                </a:lnTo>
                <a:lnTo>
                  <a:pt x="6541" y="1505"/>
                </a:lnTo>
                <a:lnTo>
                  <a:pt x="6452" y="1471"/>
                </a:lnTo>
                <a:lnTo>
                  <a:pt x="6363" y="1436"/>
                </a:lnTo>
                <a:lnTo>
                  <a:pt x="6273" y="1403"/>
                </a:lnTo>
                <a:lnTo>
                  <a:pt x="6182" y="1369"/>
                </a:lnTo>
                <a:lnTo>
                  <a:pt x="6093" y="1337"/>
                </a:lnTo>
                <a:lnTo>
                  <a:pt x="6003" y="1304"/>
                </a:lnTo>
                <a:lnTo>
                  <a:pt x="5912" y="1272"/>
                </a:lnTo>
                <a:lnTo>
                  <a:pt x="5822" y="1239"/>
                </a:lnTo>
                <a:lnTo>
                  <a:pt x="5732" y="1208"/>
                </a:lnTo>
                <a:lnTo>
                  <a:pt x="5641" y="1176"/>
                </a:lnTo>
                <a:lnTo>
                  <a:pt x="5550" y="1145"/>
                </a:lnTo>
                <a:lnTo>
                  <a:pt x="5459" y="1114"/>
                </a:lnTo>
                <a:lnTo>
                  <a:pt x="5369" y="1083"/>
                </a:lnTo>
                <a:lnTo>
                  <a:pt x="5279" y="1053"/>
                </a:lnTo>
                <a:lnTo>
                  <a:pt x="5188" y="1024"/>
                </a:lnTo>
                <a:lnTo>
                  <a:pt x="5098" y="994"/>
                </a:lnTo>
                <a:lnTo>
                  <a:pt x="5008" y="964"/>
                </a:lnTo>
                <a:lnTo>
                  <a:pt x="4917" y="936"/>
                </a:lnTo>
                <a:lnTo>
                  <a:pt x="4827" y="907"/>
                </a:lnTo>
                <a:lnTo>
                  <a:pt x="4738" y="879"/>
                </a:lnTo>
                <a:lnTo>
                  <a:pt x="4647" y="852"/>
                </a:lnTo>
                <a:lnTo>
                  <a:pt x="4557" y="825"/>
                </a:lnTo>
                <a:lnTo>
                  <a:pt x="4468" y="797"/>
                </a:lnTo>
                <a:lnTo>
                  <a:pt x="4378" y="771"/>
                </a:lnTo>
                <a:lnTo>
                  <a:pt x="4289" y="745"/>
                </a:lnTo>
                <a:lnTo>
                  <a:pt x="4200" y="718"/>
                </a:lnTo>
                <a:lnTo>
                  <a:pt x="4111" y="693"/>
                </a:lnTo>
                <a:lnTo>
                  <a:pt x="4023" y="668"/>
                </a:lnTo>
                <a:lnTo>
                  <a:pt x="3935" y="644"/>
                </a:lnTo>
                <a:lnTo>
                  <a:pt x="3846" y="619"/>
                </a:lnTo>
                <a:lnTo>
                  <a:pt x="3759" y="595"/>
                </a:lnTo>
                <a:lnTo>
                  <a:pt x="3671" y="572"/>
                </a:lnTo>
                <a:lnTo>
                  <a:pt x="3584" y="549"/>
                </a:lnTo>
                <a:lnTo>
                  <a:pt x="3497" y="526"/>
                </a:lnTo>
                <a:lnTo>
                  <a:pt x="3410" y="503"/>
                </a:lnTo>
                <a:lnTo>
                  <a:pt x="3324" y="482"/>
                </a:lnTo>
                <a:lnTo>
                  <a:pt x="3238" y="461"/>
                </a:lnTo>
                <a:lnTo>
                  <a:pt x="3152" y="439"/>
                </a:lnTo>
                <a:lnTo>
                  <a:pt x="3068" y="420"/>
                </a:lnTo>
                <a:lnTo>
                  <a:pt x="2983" y="399"/>
                </a:lnTo>
                <a:lnTo>
                  <a:pt x="2898" y="380"/>
                </a:lnTo>
                <a:lnTo>
                  <a:pt x="2815" y="360"/>
                </a:lnTo>
                <a:lnTo>
                  <a:pt x="2731" y="342"/>
                </a:lnTo>
                <a:lnTo>
                  <a:pt x="2648" y="324"/>
                </a:lnTo>
                <a:lnTo>
                  <a:pt x="2566" y="305"/>
                </a:lnTo>
                <a:lnTo>
                  <a:pt x="2484" y="288"/>
                </a:lnTo>
                <a:lnTo>
                  <a:pt x="2403" y="271"/>
                </a:lnTo>
                <a:lnTo>
                  <a:pt x="2322" y="255"/>
                </a:lnTo>
                <a:lnTo>
                  <a:pt x="2242" y="239"/>
                </a:lnTo>
                <a:lnTo>
                  <a:pt x="2162" y="223"/>
                </a:lnTo>
                <a:lnTo>
                  <a:pt x="2083" y="208"/>
                </a:lnTo>
                <a:lnTo>
                  <a:pt x="2004" y="193"/>
                </a:lnTo>
                <a:lnTo>
                  <a:pt x="1926" y="180"/>
                </a:lnTo>
                <a:lnTo>
                  <a:pt x="1850" y="166"/>
                </a:lnTo>
                <a:lnTo>
                  <a:pt x="1811" y="160"/>
                </a:lnTo>
                <a:lnTo>
                  <a:pt x="1773" y="153"/>
                </a:lnTo>
                <a:lnTo>
                  <a:pt x="1734" y="146"/>
                </a:lnTo>
                <a:lnTo>
                  <a:pt x="1696" y="141"/>
                </a:lnTo>
                <a:lnTo>
                  <a:pt x="1659" y="135"/>
                </a:lnTo>
                <a:lnTo>
                  <a:pt x="1621" y="128"/>
                </a:lnTo>
                <a:lnTo>
                  <a:pt x="1584" y="122"/>
                </a:lnTo>
                <a:lnTo>
                  <a:pt x="1547" y="117"/>
                </a:lnTo>
                <a:lnTo>
                  <a:pt x="1510" y="111"/>
                </a:lnTo>
                <a:lnTo>
                  <a:pt x="1473" y="106"/>
                </a:lnTo>
                <a:lnTo>
                  <a:pt x="1437" y="101"/>
                </a:lnTo>
                <a:lnTo>
                  <a:pt x="1400" y="96"/>
                </a:lnTo>
                <a:lnTo>
                  <a:pt x="1364" y="90"/>
                </a:lnTo>
                <a:lnTo>
                  <a:pt x="1327" y="86"/>
                </a:lnTo>
                <a:lnTo>
                  <a:pt x="1292" y="81"/>
                </a:lnTo>
                <a:lnTo>
                  <a:pt x="1256" y="77"/>
                </a:lnTo>
                <a:lnTo>
                  <a:pt x="1219" y="72"/>
                </a:lnTo>
                <a:lnTo>
                  <a:pt x="1184" y="68"/>
                </a:lnTo>
                <a:lnTo>
                  <a:pt x="1150" y="63"/>
                </a:lnTo>
                <a:lnTo>
                  <a:pt x="1114" y="58"/>
                </a:lnTo>
                <a:lnTo>
                  <a:pt x="1080" y="55"/>
                </a:lnTo>
                <a:lnTo>
                  <a:pt x="1044" y="52"/>
                </a:lnTo>
                <a:lnTo>
                  <a:pt x="1010" y="47"/>
                </a:lnTo>
                <a:lnTo>
                  <a:pt x="976" y="44"/>
                </a:lnTo>
                <a:lnTo>
                  <a:pt x="943" y="40"/>
                </a:lnTo>
                <a:lnTo>
                  <a:pt x="908" y="37"/>
                </a:lnTo>
                <a:lnTo>
                  <a:pt x="875" y="34"/>
                </a:lnTo>
                <a:lnTo>
                  <a:pt x="842" y="31"/>
                </a:lnTo>
                <a:lnTo>
                  <a:pt x="809" y="28"/>
                </a:lnTo>
                <a:lnTo>
                  <a:pt x="776" y="25"/>
                </a:lnTo>
                <a:lnTo>
                  <a:pt x="743" y="23"/>
                </a:lnTo>
                <a:lnTo>
                  <a:pt x="710" y="20"/>
                </a:lnTo>
                <a:lnTo>
                  <a:pt x="678" y="17"/>
                </a:lnTo>
                <a:lnTo>
                  <a:pt x="646" y="15"/>
                </a:lnTo>
                <a:lnTo>
                  <a:pt x="614" y="14"/>
                </a:lnTo>
                <a:lnTo>
                  <a:pt x="582" y="12"/>
                </a:lnTo>
                <a:lnTo>
                  <a:pt x="552" y="9"/>
                </a:lnTo>
                <a:lnTo>
                  <a:pt x="519" y="8"/>
                </a:lnTo>
                <a:lnTo>
                  <a:pt x="489" y="7"/>
                </a:lnTo>
                <a:lnTo>
                  <a:pt x="459" y="6"/>
                </a:lnTo>
                <a:lnTo>
                  <a:pt x="428" y="5"/>
                </a:lnTo>
                <a:lnTo>
                  <a:pt x="397" y="4"/>
                </a:lnTo>
                <a:lnTo>
                  <a:pt x="367" y="2"/>
                </a:lnTo>
                <a:lnTo>
                  <a:pt x="338" y="1"/>
                </a:lnTo>
                <a:lnTo>
                  <a:pt x="308" y="1"/>
                </a:lnTo>
                <a:lnTo>
                  <a:pt x="279" y="0"/>
                </a:lnTo>
                <a:lnTo>
                  <a:pt x="251" y="0"/>
                </a:lnTo>
                <a:lnTo>
                  <a:pt x="221" y="0"/>
                </a:lnTo>
                <a:lnTo>
                  <a:pt x="192" y="0"/>
                </a:lnTo>
                <a:lnTo>
                  <a:pt x="165" y="0"/>
                </a:lnTo>
                <a:lnTo>
                  <a:pt x="136" y="0"/>
                </a:lnTo>
                <a:lnTo>
                  <a:pt x="109" y="0"/>
                </a:lnTo>
                <a:lnTo>
                  <a:pt x="81" y="1"/>
                </a:lnTo>
                <a:lnTo>
                  <a:pt x="54" y="2"/>
                </a:lnTo>
                <a:lnTo>
                  <a:pt x="28" y="2"/>
                </a:lnTo>
                <a:lnTo>
                  <a:pt x="0" y="4"/>
                </a:lnTo>
                <a:lnTo>
                  <a:pt x="1" y="38"/>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grpSp>
        <p:nvGrpSpPr>
          <p:cNvPr id="5" name="组合 4"/>
          <p:cNvGrpSpPr/>
          <p:nvPr/>
        </p:nvGrpSpPr>
        <p:grpSpPr>
          <a:xfrm>
            <a:off x="2738487" y="1704903"/>
            <a:ext cx="3008725" cy="2593181"/>
            <a:chOff x="3642892" y="2273203"/>
            <a:chExt cx="4013201" cy="3457575"/>
          </a:xfrm>
        </p:grpSpPr>
        <p:sp>
          <p:nvSpPr>
            <p:cNvPr id="2106" name="Freeform 68"/>
            <p:cNvSpPr>
              <a:spLocks/>
            </p:cNvSpPr>
            <p:nvPr/>
          </p:nvSpPr>
          <p:spPr bwMode="auto">
            <a:xfrm>
              <a:off x="7416380" y="4390928"/>
              <a:ext cx="125413" cy="125413"/>
            </a:xfrm>
            <a:custGeom>
              <a:avLst/>
              <a:gdLst>
                <a:gd name="T0" fmla="*/ 250 w 474"/>
                <a:gd name="T1" fmla="*/ 0 h 473"/>
                <a:gd name="T2" fmla="*/ 272 w 474"/>
                <a:gd name="T3" fmla="*/ 2 h 473"/>
                <a:gd name="T4" fmla="*/ 296 w 474"/>
                <a:gd name="T5" fmla="*/ 8 h 473"/>
                <a:gd name="T6" fmla="*/ 318 w 474"/>
                <a:gd name="T7" fmla="*/ 14 h 473"/>
                <a:gd name="T8" fmla="*/ 349 w 474"/>
                <a:gd name="T9" fmla="*/ 28 h 473"/>
                <a:gd name="T10" fmla="*/ 387 w 474"/>
                <a:gd name="T11" fmla="*/ 53 h 473"/>
                <a:gd name="T12" fmla="*/ 419 w 474"/>
                <a:gd name="T13" fmla="*/ 85 h 473"/>
                <a:gd name="T14" fmla="*/ 445 w 474"/>
                <a:gd name="T15" fmla="*/ 123 h 473"/>
                <a:gd name="T16" fmla="*/ 459 w 474"/>
                <a:gd name="T17" fmla="*/ 155 h 473"/>
                <a:gd name="T18" fmla="*/ 466 w 474"/>
                <a:gd name="T19" fmla="*/ 177 h 473"/>
                <a:gd name="T20" fmla="*/ 470 w 474"/>
                <a:gd name="T21" fmla="*/ 200 h 473"/>
                <a:gd name="T22" fmla="*/ 473 w 474"/>
                <a:gd name="T23" fmla="*/ 224 h 473"/>
                <a:gd name="T24" fmla="*/ 473 w 474"/>
                <a:gd name="T25" fmla="*/ 248 h 473"/>
                <a:gd name="T26" fmla="*/ 470 w 474"/>
                <a:gd name="T27" fmla="*/ 272 h 473"/>
                <a:gd name="T28" fmla="*/ 466 w 474"/>
                <a:gd name="T29" fmla="*/ 296 h 473"/>
                <a:gd name="T30" fmla="*/ 459 w 474"/>
                <a:gd name="T31" fmla="*/ 317 h 473"/>
                <a:gd name="T32" fmla="*/ 445 w 474"/>
                <a:gd name="T33" fmla="*/ 348 h 473"/>
                <a:gd name="T34" fmla="*/ 419 w 474"/>
                <a:gd name="T35" fmla="*/ 386 h 473"/>
                <a:gd name="T36" fmla="*/ 387 w 474"/>
                <a:gd name="T37" fmla="*/ 418 h 473"/>
                <a:gd name="T38" fmla="*/ 349 w 474"/>
                <a:gd name="T39" fmla="*/ 444 h 473"/>
                <a:gd name="T40" fmla="*/ 318 w 474"/>
                <a:gd name="T41" fmla="*/ 458 h 473"/>
                <a:gd name="T42" fmla="*/ 296 w 474"/>
                <a:gd name="T43" fmla="*/ 465 h 473"/>
                <a:gd name="T44" fmla="*/ 272 w 474"/>
                <a:gd name="T45" fmla="*/ 469 h 473"/>
                <a:gd name="T46" fmla="*/ 250 w 474"/>
                <a:gd name="T47" fmla="*/ 472 h 473"/>
                <a:gd name="T48" fmla="*/ 224 w 474"/>
                <a:gd name="T49" fmla="*/ 472 h 473"/>
                <a:gd name="T50" fmla="*/ 200 w 474"/>
                <a:gd name="T51" fmla="*/ 469 h 473"/>
                <a:gd name="T52" fmla="*/ 177 w 474"/>
                <a:gd name="T53" fmla="*/ 465 h 473"/>
                <a:gd name="T54" fmla="*/ 156 w 474"/>
                <a:gd name="T55" fmla="*/ 458 h 473"/>
                <a:gd name="T56" fmla="*/ 124 w 474"/>
                <a:gd name="T57" fmla="*/ 444 h 473"/>
                <a:gd name="T58" fmla="*/ 86 w 474"/>
                <a:gd name="T59" fmla="*/ 418 h 473"/>
                <a:gd name="T60" fmla="*/ 54 w 474"/>
                <a:gd name="T61" fmla="*/ 386 h 473"/>
                <a:gd name="T62" fmla="*/ 29 w 474"/>
                <a:gd name="T63" fmla="*/ 348 h 473"/>
                <a:gd name="T64" fmla="*/ 15 w 474"/>
                <a:gd name="T65" fmla="*/ 317 h 473"/>
                <a:gd name="T66" fmla="*/ 8 w 474"/>
                <a:gd name="T67" fmla="*/ 296 h 473"/>
                <a:gd name="T68" fmla="*/ 2 w 474"/>
                <a:gd name="T69" fmla="*/ 272 h 473"/>
                <a:gd name="T70" fmla="*/ 0 w 474"/>
                <a:gd name="T71" fmla="*/ 248 h 473"/>
                <a:gd name="T72" fmla="*/ 0 w 474"/>
                <a:gd name="T73" fmla="*/ 224 h 473"/>
                <a:gd name="T74" fmla="*/ 2 w 474"/>
                <a:gd name="T75" fmla="*/ 200 h 473"/>
                <a:gd name="T76" fmla="*/ 8 w 474"/>
                <a:gd name="T77" fmla="*/ 177 h 473"/>
                <a:gd name="T78" fmla="*/ 15 w 474"/>
                <a:gd name="T79" fmla="*/ 155 h 473"/>
                <a:gd name="T80" fmla="*/ 29 w 474"/>
                <a:gd name="T81" fmla="*/ 123 h 473"/>
                <a:gd name="T82" fmla="*/ 54 w 474"/>
                <a:gd name="T83" fmla="*/ 85 h 473"/>
                <a:gd name="T84" fmla="*/ 86 w 474"/>
                <a:gd name="T85" fmla="*/ 53 h 473"/>
                <a:gd name="T86" fmla="*/ 124 w 474"/>
                <a:gd name="T87" fmla="*/ 28 h 473"/>
                <a:gd name="T88" fmla="*/ 156 w 474"/>
                <a:gd name="T89" fmla="*/ 14 h 473"/>
                <a:gd name="T90" fmla="*/ 177 w 474"/>
                <a:gd name="T91" fmla="*/ 8 h 473"/>
                <a:gd name="T92" fmla="*/ 200 w 474"/>
                <a:gd name="T93" fmla="*/ 2 h 473"/>
                <a:gd name="T94" fmla="*/ 224 w 474"/>
                <a:gd name="T9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4" h="473">
                  <a:moveTo>
                    <a:pt x="237" y="0"/>
                  </a:moveTo>
                  <a:lnTo>
                    <a:pt x="250" y="0"/>
                  </a:lnTo>
                  <a:lnTo>
                    <a:pt x="261" y="1"/>
                  </a:lnTo>
                  <a:lnTo>
                    <a:pt x="272" y="2"/>
                  </a:lnTo>
                  <a:lnTo>
                    <a:pt x="285" y="4"/>
                  </a:lnTo>
                  <a:lnTo>
                    <a:pt x="296" y="8"/>
                  </a:lnTo>
                  <a:lnTo>
                    <a:pt x="307" y="10"/>
                  </a:lnTo>
                  <a:lnTo>
                    <a:pt x="318" y="14"/>
                  </a:lnTo>
                  <a:lnTo>
                    <a:pt x="328" y="18"/>
                  </a:lnTo>
                  <a:lnTo>
                    <a:pt x="349" y="28"/>
                  </a:lnTo>
                  <a:lnTo>
                    <a:pt x="368" y="40"/>
                  </a:lnTo>
                  <a:lnTo>
                    <a:pt x="387" y="53"/>
                  </a:lnTo>
                  <a:lnTo>
                    <a:pt x="404" y="69"/>
                  </a:lnTo>
                  <a:lnTo>
                    <a:pt x="419" y="85"/>
                  </a:lnTo>
                  <a:lnTo>
                    <a:pt x="433" y="104"/>
                  </a:lnTo>
                  <a:lnTo>
                    <a:pt x="445" y="123"/>
                  </a:lnTo>
                  <a:lnTo>
                    <a:pt x="454" y="144"/>
                  </a:lnTo>
                  <a:lnTo>
                    <a:pt x="459" y="155"/>
                  </a:lnTo>
                  <a:lnTo>
                    <a:pt x="462" y="165"/>
                  </a:lnTo>
                  <a:lnTo>
                    <a:pt x="466" y="177"/>
                  </a:lnTo>
                  <a:lnTo>
                    <a:pt x="468" y="188"/>
                  </a:lnTo>
                  <a:lnTo>
                    <a:pt x="470" y="200"/>
                  </a:lnTo>
                  <a:lnTo>
                    <a:pt x="473" y="212"/>
                  </a:lnTo>
                  <a:lnTo>
                    <a:pt x="473" y="224"/>
                  </a:lnTo>
                  <a:lnTo>
                    <a:pt x="474" y="236"/>
                  </a:lnTo>
                  <a:lnTo>
                    <a:pt x="473" y="248"/>
                  </a:lnTo>
                  <a:lnTo>
                    <a:pt x="473" y="260"/>
                  </a:lnTo>
                  <a:lnTo>
                    <a:pt x="470" y="272"/>
                  </a:lnTo>
                  <a:lnTo>
                    <a:pt x="468" y="284"/>
                  </a:lnTo>
                  <a:lnTo>
                    <a:pt x="466" y="296"/>
                  </a:lnTo>
                  <a:lnTo>
                    <a:pt x="462" y="306"/>
                  </a:lnTo>
                  <a:lnTo>
                    <a:pt x="459" y="317"/>
                  </a:lnTo>
                  <a:lnTo>
                    <a:pt x="454" y="328"/>
                  </a:lnTo>
                  <a:lnTo>
                    <a:pt x="445" y="348"/>
                  </a:lnTo>
                  <a:lnTo>
                    <a:pt x="433" y="368"/>
                  </a:lnTo>
                  <a:lnTo>
                    <a:pt x="419" y="386"/>
                  </a:lnTo>
                  <a:lnTo>
                    <a:pt x="404" y="403"/>
                  </a:lnTo>
                  <a:lnTo>
                    <a:pt x="387" y="418"/>
                  </a:lnTo>
                  <a:lnTo>
                    <a:pt x="368" y="432"/>
                  </a:lnTo>
                  <a:lnTo>
                    <a:pt x="349" y="444"/>
                  </a:lnTo>
                  <a:lnTo>
                    <a:pt x="328" y="453"/>
                  </a:lnTo>
                  <a:lnTo>
                    <a:pt x="318" y="458"/>
                  </a:lnTo>
                  <a:lnTo>
                    <a:pt x="307" y="461"/>
                  </a:lnTo>
                  <a:lnTo>
                    <a:pt x="296" y="465"/>
                  </a:lnTo>
                  <a:lnTo>
                    <a:pt x="285" y="467"/>
                  </a:lnTo>
                  <a:lnTo>
                    <a:pt x="272" y="469"/>
                  </a:lnTo>
                  <a:lnTo>
                    <a:pt x="261" y="472"/>
                  </a:lnTo>
                  <a:lnTo>
                    <a:pt x="250" y="472"/>
                  </a:lnTo>
                  <a:lnTo>
                    <a:pt x="237" y="473"/>
                  </a:lnTo>
                  <a:lnTo>
                    <a:pt x="224" y="472"/>
                  </a:lnTo>
                  <a:lnTo>
                    <a:pt x="213" y="472"/>
                  </a:lnTo>
                  <a:lnTo>
                    <a:pt x="200" y="469"/>
                  </a:lnTo>
                  <a:lnTo>
                    <a:pt x="189" y="467"/>
                  </a:lnTo>
                  <a:lnTo>
                    <a:pt x="177" y="465"/>
                  </a:lnTo>
                  <a:lnTo>
                    <a:pt x="166" y="461"/>
                  </a:lnTo>
                  <a:lnTo>
                    <a:pt x="156" y="458"/>
                  </a:lnTo>
                  <a:lnTo>
                    <a:pt x="144" y="453"/>
                  </a:lnTo>
                  <a:lnTo>
                    <a:pt x="124" y="444"/>
                  </a:lnTo>
                  <a:lnTo>
                    <a:pt x="104" y="432"/>
                  </a:lnTo>
                  <a:lnTo>
                    <a:pt x="86" y="418"/>
                  </a:lnTo>
                  <a:lnTo>
                    <a:pt x="70" y="403"/>
                  </a:lnTo>
                  <a:lnTo>
                    <a:pt x="54" y="386"/>
                  </a:lnTo>
                  <a:lnTo>
                    <a:pt x="40" y="368"/>
                  </a:lnTo>
                  <a:lnTo>
                    <a:pt x="29" y="348"/>
                  </a:lnTo>
                  <a:lnTo>
                    <a:pt x="18" y="328"/>
                  </a:lnTo>
                  <a:lnTo>
                    <a:pt x="15" y="317"/>
                  </a:lnTo>
                  <a:lnTo>
                    <a:pt x="10" y="306"/>
                  </a:lnTo>
                  <a:lnTo>
                    <a:pt x="8" y="296"/>
                  </a:lnTo>
                  <a:lnTo>
                    <a:pt x="5" y="284"/>
                  </a:lnTo>
                  <a:lnTo>
                    <a:pt x="2" y="272"/>
                  </a:lnTo>
                  <a:lnTo>
                    <a:pt x="1" y="260"/>
                  </a:lnTo>
                  <a:lnTo>
                    <a:pt x="0" y="248"/>
                  </a:lnTo>
                  <a:lnTo>
                    <a:pt x="0" y="236"/>
                  </a:lnTo>
                  <a:lnTo>
                    <a:pt x="0" y="224"/>
                  </a:lnTo>
                  <a:lnTo>
                    <a:pt x="1" y="212"/>
                  </a:lnTo>
                  <a:lnTo>
                    <a:pt x="2" y="200"/>
                  </a:lnTo>
                  <a:lnTo>
                    <a:pt x="5" y="188"/>
                  </a:lnTo>
                  <a:lnTo>
                    <a:pt x="8" y="177"/>
                  </a:lnTo>
                  <a:lnTo>
                    <a:pt x="10" y="165"/>
                  </a:lnTo>
                  <a:lnTo>
                    <a:pt x="15" y="155"/>
                  </a:lnTo>
                  <a:lnTo>
                    <a:pt x="18" y="144"/>
                  </a:lnTo>
                  <a:lnTo>
                    <a:pt x="29" y="123"/>
                  </a:lnTo>
                  <a:lnTo>
                    <a:pt x="40" y="104"/>
                  </a:lnTo>
                  <a:lnTo>
                    <a:pt x="54" y="85"/>
                  </a:lnTo>
                  <a:lnTo>
                    <a:pt x="70" y="69"/>
                  </a:lnTo>
                  <a:lnTo>
                    <a:pt x="86" y="53"/>
                  </a:lnTo>
                  <a:lnTo>
                    <a:pt x="104" y="40"/>
                  </a:lnTo>
                  <a:lnTo>
                    <a:pt x="124" y="28"/>
                  </a:lnTo>
                  <a:lnTo>
                    <a:pt x="144" y="18"/>
                  </a:lnTo>
                  <a:lnTo>
                    <a:pt x="156" y="14"/>
                  </a:lnTo>
                  <a:lnTo>
                    <a:pt x="166" y="10"/>
                  </a:lnTo>
                  <a:lnTo>
                    <a:pt x="177" y="8"/>
                  </a:lnTo>
                  <a:lnTo>
                    <a:pt x="189" y="4"/>
                  </a:lnTo>
                  <a:lnTo>
                    <a:pt x="200" y="2"/>
                  </a:lnTo>
                  <a:lnTo>
                    <a:pt x="213" y="1"/>
                  </a:lnTo>
                  <a:lnTo>
                    <a:pt x="224" y="0"/>
                  </a:lnTo>
                  <a:lnTo>
                    <a:pt x="237" y="0"/>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07" name="Freeform 69"/>
            <p:cNvSpPr>
              <a:spLocks/>
            </p:cNvSpPr>
            <p:nvPr/>
          </p:nvSpPr>
          <p:spPr bwMode="auto">
            <a:xfrm>
              <a:off x="6730580" y="3046315"/>
              <a:ext cx="125413" cy="125413"/>
            </a:xfrm>
            <a:custGeom>
              <a:avLst/>
              <a:gdLst>
                <a:gd name="T0" fmla="*/ 250 w 474"/>
                <a:gd name="T1" fmla="*/ 0 h 472"/>
                <a:gd name="T2" fmla="*/ 273 w 474"/>
                <a:gd name="T3" fmla="*/ 2 h 472"/>
                <a:gd name="T4" fmla="*/ 297 w 474"/>
                <a:gd name="T5" fmla="*/ 6 h 472"/>
                <a:gd name="T6" fmla="*/ 318 w 474"/>
                <a:gd name="T7" fmla="*/ 13 h 472"/>
                <a:gd name="T8" fmla="*/ 350 w 474"/>
                <a:gd name="T9" fmla="*/ 28 h 472"/>
                <a:gd name="T10" fmla="*/ 388 w 474"/>
                <a:gd name="T11" fmla="*/ 53 h 472"/>
                <a:gd name="T12" fmla="*/ 420 w 474"/>
                <a:gd name="T13" fmla="*/ 85 h 472"/>
                <a:gd name="T14" fmla="*/ 445 w 474"/>
                <a:gd name="T15" fmla="*/ 123 h 472"/>
                <a:gd name="T16" fmla="*/ 459 w 474"/>
                <a:gd name="T17" fmla="*/ 154 h 472"/>
                <a:gd name="T18" fmla="*/ 466 w 474"/>
                <a:gd name="T19" fmla="*/ 177 h 472"/>
                <a:gd name="T20" fmla="*/ 470 w 474"/>
                <a:gd name="T21" fmla="*/ 200 h 472"/>
                <a:gd name="T22" fmla="*/ 474 w 474"/>
                <a:gd name="T23" fmla="*/ 224 h 472"/>
                <a:gd name="T24" fmla="*/ 474 w 474"/>
                <a:gd name="T25" fmla="*/ 248 h 472"/>
                <a:gd name="T26" fmla="*/ 470 w 474"/>
                <a:gd name="T27" fmla="*/ 272 h 472"/>
                <a:gd name="T28" fmla="*/ 466 w 474"/>
                <a:gd name="T29" fmla="*/ 295 h 472"/>
                <a:gd name="T30" fmla="*/ 459 w 474"/>
                <a:gd name="T31" fmla="*/ 316 h 472"/>
                <a:gd name="T32" fmla="*/ 445 w 474"/>
                <a:gd name="T33" fmla="*/ 348 h 472"/>
                <a:gd name="T34" fmla="*/ 420 w 474"/>
                <a:gd name="T35" fmla="*/ 386 h 472"/>
                <a:gd name="T36" fmla="*/ 388 w 474"/>
                <a:gd name="T37" fmla="*/ 418 h 472"/>
                <a:gd name="T38" fmla="*/ 350 w 474"/>
                <a:gd name="T39" fmla="*/ 443 h 472"/>
                <a:gd name="T40" fmla="*/ 318 w 474"/>
                <a:gd name="T41" fmla="*/ 458 h 472"/>
                <a:gd name="T42" fmla="*/ 297 w 474"/>
                <a:gd name="T43" fmla="*/ 465 h 472"/>
                <a:gd name="T44" fmla="*/ 273 w 474"/>
                <a:gd name="T45" fmla="*/ 470 h 472"/>
                <a:gd name="T46" fmla="*/ 250 w 474"/>
                <a:gd name="T47" fmla="*/ 472 h 472"/>
                <a:gd name="T48" fmla="*/ 224 w 474"/>
                <a:gd name="T49" fmla="*/ 472 h 472"/>
                <a:gd name="T50" fmla="*/ 202 w 474"/>
                <a:gd name="T51" fmla="*/ 470 h 472"/>
                <a:gd name="T52" fmla="*/ 178 w 474"/>
                <a:gd name="T53" fmla="*/ 465 h 472"/>
                <a:gd name="T54" fmla="*/ 156 w 474"/>
                <a:gd name="T55" fmla="*/ 458 h 472"/>
                <a:gd name="T56" fmla="*/ 124 w 474"/>
                <a:gd name="T57" fmla="*/ 443 h 472"/>
                <a:gd name="T58" fmla="*/ 86 w 474"/>
                <a:gd name="T59" fmla="*/ 418 h 472"/>
                <a:gd name="T60" fmla="*/ 54 w 474"/>
                <a:gd name="T61" fmla="*/ 386 h 472"/>
                <a:gd name="T62" fmla="*/ 29 w 474"/>
                <a:gd name="T63" fmla="*/ 348 h 472"/>
                <a:gd name="T64" fmla="*/ 15 w 474"/>
                <a:gd name="T65" fmla="*/ 316 h 472"/>
                <a:gd name="T66" fmla="*/ 8 w 474"/>
                <a:gd name="T67" fmla="*/ 295 h 472"/>
                <a:gd name="T68" fmla="*/ 4 w 474"/>
                <a:gd name="T69" fmla="*/ 272 h 472"/>
                <a:gd name="T70" fmla="*/ 0 w 474"/>
                <a:gd name="T71" fmla="*/ 248 h 472"/>
                <a:gd name="T72" fmla="*/ 0 w 474"/>
                <a:gd name="T73" fmla="*/ 224 h 472"/>
                <a:gd name="T74" fmla="*/ 4 w 474"/>
                <a:gd name="T75" fmla="*/ 200 h 472"/>
                <a:gd name="T76" fmla="*/ 8 w 474"/>
                <a:gd name="T77" fmla="*/ 177 h 472"/>
                <a:gd name="T78" fmla="*/ 15 w 474"/>
                <a:gd name="T79" fmla="*/ 154 h 472"/>
                <a:gd name="T80" fmla="*/ 29 w 474"/>
                <a:gd name="T81" fmla="*/ 123 h 472"/>
                <a:gd name="T82" fmla="*/ 54 w 474"/>
                <a:gd name="T83" fmla="*/ 85 h 472"/>
                <a:gd name="T84" fmla="*/ 86 w 474"/>
                <a:gd name="T85" fmla="*/ 53 h 472"/>
                <a:gd name="T86" fmla="*/ 124 w 474"/>
                <a:gd name="T87" fmla="*/ 28 h 472"/>
                <a:gd name="T88" fmla="*/ 156 w 474"/>
                <a:gd name="T89" fmla="*/ 13 h 472"/>
                <a:gd name="T90" fmla="*/ 178 w 474"/>
                <a:gd name="T91" fmla="*/ 6 h 472"/>
                <a:gd name="T92" fmla="*/ 202 w 474"/>
                <a:gd name="T93" fmla="*/ 2 h 472"/>
                <a:gd name="T94" fmla="*/ 224 w 474"/>
                <a:gd name="T9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4" h="472">
                  <a:moveTo>
                    <a:pt x="237" y="0"/>
                  </a:moveTo>
                  <a:lnTo>
                    <a:pt x="250" y="0"/>
                  </a:lnTo>
                  <a:lnTo>
                    <a:pt x="261" y="1"/>
                  </a:lnTo>
                  <a:lnTo>
                    <a:pt x="273" y="2"/>
                  </a:lnTo>
                  <a:lnTo>
                    <a:pt x="285" y="4"/>
                  </a:lnTo>
                  <a:lnTo>
                    <a:pt x="297" y="6"/>
                  </a:lnTo>
                  <a:lnTo>
                    <a:pt x="307" y="10"/>
                  </a:lnTo>
                  <a:lnTo>
                    <a:pt x="318" y="13"/>
                  </a:lnTo>
                  <a:lnTo>
                    <a:pt x="329" y="18"/>
                  </a:lnTo>
                  <a:lnTo>
                    <a:pt x="350" y="28"/>
                  </a:lnTo>
                  <a:lnTo>
                    <a:pt x="370" y="40"/>
                  </a:lnTo>
                  <a:lnTo>
                    <a:pt x="388" y="53"/>
                  </a:lnTo>
                  <a:lnTo>
                    <a:pt x="404" y="68"/>
                  </a:lnTo>
                  <a:lnTo>
                    <a:pt x="420" y="85"/>
                  </a:lnTo>
                  <a:lnTo>
                    <a:pt x="433" y="104"/>
                  </a:lnTo>
                  <a:lnTo>
                    <a:pt x="445" y="123"/>
                  </a:lnTo>
                  <a:lnTo>
                    <a:pt x="456" y="144"/>
                  </a:lnTo>
                  <a:lnTo>
                    <a:pt x="459" y="154"/>
                  </a:lnTo>
                  <a:lnTo>
                    <a:pt x="464" y="165"/>
                  </a:lnTo>
                  <a:lnTo>
                    <a:pt x="466" y="177"/>
                  </a:lnTo>
                  <a:lnTo>
                    <a:pt x="469" y="188"/>
                  </a:lnTo>
                  <a:lnTo>
                    <a:pt x="470" y="200"/>
                  </a:lnTo>
                  <a:lnTo>
                    <a:pt x="473" y="211"/>
                  </a:lnTo>
                  <a:lnTo>
                    <a:pt x="474" y="224"/>
                  </a:lnTo>
                  <a:lnTo>
                    <a:pt x="474" y="235"/>
                  </a:lnTo>
                  <a:lnTo>
                    <a:pt x="474" y="248"/>
                  </a:lnTo>
                  <a:lnTo>
                    <a:pt x="473" y="260"/>
                  </a:lnTo>
                  <a:lnTo>
                    <a:pt x="470" y="272"/>
                  </a:lnTo>
                  <a:lnTo>
                    <a:pt x="469" y="283"/>
                  </a:lnTo>
                  <a:lnTo>
                    <a:pt x="466" y="295"/>
                  </a:lnTo>
                  <a:lnTo>
                    <a:pt x="464" y="306"/>
                  </a:lnTo>
                  <a:lnTo>
                    <a:pt x="459" y="316"/>
                  </a:lnTo>
                  <a:lnTo>
                    <a:pt x="456" y="328"/>
                  </a:lnTo>
                  <a:lnTo>
                    <a:pt x="445" y="348"/>
                  </a:lnTo>
                  <a:lnTo>
                    <a:pt x="433" y="368"/>
                  </a:lnTo>
                  <a:lnTo>
                    <a:pt x="420" y="386"/>
                  </a:lnTo>
                  <a:lnTo>
                    <a:pt x="404" y="403"/>
                  </a:lnTo>
                  <a:lnTo>
                    <a:pt x="388" y="418"/>
                  </a:lnTo>
                  <a:lnTo>
                    <a:pt x="370" y="432"/>
                  </a:lnTo>
                  <a:lnTo>
                    <a:pt x="350" y="443"/>
                  </a:lnTo>
                  <a:lnTo>
                    <a:pt x="329" y="454"/>
                  </a:lnTo>
                  <a:lnTo>
                    <a:pt x="318" y="458"/>
                  </a:lnTo>
                  <a:lnTo>
                    <a:pt x="307" y="462"/>
                  </a:lnTo>
                  <a:lnTo>
                    <a:pt x="297" y="465"/>
                  </a:lnTo>
                  <a:lnTo>
                    <a:pt x="285" y="467"/>
                  </a:lnTo>
                  <a:lnTo>
                    <a:pt x="273" y="470"/>
                  </a:lnTo>
                  <a:lnTo>
                    <a:pt x="261" y="471"/>
                  </a:lnTo>
                  <a:lnTo>
                    <a:pt x="250" y="472"/>
                  </a:lnTo>
                  <a:lnTo>
                    <a:pt x="237" y="472"/>
                  </a:lnTo>
                  <a:lnTo>
                    <a:pt x="224" y="472"/>
                  </a:lnTo>
                  <a:lnTo>
                    <a:pt x="213" y="471"/>
                  </a:lnTo>
                  <a:lnTo>
                    <a:pt x="202" y="470"/>
                  </a:lnTo>
                  <a:lnTo>
                    <a:pt x="189" y="467"/>
                  </a:lnTo>
                  <a:lnTo>
                    <a:pt x="178" y="465"/>
                  </a:lnTo>
                  <a:lnTo>
                    <a:pt x="166" y="462"/>
                  </a:lnTo>
                  <a:lnTo>
                    <a:pt x="156" y="458"/>
                  </a:lnTo>
                  <a:lnTo>
                    <a:pt x="146" y="454"/>
                  </a:lnTo>
                  <a:lnTo>
                    <a:pt x="124" y="443"/>
                  </a:lnTo>
                  <a:lnTo>
                    <a:pt x="104" y="432"/>
                  </a:lnTo>
                  <a:lnTo>
                    <a:pt x="86" y="418"/>
                  </a:lnTo>
                  <a:lnTo>
                    <a:pt x="70" y="403"/>
                  </a:lnTo>
                  <a:lnTo>
                    <a:pt x="54" y="386"/>
                  </a:lnTo>
                  <a:lnTo>
                    <a:pt x="40" y="368"/>
                  </a:lnTo>
                  <a:lnTo>
                    <a:pt x="29" y="348"/>
                  </a:lnTo>
                  <a:lnTo>
                    <a:pt x="19" y="328"/>
                  </a:lnTo>
                  <a:lnTo>
                    <a:pt x="15" y="316"/>
                  </a:lnTo>
                  <a:lnTo>
                    <a:pt x="11" y="306"/>
                  </a:lnTo>
                  <a:lnTo>
                    <a:pt x="8" y="295"/>
                  </a:lnTo>
                  <a:lnTo>
                    <a:pt x="5" y="283"/>
                  </a:lnTo>
                  <a:lnTo>
                    <a:pt x="4" y="272"/>
                  </a:lnTo>
                  <a:lnTo>
                    <a:pt x="1" y="260"/>
                  </a:lnTo>
                  <a:lnTo>
                    <a:pt x="0" y="248"/>
                  </a:lnTo>
                  <a:lnTo>
                    <a:pt x="0" y="235"/>
                  </a:lnTo>
                  <a:lnTo>
                    <a:pt x="0" y="224"/>
                  </a:lnTo>
                  <a:lnTo>
                    <a:pt x="1" y="211"/>
                  </a:lnTo>
                  <a:lnTo>
                    <a:pt x="4" y="200"/>
                  </a:lnTo>
                  <a:lnTo>
                    <a:pt x="5" y="188"/>
                  </a:lnTo>
                  <a:lnTo>
                    <a:pt x="8" y="177"/>
                  </a:lnTo>
                  <a:lnTo>
                    <a:pt x="11" y="165"/>
                  </a:lnTo>
                  <a:lnTo>
                    <a:pt x="15" y="154"/>
                  </a:lnTo>
                  <a:lnTo>
                    <a:pt x="19" y="144"/>
                  </a:lnTo>
                  <a:lnTo>
                    <a:pt x="29" y="123"/>
                  </a:lnTo>
                  <a:lnTo>
                    <a:pt x="40" y="104"/>
                  </a:lnTo>
                  <a:lnTo>
                    <a:pt x="54" y="85"/>
                  </a:lnTo>
                  <a:lnTo>
                    <a:pt x="70" y="68"/>
                  </a:lnTo>
                  <a:lnTo>
                    <a:pt x="86" y="53"/>
                  </a:lnTo>
                  <a:lnTo>
                    <a:pt x="104" y="40"/>
                  </a:lnTo>
                  <a:lnTo>
                    <a:pt x="124" y="28"/>
                  </a:lnTo>
                  <a:lnTo>
                    <a:pt x="146" y="18"/>
                  </a:lnTo>
                  <a:lnTo>
                    <a:pt x="156" y="13"/>
                  </a:lnTo>
                  <a:lnTo>
                    <a:pt x="166" y="10"/>
                  </a:lnTo>
                  <a:lnTo>
                    <a:pt x="178" y="6"/>
                  </a:lnTo>
                  <a:lnTo>
                    <a:pt x="189" y="4"/>
                  </a:lnTo>
                  <a:lnTo>
                    <a:pt x="202" y="2"/>
                  </a:lnTo>
                  <a:lnTo>
                    <a:pt x="213" y="1"/>
                  </a:lnTo>
                  <a:lnTo>
                    <a:pt x="224" y="0"/>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08" name="Freeform 70"/>
            <p:cNvSpPr>
              <a:spLocks/>
            </p:cNvSpPr>
            <p:nvPr/>
          </p:nvSpPr>
          <p:spPr bwMode="auto">
            <a:xfrm>
              <a:off x="5244680" y="4708428"/>
              <a:ext cx="123825" cy="125413"/>
            </a:xfrm>
            <a:custGeom>
              <a:avLst/>
              <a:gdLst>
                <a:gd name="T0" fmla="*/ 249 w 473"/>
                <a:gd name="T1" fmla="*/ 1 h 473"/>
                <a:gd name="T2" fmla="*/ 273 w 473"/>
                <a:gd name="T3" fmla="*/ 3 h 473"/>
                <a:gd name="T4" fmla="*/ 295 w 473"/>
                <a:gd name="T5" fmla="*/ 8 h 473"/>
                <a:gd name="T6" fmla="*/ 318 w 473"/>
                <a:gd name="T7" fmla="*/ 14 h 473"/>
                <a:gd name="T8" fmla="*/ 349 w 473"/>
                <a:gd name="T9" fmla="*/ 28 h 473"/>
                <a:gd name="T10" fmla="*/ 387 w 473"/>
                <a:gd name="T11" fmla="*/ 53 h 473"/>
                <a:gd name="T12" fmla="*/ 419 w 473"/>
                <a:gd name="T13" fmla="*/ 86 h 473"/>
                <a:gd name="T14" fmla="*/ 444 w 473"/>
                <a:gd name="T15" fmla="*/ 124 h 473"/>
                <a:gd name="T16" fmla="*/ 459 w 473"/>
                <a:gd name="T17" fmla="*/ 155 h 473"/>
                <a:gd name="T18" fmla="*/ 466 w 473"/>
                <a:gd name="T19" fmla="*/ 177 h 473"/>
                <a:gd name="T20" fmla="*/ 470 w 473"/>
                <a:gd name="T21" fmla="*/ 201 h 473"/>
                <a:gd name="T22" fmla="*/ 473 w 473"/>
                <a:gd name="T23" fmla="*/ 224 h 473"/>
                <a:gd name="T24" fmla="*/ 473 w 473"/>
                <a:gd name="T25" fmla="*/ 249 h 473"/>
                <a:gd name="T26" fmla="*/ 470 w 473"/>
                <a:gd name="T27" fmla="*/ 273 h 473"/>
                <a:gd name="T28" fmla="*/ 466 w 473"/>
                <a:gd name="T29" fmla="*/ 296 h 473"/>
                <a:gd name="T30" fmla="*/ 459 w 473"/>
                <a:gd name="T31" fmla="*/ 317 h 473"/>
                <a:gd name="T32" fmla="*/ 444 w 473"/>
                <a:gd name="T33" fmla="*/ 349 h 473"/>
                <a:gd name="T34" fmla="*/ 419 w 473"/>
                <a:gd name="T35" fmla="*/ 387 h 473"/>
                <a:gd name="T36" fmla="*/ 387 w 473"/>
                <a:gd name="T37" fmla="*/ 419 h 473"/>
                <a:gd name="T38" fmla="*/ 349 w 473"/>
                <a:gd name="T39" fmla="*/ 444 h 473"/>
                <a:gd name="T40" fmla="*/ 318 w 473"/>
                <a:gd name="T41" fmla="*/ 458 h 473"/>
                <a:gd name="T42" fmla="*/ 295 w 473"/>
                <a:gd name="T43" fmla="*/ 465 h 473"/>
                <a:gd name="T44" fmla="*/ 273 w 473"/>
                <a:gd name="T45" fmla="*/ 471 h 473"/>
                <a:gd name="T46" fmla="*/ 249 w 473"/>
                <a:gd name="T47" fmla="*/ 473 h 473"/>
                <a:gd name="T48" fmla="*/ 225 w 473"/>
                <a:gd name="T49" fmla="*/ 473 h 473"/>
                <a:gd name="T50" fmla="*/ 201 w 473"/>
                <a:gd name="T51" fmla="*/ 471 h 473"/>
                <a:gd name="T52" fmla="*/ 178 w 473"/>
                <a:gd name="T53" fmla="*/ 465 h 473"/>
                <a:gd name="T54" fmla="*/ 155 w 473"/>
                <a:gd name="T55" fmla="*/ 458 h 473"/>
                <a:gd name="T56" fmla="*/ 124 w 473"/>
                <a:gd name="T57" fmla="*/ 444 h 473"/>
                <a:gd name="T58" fmla="*/ 86 w 473"/>
                <a:gd name="T59" fmla="*/ 419 h 473"/>
                <a:gd name="T60" fmla="*/ 54 w 473"/>
                <a:gd name="T61" fmla="*/ 387 h 473"/>
                <a:gd name="T62" fmla="*/ 29 w 473"/>
                <a:gd name="T63" fmla="*/ 349 h 473"/>
                <a:gd name="T64" fmla="*/ 14 w 473"/>
                <a:gd name="T65" fmla="*/ 317 h 473"/>
                <a:gd name="T66" fmla="*/ 7 w 473"/>
                <a:gd name="T67" fmla="*/ 296 h 473"/>
                <a:gd name="T68" fmla="*/ 3 w 473"/>
                <a:gd name="T69" fmla="*/ 273 h 473"/>
                <a:gd name="T70" fmla="*/ 0 w 473"/>
                <a:gd name="T71" fmla="*/ 249 h 473"/>
                <a:gd name="T72" fmla="*/ 0 w 473"/>
                <a:gd name="T73" fmla="*/ 224 h 473"/>
                <a:gd name="T74" fmla="*/ 3 w 473"/>
                <a:gd name="T75" fmla="*/ 201 h 473"/>
                <a:gd name="T76" fmla="*/ 7 w 473"/>
                <a:gd name="T77" fmla="*/ 177 h 473"/>
                <a:gd name="T78" fmla="*/ 14 w 473"/>
                <a:gd name="T79" fmla="*/ 155 h 473"/>
                <a:gd name="T80" fmla="*/ 29 w 473"/>
                <a:gd name="T81" fmla="*/ 124 h 473"/>
                <a:gd name="T82" fmla="*/ 54 w 473"/>
                <a:gd name="T83" fmla="*/ 86 h 473"/>
                <a:gd name="T84" fmla="*/ 86 w 473"/>
                <a:gd name="T85" fmla="*/ 53 h 473"/>
                <a:gd name="T86" fmla="*/ 124 w 473"/>
                <a:gd name="T87" fmla="*/ 28 h 473"/>
                <a:gd name="T88" fmla="*/ 155 w 473"/>
                <a:gd name="T89" fmla="*/ 14 h 473"/>
                <a:gd name="T90" fmla="*/ 178 w 473"/>
                <a:gd name="T91" fmla="*/ 8 h 473"/>
                <a:gd name="T92" fmla="*/ 201 w 473"/>
                <a:gd name="T93" fmla="*/ 3 h 473"/>
                <a:gd name="T94" fmla="*/ 225 w 473"/>
                <a:gd name="T95" fmla="*/ 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3">
                  <a:moveTo>
                    <a:pt x="236" y="0"/>
                  </a:moveTo>
                  <a:lnTo>
                    <a:pt x="249" y="1"/>
                  </a:lnTo>
                  <a:lnTo>
                    <a:pt x="261" y="1"/>
                  </a:lnTo>
                  <a:lnTo>
                    <a:pt x="273" y="3"/>
                  </a:lnTo>
                  <a:lnTo>
                    <a:pt x="284" y="4"/>
                  </a:lnTo>
                  <a:lnTo>
                    <a:pt x="295" y="8"/>
                  </a:lnTo>
                  <a:lnTo>
                    <a:pt x="307" y="11"/>
                  </a:lnTo>
                  <a:lnTo>
                    <a:pt x="318" y="14"/>
                  </a:lnTo>
                  <a:lnTo>
                    <a:pt x="329" y="19"/>
                  </a:lnTo>
                  <a:lnTo>
                    <a:pt x="349" y="28"/>
                  </a:lnTo>
                  <a:lnTo>
                    <a:pt x="369" y="41"/>
                  </a:lnTo>
                  <a:lnTo>
                    <a:pt x="387" y="53"/>
                  </a:lnTo>
                  <a:lnTo>
                    <a:pt x="404" y="69"/>
                  </a:lnTo>
                  <a:lnTo>
                    <a:pt x="419" y="86"/>
                  </a:lnTo>
                  <a:lnTo>
                    <a:pt x="433" y="104"/>
                  </a:lnTo>
                  <a:lnTo>
                    <a:pt x="444" y="124"/>
                  </a:lnTo>
                  <a:lnTo>
                    <a:pt x="454" y="145"/>
                  </a:lnTo>
                  <a:lnTo>
                    <a:pt x="459" y="155"/>
                  </a:lnTo>
                  <a:lnTo>
                    <a:pt x="462" y="167"/>
                  </a:lnTo>
                  <a:lnTo>
                    <a:pt x="466" y="177"/>
                  </a:lnTo>
                  <a:lnTo>
                    <a:pt x="468" y="188"/>
                  </a:lnTo>
                  <a:lnTo>
                    <a:pt x="470" y="201"/>
                  </a:lnTo>
                  <a:lnTo>
                    <a:pt x="472" y="212"/>
                  </a:lnTo>
                  <a:lnTo>
                    <a:pt x="473" y="224"/>
                  </a:lnTo>
                  <a:lnTo>
                    <a:pt x="473" y="236"/>
                  </a:lnTo>
                  <a:lnTo>
                    <a:pt x="473" y="249"/>
                  </a:lnTo>
                  <a:lnTo>
                    <a:pt x="472" y="260"/>
                  </a:lnTo>
                  <a:lnTo>
                    <a:pt x="470" y="273"/>
                  </a:lnTo>
                  <a:lnTo>
                    <a:pt x="468" y="284"/>
                  </a:lnTo>
                  <a:lnTo>
                    <a:pt x="466" y="296"/>
                  </a:lnTo>
                  <a:lnTo>
                    <a:pt x="462" y="307"/>
                  </a:lnTo>
                  <a:lnTo>
                    <a:pt x="459" y="317"/>
                  </a:lnTo>
                  <a:lnTo>
                    <a:pt x="454" y="329"/>
                  </a:lnTo>
                  <a:lnTo>
                    <a:pt x="444" y="349"/>
                  </a:lnTo>
                  <a:lnTo>
                    <a:pt x="433" y="369"/>
                  </a:lnTo>
                  <a:lnTo>
                    <a:pt x="419" y="387"/>
                  </a:lnTo>
                  <a:lnTo>
                    <a:pt x="404" y="403"/>
                  </a:lnTo>
                  <a:lnTo>
                    <a:pt x="387" y="419"/>
                  </a:lnTo>
                  <a:lnTo>
                    <a:pt x="369" y="433"/>
                  </a:lnTo>
                  <a:lnTo>
                    <a:pt x="349" y="444"/>
                  </a:lnTo>
                  <a:lnTo>
                    <a:pt x="329" y="455"/>
                  </a:lnTo>
                  <a:lnTo>
                    <a:pt x="318" y="458"/>
                  </a:lnTo>
                  <a:lnTo>
                    <a:pt x="307" y="463"/>
                  </a:lnTo>
                  <a:lnTo>
                    <a:pt x="295" y="465"/>
                  </a:lnTo>
                  <a:lnTo>
                    <a:pt x="284" y="468"/>
                  </a:lnTo>
                  <a:lnTo>
                    <a:pt x="273" y="471"/>
                  </a:lnTo>
                  <a:lnTo>
                    <a:pt x="261" y="472"/>
                  </a:lnTo>
                  <a:lnTo>
                    <a:pt x="249" y="473"/>
                  </a:lnTo>
                  <a:lnTo>
                    <a:pt x="236" y="473"/>
                  </a:lnTo>
                  <a:lnTo>
                    <a:pt x="225" y="473"/>
                  </a:lnTo>
                  <a:lnTo>
                    <a:pt x="212" y="472"/>
                  </a:lnTo>
                  <a:lnTo>
                    <a:pt x="201" y="471"/>
                  </a:lnTo>
                  <a:lnTo>
                    <a:pt x="189" y="468"/>
                  </a:lnTo>
                  <a:lnTo>
                    <a:pt x="178" y="465"/>
                  </a:lnTo>
                  <a:lnTo>
                    <a:pt x="166" y="463"/>
                  </a:lnTo>
                  <a:lnTo>
                    <a:pt x="155" y="458"/>
                  </a:lnTo>
                  <a:lnTo>
                    <a:pt x="144" y="455"/>
                  </a:lnTo>
                  <a:lnTo>
                    <a:pt x="124" y="444"/>
                  </a:lnTo>
                  <a:lnTo>
                    <a:pt x="104" y="433"/>
                  </a:lnTo>
                  <a:lnTo>
                    <a:pt x="86" y="419"/>
                  </a:lnTo>
                  <a:lnTo>
                    <a:pt x="69" y="403"/>
                  </a:lnTo>
                  <a:lnTo>
                    <a:pt x="54" y="387"/>
                  </a:lnTo>
                  <a:lnTo>
                    <a:pt x="40" y="369"/>
                  </a:lnTo>
                  <a:lnTo>
                    <a:pt x="29" y="349"/>
                  </a:lnTo>
                  <a:lnTo>
                    <a:pt x="19" y="329"/>
                  </a:lnTo>
                  <a:lnTo>
                    <a:pt x="14" y="317"/>
                  </a:lnTo>
                  <a:lnTo>
                    <a:pt x="11" y="307"/>
                  </a:lnTo>
                  <a:lnTo>
                    <a:pt x="7" y="296"/>
                  </a:lnTo>
                  <a:lnTo>
                    <a:pt x="5" y="284"/>
                  </a:lnTo>
                  <a:lnTo>
                    <a:pt x="3" y="273"/>
                  </a:lnTo>
                  <a:lnTo>
                    <a:pt x="1" y="260"/>
                  </a:lnTo>
                  <a:lnTo>
                    <a:pt x="0" y="249"/>
                  </a:lnTo>
                  <a:lnTo>
                    <a:pt x="0" y="236"/>
                  </a:lnTo>
                  <a:lnTo>
                    <a:pt x="0" y="224"/>
                  </a:lnTo>
                  <a:lnTo>
                    <a:pt x="1" y="212"/>
                  </a:lnTo>
                  <a:lnTo>
                    <a:pt x="3" y="201"/>
                  </a:lnTo>
                  <a:lnTo>
                    <a:pt x="5" y="188"/>
                  </a:lnTo>
                  <a:lnTo>
                    <a:pt x="7" y="177"/>
                  </a:lnTo>
                  <a:lnTo>
                    <a:pt x="11" y="167"/>
                  </a:lnTo>
                  <a:lnTo>
                    <a:pt x="14" y="155"/>
                  </a:lnTo>
                  <a:lnTo>
                    <a:pt x="19" y="145"/>
                  </a:lnTo>
                  <a:lnTo>
                    <a:pt x="29" y="124"/>
                  </a:lnTo>
                  <a:lnTo>
                    <a:pt x="40" y="104"/>
                  </a:lnTo>
                  <a:lnTo>
                    <a:pt x="54" y="86"/>
                  </a:lnTo>
                  <a:lnTo>
                    <a:pt x="69" y="69"/>
                  </a:lnTo>
                  <a:lnTo>
                    <a:pt x="86" y="53"/>
                  </a:lnTo>
                  <a:lnTo>
                    <a:pt x="104" y="41"/>
                  </a:lnTo>
                  <a:lnTo>
                    <a:pt x="124" y="28"/>
                  </a:lnTo>
                  <a:lnTo>
                    <a:pt x="144" y="19"/>
                  </a:lnTo>
                  <a:lnTo>
                    <a:pt x="155" y="14"/>
                  </a:lnTo>
                  <a:lnTo>
                    <a:pt x="166" y="11"/>
                  </a:lnTo>
                  <a:lnTo>
                    <a:pt x="178" y="8"/>
                  </a:lnTo>
                  <a:lnTo>
                    <a:pt x="189" y="4"/>
                  </a:lnTo>
                  <a:lnTo>
                    <a:pt x="201" y="3"/>
                  </a:lnTo>
                  <a:lnTo>
                    <a:pt x="212" y="1"/>
                  </a:lnTo>
                  <a:lnTo>
                    <a:pt x="225" y="1"/>
                  </a:lnTo>
                  <a:lnTo>
                    <a:pt x="236"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09" name="Freeform 71"/>
            <p:cNvSpPr>
              <a:spLocks/>
            </p:cNvSpPr>
            <p:nvPr/>
          </p:nvSpPr>
          <p:spPr bwMode="auto">
            <a:xfrm>
              <a:off x="6255917" y="4567140"/>
              <a:ext cx="125413" cy="125413"/>
            </a:xfrm>
            <a:custGeom>
              <a:avLst/>
              <a:gdLst>
                <a:gd name="T0" fmla="*/ 248 w 472"/>
                <a:gd name="T1" fmla="*/ 1 h 473"/>
                <a:gd name="T2" fmla="*/ 272 w 472"/>
                <a:gd name="T3" fmla="*/ 3 h 473"/>
                <a:gd name="T4" fmla="*/ 295 w 472"/>
                <a:gd name="T5" fmla="*/ 8 h 473"/>
                <a:gd name="T6" fmla="*/ 318 w 472"/>
                <a:gd name="T7" fmla="*/ 15 h 473"/>
                <a:gd name="T8" fmla="*/ 349 w 472"/>
                <a:gd name="T9" fmla="*/ 28 h 473"/>
                <a:gd name="T10" fmla="*/ 386 w 472"/>
                <a:gd name="T11" fmla="*/ 55 h 473"/>
                <a:gd name="T12" fmla="*/ 418 w 472"/>
                <a:gd name="T13" fmla="*/ 87 h 473"/>
                <a:gd name="T14" fmla="*/ 444 w 472"/>
                <a:gd name="T15" fmla="*/ 125 h 473"/>
                <a:gd name="T16" fmla="*/ 458 w 472"/>
                <a:gd name="T17" fmla="*/ 155 h 473"/>
                <a:gd name="T18" fmla="*/ 465 w 472"/>
                <a:gd name="T19" fmla="*/ 177 h 473"/>
                <a:gd name="T20" fmla="*/ 470 w 472"/>
                <a:gd name="T21" fmla="*/ 201 h 473"/>
                <a:gd name="T22" fmla="*/ 472 w 472"/>
                <a:gd name="T23" fmla="*/ 224 h 473"/>
                <a:gd name="T24" fmla="*/ 472 w 472"/>
                <a:gd name="T25" fmla="*/ 249 h 473"/>
                <a:gd name="T26" fmla="*/ 470 w 472"/>
                <a:gd name="T27" fmla="*/ 273 h 473"/>
                <a:gd name="T28" fmla="*/ 465 w 472"/>
                <a:gd name="T29" fmla="*/ 296 h 473"/>
                <a:gd name="T30" fmla="*/ 458 w 472"/>
                <a:gd name="T31" fmla="*/ 318 h 473"/>
                <a:gd name="T32" fmla="*/ 444 w 472"/>
                <a:gd name="T33" fmla="*/ 350 h 473"/>
                <a:gd name="T34" fmla="*/ 418 w 472"/>
                <a:gd name="T35" fmla="*/ 388 h 473"/>
                <a:gd name="T36" fmla="*/ 386 w 472"/>
                <a:gd name="T37" fmla="*/ 420 h 473"/>
                <a:gd name="T38" fmla="*/ 349 w 472"/>
                <a:gd name="T39" fmla="*/ 445 h 473"/>
                <a:gd name="T40" fmla="*/ 318 w 472"/>
                <a:gd name="T41" fmla="*/ 458 h 473"/>
                <a:gd name="T42" fmla="*/ 295 w 472"/>
                <a:gd name="T43" fmla="*/ 465 h 473"/>
                <a:gd name="T44" fmla="*/ 272 w 472"/>
                <a:gd name="T45" fmla="*/ 471 h 473"/>
                <a:gd name="T46" fmla="*/ 248 w 472"/>
                <a:gd name="T47" fmla="*/ 473 h 473"/>
                <a:gd name="T48" fmla="*/ 224 w 472"/>
                <a:gd name="T49" fmla="*/ 473 h 473"/>
                <a:gd name="T50" fmla="*/ 200 w 472"/>
                <a:gd name="T51" fmla="*/ 471 h 473"/>
                <a:gd name="T52" fmla="*/ 177 w 472"/>
                <a:gd name="T53" fmla="*/ 465 h 473"/>
                <a:gd name="T54" fmla="*/ 155 w 472"/>
                <a:gd name="T55" fmla="*/ 458 h 473"/>
                <a:gd name="T56" fmla="*/ 123 w 472"/>
                <a:gd name="T57" fmla="*/ 445 h 473"/>
                <a:gd name="T58" fmla="*/ 86 w 472"/>
                <a:gd name="T59" fmla="*/ 420 h 473"/>
                <a:gd name="T60" fmla="*/ 54 w 472"/>
                <a:gd name="T61" fmla="*/ 388 h 473"/>
                <a:gd name="T62" fmla="*/ 28 w 472"/>
                <a:gd name="T63" fmla="*/ 350 h 473"/>
                <a:gd name="T64" fmla="*/ 13 w 472"/>
                <a:gd name="T65" fmla="*/ 318 h 473"/>
                <a:gd name="T66" fmla="*/ 7 w 472"/>
                <a:gd name="T67" fmla="*/ 296 h 473"/>
                <a:gd name="T68" fmla="*/ 2 w 472"/>
                <a:gd name="T69" fmla="*/ 273 h 473"/>
                <a:gd name="T70" fmla="*/ 0 w 472"/>
                <a:gd name="T71" fmla="*/ 249 h 473"/>
                <a:gd name="T72" fmla="*/ 0 w 472"/>
                <a:gd name="T73" fmla="*/ 224 h 473"/>
                <a:gd name="T74" fmla="*/ 2 w 472"/>
                <a:gd name="T75" fmla="*/ 201 h 473"/>
                <a:gd name="T76" fmla="*/ 7 w 472"/>
                <a:gd name="T77" fmla="*/ 177 h 473"/>
                <a:gd name="T78" fmla="*/ 13 w 472"/>
                <a:gd name="T79" fmla="*/ 155 h 473"/>
                <a:gd name="T80" fmla="*/ 28 w 472"/>
                <a:gd name="T81" fmla="*/ 125 h 473"/>
                <a:gd name="T82" fmla="*/ 54 w 472"/>
                <a:gd name="T83" fmla="*/ 87 h 473"/>
                <a:gd name="T84" fmla="*/ 86 w 472"/>
                <a:gd name="T85" fmla="*/ 55 h 473"/>
                <a:gd name="T86" fmla="*/ 123 w 472"/>
                <a:gd name="T87" fmla="*/ 28 h 473"/>
                <a:gd name="T88" fmla="*/ 155 w 472"/>
                <a:gd name="T89" fmla="*/ 15 h 473"/>
                <a:gd name="T90" fmla="*/ 177 w 472"/>
                <a:gd name="T91" fmla="*/ 8 h 473"/>
                <a:gd name="T92" fmla="*/ 200 w 472"/>
                <a:gd name="T93" fmla="*/ 3 h 473"/>
                <a:gd name="T94" fmla="*/ 224 w 472"/>
                <a:gd name="T95" fmla="*/ 1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2" h="473">
                  <a:moveTo>
                    <a:pt x="237" y="0"/>
                  </a:moveTo>
                  <a:lnTo>
                    <a:pt x="248" y="1"/>
                  </a:lnTo>
                  <a:lnTo>
                    <a:pt x="261" y="1"/>
                  </a:lnTo>
                  <a:lnTo>
                    <a:pt x="272" y="3"/>
                  </a:lnTo>
                  <a:lnTo>
                    <a:pt x="283" y="4"/>
                  </a:lnTo>
                  <a:lnTo>
                    <a:pt x="295" y="8"/>
                  </a:lnTo>
                  <a:lnTo>
                    <a:pt x="306" y="11"/>
                  </a:lnTo>
                  <a:lnTo>
                    <a:pt x="318" y="15"/>
                  </a:lnTo>
                  <a:lnTo>
                    <a:pt x="328" y="19"/>
                  </a:lnTo>
                  <a:lnTo>
                    <a:pt x="349" y="28"/>
                  </a:lnTo>
                  <a:lnTo>
                    <a:pt x="368" y="41"/>
                  </a:lnTo>
                  <a:lnTo>
                    <a:pt x="386" y="55"/>
                  </a:lnTo>
                  <a:lnTo>
                    <a:pt x="404" y="70"/>
                  </a:lnTo>
                  <a:lnTo>
                    <a:pt x="418" y="87"/>
                  </a:lnTo>
                  <a:lnTo>
                    <a:pt x="432" y="104"/>
                  </a:lnTo>
                  <a:lnTo>
                    <a:pt x="444" y="125"/>
                  </a:lnTo>
                  <a:lnTo>
                    <a:pt x="454" y="145"/>
                  </a:lnTo>
                  <a:lnTo>
                    <a:pt x="458" y="155"/>
                  </a:lnTo>
                  <a:lnTo>
                    <a:pt x="462" y="167"/>
                  </a:lnTo>
                  <a:lnTo>
                    <a:pt x="465" y="177"/>
                  </a:lnTo>
                  <a:lnTo>
                    <a:pt x="468" y="189"/>
                  </a:lnTo>
                  <a:lnTo>
                    <a:pt x="470" y="201"/>
                  </a:lnTo>
                  <a:lnTo>
                    <a:pt x="471" y="213"/>
                  </a:lnTo>
                  <a:lnTo>
                    <a:pt x="472" y="224"/>
                  </a:lnTo>
                  <a:lnTo>
                    <a:pt x="472" y="237"/>
                  </a:lnTo>
                  <a:lnTo>
                    <a:pt x="472" y="249"/>
                  </a:lnTo>
                  <a:lnTo>
                    <a:pt x="471" y="261"/>
                  </a:lnTo>
                  <a:lnTo>
                    <a:pt x="470" y="273"/>
                  </a:lnTo>
                  <a:lnTo>
                    <a:pt x="468" y="285"/>
                  </a:lnTo>
                  <a:lnTo>
                    <a:pt x="465" y="296"/>
                  </a:lnTo>
                  <a:lnTo>
                    <a:pt x="462" y="307"/>
                  </a:lnTo>
                  <a:lnTo>
                    <a:pt x="458" y="318"/>
                  </a:lnTo>
                  <a:lnTo>
                    <a:pt x="454" y="329"/>
                  </a:lnTo>
                  <a:lnTo>
                    <a:pt x="444" y="350"/>
                  </a:lnTo>
                  <a:lnTo>
                    <a:pt x="432" y="369"/>
                  </a:lnTo>
                  <a:lnTo>
                    <a:pt x="418" y="388"/>
                  </a:lnTo>
                  <a:lnTo>
                    <a:pt x="404" y="404"/>
                  </a:lnTo>
                  <a:lnTo>
                    <a:pt x="386" y="420"/>
                  </a:lnTo>
                  <a:lnTo>
                    <a:pt x="368" y="433"/>
                  </a:lnTo>
                  <a:lnTo>
                    <a:pt x="349" y="445"/>
                  </a:lnTo>
                  <a:lnTo>
                    <a:pt x="328" y="455"/>
                  </a:lnTo>
                  <a:lnTo>
                    <a:pt x="318" y="458"/>
                  </a:lnTo>
                  <a:lnTo>
                    <a:pt x="306" y="463"/>
                  </a:lnTo>
                  <a:lnTo>
                    <a:pt x="295" y="465"/>
                  </a:lnTo>
                  <a:lnTo>
                    <a:pt x="283" y="469"/>
                  </a:lnTo>
                  <a:lnTo>
                    <a:pt x="272" y="471"/>
                  </a:lnTo>
                  <a:lnTo>
                    <a:pt x="261" y="472"/>
                  </a:lnTo>
                  <a:lnTo>
                    <a:pt x="248" y="473"/>
                  </a:lnTo>
                  <a:lnTo>
                    <a:pt x="237" y="473"/>
                  </a:lnTo>
                  <a:lnTo>
                    <a:pt x="224" y="473"/>
                  </a:lnTo>
                  <a:lnTo>
                    <a:pt x="211" y="472"/>
                  </a:lnTo>
                  <a:lnTo>
                    <a:pt x="200" y="471"/>
                  </a:lnTo>
                  <a:lnTo>
                    <a:pt x="188" y="469"/>
                  </a:lnTo>
                  <a:lnTo>
                    <a:pt x="177" y="465"/>
                  </a:lnTo>
                  <a:lnTo>
                    <a:pt x="166" y="463"/>
                  </a:lnTo>
                  <a:lnTo>
                    <a:pt x="155" y="458"/>
                  </a:lnTo>
                  <a:lnTo>
                    <a:pt x="144" y="455"/>
                  </a:lnTo>
                  <a:lnTo>
                    <a:pt x="123" y="445"/>
                  </a:lnTo>
                  <a:lnTo>
                    <a:pt x="104" y="433"/>
                  </a:lnTo>
                  <a:lnTo>
                    <a:pt x="86" y="420"/>
                  </a:lnTo>
                  <a:lnTo>
                    <a:pt x="68" y="404"/>
                  </a:lnTo>
                  <a:lnTo>
                    <a:pt x="54" y="388"/>
                  </a:lnTo>
                  <a:lnTo>
                    <a:pt x="40" y="369"/>
                  </a:lnTo>
                  <a:lnTo>
                    <a:pt x="28" y="350"/>
                  </a:lnTo>
                  <a:lnTo>
                    <a:pt x="18" y="329"/>
                  </a:lnTo>
                  <a:lnTo>
                    <a:pt x="13" y="318"/>
                  </a:lnTo>
                  <a:lnTo>
                    <a:pt x="10" y="307"/>
                  </a:lnTo>
                  <a:lnTo>
                    <a:pt x="7" y="296"/>
                  </a:lnTo>
                  <a:lnTo>
                    <a:pt x="4" y="285"/>
                  </a:lnTo>
                  <a:lnTo>
                    <a:pt x="2" y="273"/>
                  </a:lnTo>
                  <a:lnTo>
                    <a:pt x="1" y="261"/>
                  </a:lnTo>
                  <a:lnTo>
                    <a:pt x="0" y="249"/>
                  </a:lnTo>
                  <a:lnTo>
                    <a:pt x="0" y="237"/>
                  </a:lnTo>
                  <a:lnTo>
                    <a:pt x="0" y="224"/>
                  </a:lnTo>
                  <a:lnTo>
                    <a:pt x="1" y="213"/>
                  </a:lnTo>
                  <a:lnTo>
                    <a:pt x="2" y="201"/>
                  </a:lnTo>
                  <a:lnTo>
                    <a:pt x="4" y="189"/>
                  </a:lnTo>
                  <a:lnTo>
                    <a:pt x="7" y="177"/>
                  </a:lnTo>
                  <a:lnTo>
                    <a:pt x="10" y="167"/>
                  </a:lnTo>
                  <a:lnTo>
                    <a:pt x="13" y="155"/>
                  </a:lnTo>
                  <a:lnTo>
                    <a:pt x="18" y="145"/>
                  </a:lnTo>
                  <a:lnTo>
                    <a:pt x="28" y="125"/>
                  </a:lnTo>
                  <a:lnTo>
                    <a:pt x="40" y="104"/>
                  </a:lnTo>
                  <a:lnTo>
                    <a:pt x="54" y="87"/>
                  </a:lnTo>
                  <a:lnTo>
                    <a:pt x="68" y="70"/>
                  </a:lnTo>
                  <a:lnTo>
                    <a:pt x="86" y="55"/>
                  </a:lnTo>
                  <a:lnTo>
                    <a:pt x="104" y="41"/>
                  </a:lnTo>
                  <a:lnTo>
                    <a:pt x="123" y="28"/>
                  </a:lnTo>
                  <a:lnTo>
                    <a:pt x="144" y="19"/>
                  </a:lnTo>
                  <a:lnTo>
                    <a:pt x="155" y="15"/>
                  </a:lnTo>
                  <a:lnTo>
                    <a:pt x="166" y="11"/>
                  </a:lnTo>
                  <a:lnTo>
                    <a:pt x="177" y="8"/>
                  </a:lnTo>
                  <a:lnTo>
                    <a:pt x="188" y="4"/>
                  </a:lnTo>
                  <a:lnTo>
                    <a:pt x="200" y="3"/>
                  </a:lnTo>
                  <a:lnTo>
                    <a:pt x="211" y="1"/>
                  </a:lnTo>
                  <a:lnTo>
                    <a:pt x="224" y="1"/>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10" name="Freeform 72"/>
            <p:cNvSpPr>
              <a:spLocks/>
            </p:cNvSpPr>
            <p:nvPr/>
          </p:nvSpPr>
          <p:spPr bwMode="auto">
            <a:xfrm>
              <a:off x="7530680" y="2651028"/>
              <a:ext cx="125413" cy="125413"/>
            </a:xfrm>
            <a:custGeom>
              <a:avLst/>
              <a:gdLst>
                <a:gd name="T0" fmla="*/ 248 w 473"/>
                <a:gd name="T1" fmla="*/ 0 h 472"/>
                <a:gd name="T2" fmla="*/ 272 w 473"/>
                <a:gd name="T3" fmla="*/ 2 h 472"/>
                <a:gd name="T4" fmla="*/ 295 w 473"/>
                <a:gd name="T5" fmla="*/ 7 h 472"/>
                <a:gd name="T6" fmla="*/ 317 w 473"/>
                <a:gd name="T7" fmla="*/ 14 h 472"/>
                <a:gd name="T8" fmla="*/ 348 w 473"/>
                <a:gd name="T9" fmla="*/ 28 h 472"/>
                <a:gd name="T10" fmla="*/ 386 w 473"/>
                <a:gd name="T11" fmla="*/ 54 h 472"/>
                <a:gd name="T12" fmla="*/ 418 w 473"/>
                <a:gd name="T13" fmla="*/ 86 h 472"/>
                <a:gd name="T14" fmla="*/ 444 w 473"/>
                <a:gd name="T15" fmla="*/ 123 h 472"/>
                <a:gd name="T16" fmla="*/ 458 w 473"/>
                <a:gd name="T17" fmla="*/ 154 h 472"/>
                <a:gd name="T18" fmla="*/ 465 w 473"/>
                <a:gd name="T19" fmla="*/ 177 h 472"/>
                <a:gd name="T20" fmla="*/ 470 w 473"/>
                <a:gd name="T21" fmla="*/ 200 h 472"/>
                <a:gd name="T22" fmla="*/ 472 w 473"/>
                <a:gd name="T23" fmla="*/ 224 h 472"/>
                <a:gd name="T24" fmla="*/ 472 w 473"/>
                <a:gd name="T25" fmla="*/ 248 h 472"/>
                <a:gd name="T26" fmla="*/ 470 w 473"/>
                <a:gd name="T27" fmla="*/ 272 h 472"/>
                <a:gd name="T28" fmla="*/ 465 w 473"/>
                <a:gd name="T29" fmla="*/ 295 h 472"/>
                <a:gd name="T30" fmla="*/ 458 w 473"/>
                <a:gd name="T31" fmla="*/ 318 h 472"/>
                <a:gd name="T32" fmla="*/ 444 w 473"/>
                <a:gd name="T33" fmla="*/ 349 h 472"/>
                <a:gd name="T34" fmla="*/ 418 w 473"/>
                <a:gd name="T35" fmla="*/ 386 h 472"/>
                <a:gd name="T36" fmla="*/ 386 w 473"/>
                <a:gd name="T37" fmla="*/ 418 h 472"/>
                <a:gd name="T38" fmla="*/ 348 w 473"/>
                <a:gd name="T39" fmla="*/ 444 h 472"/>
                <a:gd name="T40" fmla="*/ 317 w 473"/>
                <a:gd name="T41" fmla="*/ 458 h 472"/>
                <a:gd name="T42" fmla="*/ 295 w 473"/>
                <a:gd name="T43" fmla="*/ 465 h 472"/>
                <a:gd name="T44" fmla="*/ 272 w 473"/>
                <a:gd name="T45" fmla="*/ 470 h 472"/>
                <a:gd name="T46" fmla="*/ 248 w 473"/>
                <a:gd name="T47" fmla="*/ 472 h 472"/>
                <a:gd name="T48" fmla="*/ 224 w 473"/>
                <a:gd name="T49" fmla="*/ 472 h 472"/>
                <a:gd name="T50" fmla="*/ 200 w 473"/>
                <a:gd name="T51" fmla="*/ 470 h 472"/>
                <a:gd name="T52" fmla="*/ 177 w 473"/>
                <a:gd name="T53" fmla="*/ 465 h 472"/>
                <a:gd name="T54" fmla="*/ 155 w 473"/>
                <a:gd name="T55" fmla="*/ 458 h 472"/>
                <a:gd name="T56" fmla="*/ 123 w 473"/>
                <a:gd name="T57" fmla="*/ 444 h 472"/>
                <a:gd name="T58" fmla="*/ 85 w 473"/>
                <a:gd name="T59" fmla="*/ 418 h 472"/>
                <a:gd name="T60" fmla="*/ 53 w 473"/>
                <a:gd name="T61" fmla="*/ 386 h 472"/>
                <a:gd name="T62" fmla="*/ 28 w 473"/>
                <a:gd name="T63" fmla="*/ 349 h 472"/>
                <a:gd name="T64" fmla="*/ 13 w 473"/>
                <a:gd name="T65" fmla="*/ 318 h 472"/>
                <a:gd name="T66" fmla="*/ 6 w 473"/>
                <a:gd name="T67" fmla="*/ 295 h 472"/>
                <a:gd name="T68" fmla="*/ 2 w 473"/>
                <a:gd name="T69" fmla="*/ 272 h 472"/>
                <a:gd name="T70" fmla="*/ 0 w 473"/>
                <a:gd name="T71" fmla="*/ 248 h 472"/>
                <a:gd name="T72" fmla="*/ 0 w 473"/>
                <a:gd name="T73" fmla="*/ 224 h 472"/>
                <a:gd name="T74" fmla="*/ 2 w 473"/>
                <a:gd name="T75" fmla="*/ 200 h 472"/>
                <a:gd name="T76" fmla="*/ 6 w 473"/>
                <a:gd name="T77" fmla="*/ 177 h 472"/>
                <a:gd name="T78" fmla="*/ 13 w 473"/>
                <a:gd name="T79" fmla="*/ 154 h 472"/>
                <a:gd name="T80" fmla="*/ 28 w 473"/>
                <a:gd name="T81" fmla="*/ 123 h 472"/>
                <a:gd name="T82" fmla="*/ 53 w 473"/>
                <a:gd name="T83" fmla="*/ 86 h 472"/>
                <a:gd name="T84" fmla="*/ 85 w 473"/>
                <a:gd name="T85" fmla="*/ 54 h 472"/>
                <a:gd name="T86" fmla="*/ 123 w 473"/>
                <a:gd name="T87" fmla="*/ 28 h 472"/>
                <a:gd name="T88" fmla="*/ 155 w 473"/>
                <a:gd name="T89" fmla="*/ 14 h 472"/>
                <a:gd name="T90" fmla="*/ 177 w 473"/>
                <a:gd name="T91" fmla="*/ 7 h 472"/>
                <a:gd name="T92" fmla="*/ 200 w 473"/>
                <a:gd name="T93" fmla="*/ 2 h 472"/>
                <a:gd name="T94" fmla="*/ 224 w 473"/>
                <a:gd name="T9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2">
                  <a:moveTo>
                    <a:pt x="236" y="0"/>
                  </a:moveTo>
                  <a:lnTo>
                    <a:pt x="248" y="0"/>
                  </a:lnTo>
                  <a:lnTo>
                    <a:pt x="260" y="1"/>
                  </a:lnTo>
                  <a:lnTo>
                    <a:pt x="272" y="2"/>
                  </a:lnTo>
                  <a:lnTo>
                    <a:pt x="283" y="4"/>
                  </a:lnTo>
                  <a:lnTo>
                    <a:pt x="295" y="7"/>
                  </a:lnTo>
                  <a:lnTo>
                    <a:pt x="306" y="10"/>
                  </a:lnTo>
                  <a:lnTo>
                    <a:pt x="317" y="14"/>
                  </a:lnTo>
                  <a:lnTo>
                    <a:pt x="328" y="18"/>
                  </a:lnTo>
                  <a:lnTo>
                    <a:pt x="348" y="28"/>
                  </a:lnTo>
                  <a:lnTo>
                    <a:pt x="368" y="40"/>
                  </a:lnTo>
                  <a:lnTo>
                    <a:pt x="386" y="54"/>
                  </a:lnTo>
                  <a:lnTo>
                    <a:pt x="403" y="69"/>
                  </a:lnTo>
                  <a:lnTo>
                    <a:pt x="418" y="86"/>
                  </a:lnTo>
                  <a:lnTo>
                    <a:pt x="432" y="104"/>
                  </a:lnTo>
                  <a:lnTo>
                    <a:pt x="444" y="123"/>
                  </a:lnTo>
                  <a:lnTo>
                    <a:pt x="454" y="144"/>
                  </a:lnTo>
                  <a:lnTo>
                    <a:pt x="458" y="154"/>
                  </a:lnTo>
                  <a:lnTo>
                    <a:pt x="462" y="166"/>
                  </a:lnTo>
                  <a:lnTo>
                    <a:pt x="465" y="177"/>
                  </a:lnTo>
                  <a:lnTo>
                    <a:pt x="467" y="189"/>
                  </a:lnTo>
                  <a:lnTo>
                    <a:pt x="470" y="200"/>
                  </a:lnTo>
                  <a:lnTo>
                    <a:pt x="471" y="211"/>
                  </a:lnTo>
                  <a:lnTo>
                    <a:pt x="472" y="224"/>
                  </a:lnTo>
                  <a:lnTo>
                    <a:pt x="473" y="237"/>
                  </a:lnTo>
                  <a:lnTo>
                    <a:pt x="472" y="248"/>
                  </a:lnTo>
                  <a:lnTo>
                    <a:pt x="471" y="261"/>
                  </a:lnTo>
                  <a:lnTo>
                    <a:pt x="470" y="272"/>
                  </a:lnTo>
                  <a:lnTo>
                    <a:pt x="467" y="283"/>
                  </a:lnTo>
                  <a:lnTo>
                    <a:pt x="465" y="295"/>
                  </a:lnTo>
                  <a:lnTo>
                    <a:pt x="462" y="306"/>
                  </a:lnTo>
                  <a:lnTo>
                    <a:pt x="458" y="318"/>
                  </a:lnTo>
                  <a:lnTo>
                    <a:pt x="454" y="328"/>
                  </a:lnTo>
                  <a:lnTo>
                    <a:pt x="444" y="349"/>
                  </a:lnTo>
                  <a:lnTo>
                    <a:pt x="432" y="368"/>
                  </a:lnTo>
                  <a:lnTo>
                    <a:pt x="418" y="386"/>
                  </a:lnTo>
                  <a:lnTo>
                    <a:pt x="403" y="404"/>
                  </a:lnTo>
                  <a:lnTo>
                    <a:pt x="386" y="418"/>
                  </a:lnTo>
                  <a:lnTo>
                    <a:pt x="368" y="432"/>
                  </a:lnTo>
                  <a:lnTo>
                    <a:pt x="348" y="444"/>
                  </a:lnTo>
                  <a:lnTo>
                    <a:pt x="328" y="454"/>
                  </a:lnTo>
                  <a:lnTo>
                    <a:pt x="317" y="458"/>
                  </a:lnTo>
                  <a:lnTo>
                    <a:pt x="306" y="462"/>
                  </a:lnTo>
                  <a:lnTo>
                    <a:pt x="295" y="465"/>
                  </a:lnTo>
                  <a:lnTo>
                    <a:pt x="283" y="468"/>
                  </a:lnTo>
                  <a:lnTo>
                    <a:pt x="272" y="470"/>
                  </a:lnTo>
                  <a:lnTo>
                    <a:pt x="260" y="471"/>
                  </a:lnTo>
                  <a:lnTo>
                    <a:pt x="248" y="472"/>
                  </a:lnTo>
                  <a:lnTo>
                    <a:pt x="236" y="472"/>
                  </a:lnTo>
                  <a:lnTo>
                    <a:pt x="224" y="472"/>
                  </a:lnTo>
                  <a:lnTo>
                    <a:pt x="212" y="471"/>
                  </a:lnTo>
                  <a:lnTo>
                    <a:pt x="200" y="470"/>
                  </a:lnTo>
                  <a:lnTo>
                    <a:pt x="188" y="468"/>
                  </a:lnTo>
                  <a:lnTo>
                    <a:pt x="177" y="465"/>
                  </a:lnTo>
                  <a:lnTo>
                    <a:pt x="165" y="462"/>
                  </a:lnTo>
                  <a:lnTo>
                    <a:pt x="155" y="458"/>
                  </a:lnTo>
                  <a:lnTo>
                    <a:pt x="144" y="454"/>
                  </a:lnTo>
                  <a:lnTo>
                    <a:pt x="123" y="444"/>
                  </a:lnTo>
                  <a:lnTo>
                    <a:pt x="104" y="432"/>
                  </a:lnTo>
                  <a:lnTo>
                    <a:pt x="85" y="418"/>
                  </a:lnTo>
                  <a:lnTo>
                    <a:pt x="68" y="404"/>
                  </a:lnTo>
                  <a:lnTo>
                    <a:pt x="53" y="386"/>
                  </a:lnTo>
                  <a:lnTo>
                    <a:pt x="40" y="368"/>
                  </a:lnTo>
                  <a:lnTo>
                    <a:pt x="28" y="349"/>
                  </a:lnTo>
                  <a:lnTo>
                    <a:pt x="18" y="328"/>
                  </a:lnTo>
                  <a:lnTo>
                    <a:pt x="13" y="318"/>
                  </a:lnTo>
                  <a:lnTo>
                    <a:pt x="10" y="306"/>
                  </a:lnTo>
                  <a:lnTo>
                    <a:pt x="6" y="295"/>
                  </a:lnTo>
                  <a:lnTo>
                    <a:pt x="4" y="283"/>
                  </a:lnTo>
                  <a:lnTo>
                    <a:pt x="2" y="272"/>
                  </a:lnTo>
                  <a:lnTo>
                    <a:pt x="1" y="261"/>
                  </a:lnTo>
                  <a:lnTo>
                    <a:pt x="0" y="248"/>
                  </a:lnTo>
                  <a:lnTo>
                    <a:pt x="0" y="237"/>
                  </a:lnTo>
                  <a:lnTo>
                    <a:pt x="0" y="224"/>
                  </a:lnTo>
                  <a:lnTo>
                    <a:pt x="1" y="211"/>
                  </a:lnTo>
                  <a:lnTo>
                    <a:pt x="2" y="200"/>
                  </a:lnTo>
                  <a:lnTo>
                    <a:pt x="4" y="189"/>
                  </a:lnTo>
                  <a:lnTo>
                    <a:pt x="6" y="177"/>
                  </a:lnTo>
                  <a:lnTo>
                    <a:pt x="10" y="166"/>
                  </a:lnTo>
                  <a:lnTo>
                    <a:pt x="13" y="154"/>
                  </a:lnTo>
                  <a:lnTo>
                    <a:pt x="18" y="144"/>
                  </a:lnTo>
                  <a:lnTo>
                    <a:pt x="28" y="123"/>
                  </a:lnTo>
                  <a:lnTo>
                    <a:pt x="40" y="104"/>
                  </a:lnTo>
                  <a:lnTo>
                    <a:pt x="53" y="86"/>
                  </a:lnTo>
                  <a:lnTo>
                    <a:pt x="68" y="69"/>
                  </a:lnTo>
                  <a:lnTo>
                    <a:pt x="85" y="54"/>
                  </a:lnTo>
                  <a:lnTo>
                    <a:pt x="104" y="40"/>
                  </a:lnTo>
                  <a:lnTo>
                    <a:pt x="123" y="28"/>
                  </a:lnTo>
                  <a:lnTo>
                    <a:pt x="144" y="18"/>
                  </a:lnTo>
                  <a:lnTo>
                    <a:pt x="155" y="14"/>
                  </a:lnTo>
                  <a:lnTo>
                    <a:pt x="165" y="10"/>
                  </a:lnTo>
                  <a:lnTo>
                    <a:pt x="177" y="7"/>
                  </a:lnTo>
                  <a:lnTo>
                    <a:pt x="188" y="4"/>
                  </a:lnTo>
                  <a:lnTo>
                    <a:pt x="200" y="2"/>
                  </a:lnTo>
                  <a:lnTo>
                    <a:pt x="212" y="1"/>
                  </a:lnTo>
                  <a:lnTo>
                    <a:pt x="224" y="0"/>
                  </a:lnTo>
                  <a:lnTo>
                    <a:pt x="236"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11" name="Freeform 73"/>
            <p:cNvSpPr>
              <a:spLocks/>
            </p:cNvSpPr>
            <p:nvPr/>
          </p:nvSpPr>
          <p:spPr bwMode="auto">
            <a:xfrm>
              <a:off x="6616280" y="5605365"/>
              <a:ext cx="125413" cy="125413"/>
            </a:xfrm>
            <a:custGeom>
              <a:avLst/>
              <a:gdLst>
                <a:gd name="T0" fmla="*/ 249 w 473"/>
                <a:gd name="T1" fmla="*/ 0 h 472"/>
                <a:gd name="T2" fmla="*/ 273 w 473"/>
                <a:gd name="T3" fmla="*/ 2 h 472"/>
                <a:gd name="T4" fmla="*/ 296 w 473"/>
                <a:gd name="T5" fmla="*/ 7 h 472"/>
                <a:gd name="T6" fmla="*/ 318 w 473"/>
                <a:gd name="T7" fmla="*/ 14 h 472"/>
                <a:gd name="T8" fmla="*/ 350 w 473"/>
                <a:gd name="T9" fmla="*/ 29 h 472"/>
                <a:gd name="T10" fmla="*/ 388 w 473"/>
                <a:gd name="T11" fmla="*/ 54 h 472"/>
                <a:gd name="T12" fmla="*/ 420 w 473"/>
                <a:gd name="T13" fmla="*/ 86 h 472"/>
                <a:gd name="T14" fmla="*/ 445 w 473"/>
                <a:gd name="T15" fmla="*/ 124 h 472"/>
                <a:gd name="T16" fmla="*/ 459 w 473"/>
                <a:gd name="T17" fmla="*/ 154 h 472"/>
                <a:gd name="T18" fmla="*/ 465 w 473"/>
                <a:gd name="T19" fmla="*/ 177 h 472"/>
                <a:gd name="T20" fmla="*/ 471 w 473"/>
                <a:gd name="T21" fmla="*/ 200 h 472"/>
                <a:gd name="T22" fmla="*/ 473 w 473"/>
                <a:gd name="T23" fmla="*/ 224 h 472"/>
                <a:gd name="T24" fmla="*/ 473 w 473"/>
                <a:gd name="T25" fmla="*/ 248 h 472"/>
                <a:gd name="T26" fmla="*/ 471 w 473"/>
                <a:gd name="T27" fmla="*/ 272 h 472"/>
                <a:gd name="T28" fmla="*/ 465 w 473"/>
                <a:gd name="T29" fmla="*/ 295 h 472"/>
                <a:gd name="T30" fmla="*/ 459 w 473"/>
                <a:gd name="T31" fmla="*/ 317 h 472"/>
                <a:gd name="T32" fmla="*/ 445 w 473"/>
                <a:gd name="T33" fmla="*/ 349 h 472"/>
                <a:gd name="T34" fmla="*/ 420 w 473"/>
                <a:gd name="T35" fmla="*/ 387 h 472"/>
                <a:gd name="T36" fmla="*/ 388 w 473"/>
                <a:gd name="T37" fmla="*/ 419 h 472"/>
                <a:gd name="T38" fmla="*/ 350 w 473"/>
                <a:gd name="T39" fmla="*/ 444 h 472"/>
                <a:gd name="T40" fmla="*/ 318 w 473"/>
                <a:gd name="T41" fmla="*/ 459 h 472"/>
                <a:gd name="T42" fmla="*/ 296 w 473"/>
                <a:gd name="T43" fmla="*/ 465 h 472"/>
                <a:gd name="T44" fmla="*/ 273 w 473"/>
                <a:gd name="T45" fmla="*/ 470 h 472"/>
                <a:gd name="T46" fmla="*/ 249 w 473"/>
                <a:gd name="T47" fmla="*/ 472 h 472"/>
                <a:gd name="T48" fmla="*/ 225 w 473"/>
                <a:gd name="T49" fmla="*/ 472 h 472"/>
                <a:gd name="T50" fmla="*/ 201 w 473"/>
                <a:gd name="T51" fmla="*/ 470 h 472"/>
                <a:gd name="T52" fmla="*/ 177 w 473"/>
                <a:gd name="T53" fmla="*/ 465 h 472"/>
                <a:gd name="T54" fmla="*/ 156 w 473"/>
                <a:gd name="T55" fmla="*/ 459 h 472"/>
                <a:gd name="T56" fmla="*/ 125 w 473"/>
                <a:gd name="T57" fmla="*/ 444 h 472"/>
                <a:gd name="T58" fmla="*/ 87 w 473"/>
                <a:gd name="T59" fmla="*/ 419 h 472"/>
                <a:gd name="T60" fmla="*/ 55 w 473"/>
                <a:gd name="T61" fmla="*/ 387 h 472"/>
                <a:gd name="T62" fmla="*/ 29 w 473"/>
                <a:gd name="T63" fmla="*/ 349 h 472"/>
                <a:gd name="T64" fmla="*/ 15 w 473"/>
                <a:gd name="T65" fmla="*/ 317 h 472"/>
                <a:gd name="T66" fmla="*/ 8 w 473"/>
                <a:gd name="T67" fmla="*/ 295 h 472"/>
                <a:gd name="T68" fmla="*/ 3 w 473"/>
                <a:gd name="T69" fmla="*/ 272 h 472"/>
                <a:gd name="T70" fmla="*/ 1 w 473"/>
                <a:gd name="T71" fmla="*/ 248 h 472"/>
                <a:gd name="T72" fmla="*/ 1 w 473"/>
                <a:gd name="T73" fmla="*/ 224 h 472"/>
                <a:gd name="T74" fmla="*/ 3 w 473"/>
                <a:gd name="T75" fmla="*/ 200 h 472"/>
                <a:gd name="T76" fmla="*/ 8 w 473"/>
                <a:gd name="T77" fmla="*/ 177 h 472"/>
                <a:gd name="T78" fmla="*/ 15 w 473"/>
                <a:gd name="T79" fmla="*/ 154 h 472"/>
                <a:gd name="T80" fmla="*/ 29 w 473"/>
                <a:gd name="T81" fmla="*/ 124 h 472"/>
                <a:gd name="T82" fmla="*/ 55 w 473"/>
                <a:gd name="T83" fmla="*/ 86 h 472"/>
                <a:gd name="T84" fmla="*/ 87 w 473"/>
                <a:gd name="T85" fmla="*/ 54 h 472"/>
                <a:gd name="T86" fmla="*/ 125 w 473"/>
                <a:gd name="T87" fmla="*/ 29 h 472"/>
                <a:gd name="T88" fmla="*/ 156 w 473"/>
                <a:gd name="T89" fmla="*/ 14 h 472"/>
                <a:gd name="T90" fmla="*/ 177 w 473"/>
                <a:gd name="T91" fmla="*/ 7 h 472"/>
                <a:gd name="T92" fmla="*/ 201 w 473"/>
                <a:gd name="T93" fmla="*/ 2 h 472"/>
                <a:gd name="T94" fmla="*/ 225 w 473"/>
                <a:gd name="T9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2">
                  <a:moveTo>
                    <a:pt x="237" y="0"/>
                  </a:moveTo>
                  <a:lnTo>
                    <a:pt x="249" y="0"/>
                  </a:lnTo>
                  <a:lnTo>
                    <a:pt x="261" y="1"/>
                  </a:lnTo>
                  <a:lnTo>
                    <a:pt x="273" y="2"/>
                  </a:lnTo>
                  <a:lnTo>
                    <a:pt x="285" y="5"/>
                  </a:lnTo>
                  <a:lnTo>
                    <a:pt x="296" y="7"/>
                  </a:lnTo>
                  <a:lnTo>
                    <a:pt x="308" y="10"/>
                  </a:lnTo>
                  <a:lnTo>
                    <a:pt x="318" y="14"/>
                  </a:lnTo>
                  <a:lnTo>
                    <a:pt x="329" y="18"/>
                  </a:lnTo>
                  <a:lnTo>
                    <a:pt x="350" y="29"/>
                  </a:lnTo>
                  <a:lnTo>
                    <a:pt x="369" y="40"/>
                  </a:lnTo>
                  <a:lnTo>
                    <a:pt x="388" y="54"/>
                  </a:lnTo>
                  <a:lnTo>
                    <a:pt x="404" y="69"/>
                  </a:lnTo>
                  <a:lnTo>
                    <a:pt x="420" y="86"/>
                  </a:lnTo>
                  <a:lnTo>
                    <a:pt x="433" y="104"/>
                  </a:lnTo>
                  <a:lnTo>
                    <a:pt x="445" y="124"/>
                  </a:lnTo>
                  <a:lnTo>
                    <a:pt x="455" y="144"/>
                  </a:lnTo>
                  <a:lnTo>
                    <a:pt x="459" y="154"/>
                  </a:lnTo>
                  <a:lnTo>
                    <a:pt x="463" y="166"/>
                  </a:lnTo>
                  <a:lnTo>
                    <a:pt x="465" y="177"/>
                  </a:lnTo>
                  <a:lnTo>
                    <a:pt x="469" y="189"/>
                  </a:lnTo>
                  <a:lnTo>
                    <a:pt x="471" y="200"/>
                  </a:lnTo>
                  <a:lnTo>
                    <a:pt x="472" y="212"/>
                  </a:lnTo>
                  <a:lnTo>
                    <a:pt x="473" y="224"/>
                  </a:lnTo>
                  <a:lnTo>
                    <a:pt x="473" y="236"/>
                  </a:lnTo>
                  <a:lnTo>
                    <a:pt x="473" y="248"/>
                  </a:lnTo>
                  <a:lnTo>
                    <a:pt x="472" y="261"/>
                  </a:lnTo>
                  <a:lnTo>
                    <a:pt x="471" y="272"/>
                  </a:lnTo>
                  <a:lnTo>
                    <a:pt x="469" y="284"/>
                  </a:lnTo>
                  <a:lnTo>
                    <a:pt x="465" y="295"/>
                  </a:lnTo>
                  <a:lnTo>
                    <a:pt x="463" y="306"/>
                  </a:lnTo>
                  <a:lnTo>
                    <a:pt x="459" y="317"/>
                  </a:lnTo>
                  <a:lnTo>
                    <a:pt x="455" y="328"/>
                  </a:lnTo>
                  <a:lnTo>
                    <a:pt x="445" y="349"/>
                  </a:lnTo>
                  <a:lnTo>
                    <a:pt x="433" y="368"/>
                  </a:lnTo>
                  <a:lnTo>
                    <a:pt x="420" y="387"/>
                  </a:lnTo>
                  <a:lnTo>
                    <a:pt x="404" y="404"/>
                  </a:lnTo>
                  <a:lnTo>
                    <a:pt x="388" y="419"/>
                  </a:lnTo>
                  <a:lnTo>
                    <a:pt x="369" y="432"/>
                  </a:lnTo>
                  <a:lnTo>
                    <a:pt x="350" y="444"/>
                  </a:lnTo>
                  <a:lnTo>
                    <a:pt x="329" y="454"/>
                  </a:lnTo>
                  <a:lnTo>
                    <a:pt x="318" y="459"/>
                  </a:lnTo>
                  <a:lnTo>
                    <a:pt x="308" y="462"/>
                  </a:lnTo>
                  <a:lnTo>
                    <a:pt x="296" y="465"/>
                  </a:lnTo>
                  <a:lnTo>
                    <a:pt x="285" y="468"/>
                  </a:lnTo>
                  <a:lnTo>
                    <a:pt x="273" y="470"/>
                  </a:lnTo>
                  <a:lnTo>
                    <a:pt x="261" y="471"/>
                  </a:lnTo>
                  <a:lnTo>
                    <a:pt x="249" y="472"/>
                  </a:lnTo>
                  <a:lnTo>
                    <a:pt x="237" y="472"/>
                  </a:lnTo>
                  <a:lnTo>
                    <a:pt x="225" y="472"/>
                  </a:lnTo>
                  <a:lnTo>
                    <a:pt x="213" y="471"/>
                  </a:lnTo>
                  <a:lnTo>
                    <a:pt x="201" y="470"/>
                  </a:lnTo>
                  <a:lnTo>
                    <a:pt x="190" y="468"/>
                  </a:lnTo>
                  <a:lnTo>
                    <a:pt x="177" y="465"/>
                  </a:lnTo>
                  <a:lnTo>
                    <a:pt x="167" y="462"/>
                  </a:lnTo>
                  <a:lnTo>
                    <a:pt x="156" y="459"/>
                  </a:lnTo>
                  <a:lnTo>
                    <a:pt x="145" y="454"/>
                  </a:lnTo>
                  <a:lnTo>
                    <a:pt x="125" y="444"/>
                  </a:lnTo>
                  <a:lnTo>
                    <a:pt x="105" y="432"/>
                  </a:lnTo>
                  <a:lnTo>
                    <a:pt x="87" y="419"/>
                  </a:lnTo>
                  <a:lnTo>
                    <a:pt x="70" y="404"/>
                  </a:lnTo>
                  <a:lnTo>
                    <a:pt x="55" y="387"/>
                  </a:lnTo>
                  <a:lnTo>
                    <a:pt x="41" y="368"/>
                  </a:lnTo>
                  <a:lnTo>
                    <a:pt x="29" y="349"/>
                  </a:lnTo>
                  <a:lnTo>
                    <a:pt x="19" y="328"/>
                  </a:lnTo>
                  <a:lnTo>
                    <a:pt x="15" y="317"/>
                  </a:lnTo>
                  <a:lnTo>
                    <a:pt x="11" y="306"/>
                  </a:lnTo>
                  <a:lnTo>
                    <a:pt x="8" y="295"/>
                  </a:lnTo>
                  <a:lnTo>
                    <a:pt x="6" y="284"/>
                  </a:lnTo>
                  <a:lnTo>
                    <a:pt x="3" y="272"/>
                  </a:lnTo>
                  <a:lnTo>
                    <a:pt x="1" y="261"/>
                  </a:lnTo>
                  <a:lnTo>
                    <a:pt x="1" y="248"/>
                  </a:lnTo>
                  <a:lnTo>
                    <a:pt x="0" y="236"/>
                  </a:lnTo>
                  <a:lnTo>
                    <a:pt x="1" y="224"/>
                  </a:lnTo>
                  <a:lnTo>
                    <a:pt x="1" y="212"/>
                  </a:lnTo>
                  <a:lnTo>
                    <a:pt x="3" y="200"/>
                  </a:lnTo>
                  <a:lnTo>
                    <a:pt x="6" y="189"/>
                  </a:lnTo>
                  <a:lnTo>
                    <a:pt x="8" y="177"/>
                  </a:lnTo>
                  <a:lnTo>
                    <a:pt x="11" y="166"/>
                  </a:lnTo>
                  <a:lnTo>
                    <a:pt x="15" y="154"/>
                  </a:lnTo>
                  <a:lnTo>
                    <a:pt x="19" y="144"/>
                  </a:lnTo>
                  <a:lnTo>
                    <a:pt x="29" y="124"/>
                  </a:lnTo>
                  <a:lnTo>
                    <a:pt x="41" y="104"/>
                  </a:lnTo>
                  <a:lnTo>
                    <a:pt x="55" y="86"/>
                  </a:lnTo>
                  <a:lnTo>
                    <a:pt x="70" y="69"/>
                  </a:lnTo>
                  <a:lnTo>
                    <a:pt x="87" y="54"/>
                  </a:lnTo>
                  <a:lnTo>
                    <a:pt x="105" y="40"/>
                  </a:lnTo>
                  <a:lnTo>
                    <a:pt x="125" y="29"/>
                  </a:lnTo>
                  <a:lnTo>
                    <a:pt x="145" y="18"/>
                  </a:lnTo>
                  <a:lnTo>
                    <a:pt x="156" y="14"/>
                  </a:lnTo>
                  <a:lnTo>
                    <a:pt x="167" y="10"/>
                  </a:lnTo>
                  <a:lnTo>
                    <a:pt x="177" y="7"/>
                  </a:lnTo>
                  <a:lnTo>
                    <a:pt x="190" y="5"/>
                  </a:lnTo>
                  <a:lnTo>
                    <a:pt x="201" y="2"/>
                  </a:lnTo>
                  <a:lnTo>
                    <a:pt x="213" y="1"/>
                  </a:lnTo>
                  <a:lnTo>
                    <a:pt x="225" y="0"/>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nvGrpSpPr>
            <p:cNvPr id="4" name="组合 3"/>
            <p:cNvGrpSpPr/>
            <p:nvPr/>
          </p:nvGrpSpPr>
          <p:grpSpPr>
            <a:xfrm>
              <a:off x="3642892" y="2273203"/>
              <a:ext cx="2433638" cy="1403350"/>
              <a:chOff x="3642892" y="2273203"/>
              <a:chExt cx="2433638" cy="1403350"/>
            </a:xfrm>
          </p:grpSpPr>
          <p:sp>
            <p:nvSpPr>
              <p:cNvPr id="2123" name="Freeform 84"/>
              <p:cNvSpPr>
                <a:spLocks/>
              </p:cNvSpPr>
              <p:nvPr/>
            </p:nvSpPr>
            <p:spPr bwMode="auto">
              <a:xfrm>
                <a:off x="5951117" y="3551140"/>
                <a:ext cx="125413" cy="125413"/>
              </a:xfrm>
              <a:custGeom>
                <a:avLst/>
                <a:gdLst>
                  <a:gd name="T0" fmla="*/ 248 w 473"/>
                  <a:gd name="T1" fmla="*/ 1 h 474"/>
                  <a:gd name="T2" fmla="*/ 273 w 473"/>
                  <a:gd name="T3" fmla="*/ 4 h 474"/>
                  <a:gd name="T4" fmla="*/ 295 w 473"/>
                  <a:gd name="T5" fmla="*/ 8 h 474"/>
                  <a:gd name="T6" fmla="*/ 318 w 473"/>
                  <a:gd name="T7" fmla="*/ 15 h 474"/>
                  <a:gd name="T8" fmla="*/ 349 w 473"/>
                  <a:gd name="T9" fmla="*/ 29 h 474"/>
                  <a:gd name="T10" fmla="*/ 387 w 473"/>
                  <a:gd name="T11" fmla="*/ 55 h 474"/>
                  <a:gd name="T12" fmla="*/ 419 w 473"/>
                  <a:gd name="T13" fmla="*/ 87 h 474"/>
                  <a:gd name="T14" fmla="*/ 444 w 473"/>
                  <a:gd name="T15" fmla="*/ 125 h 474"/>
                  <a:gd name="T16" fmla="*/ 459 w 473"/>
                  <a:gd name="T17" fmla="*/ 156 h 474"/>
                  <a:gd name="T18" fmla="*/ 466 w 473"/>
                  <a:gd name="T19" fmla="*/ 179 h 474"/>
                  <a:gd name="T20" fmla="*/ 470 w 473"/>
                  <a:gd name="T21" fmla="*/ 201 h 474"/>
                  <a:gd name="T22" fmla="*/ 473 w 473"/>
                  <a:gd name="T23" fmla="*/ 225 h 474"/>
                  <a:gd name="T24" fmla="*/ 473 w 473"/>
                  <a:gd name="T25" fmla="*/ 249 h 474"/>
                  <a:gd name="T26" fmla="*/ 470 w 473"/>
                  <a:gd name="T27" fmla="*/ 273 h 474"/>
                  <a:gd name="T28" fmla="*/ 466 w 473"/>
                  <a:gd name="T29" fmla="*/ 296 h 474"/>
                  <a:gd name="T30" fmla="*/ 459 w 473"/>
                  <a:gd name="T31" fmla="*/ 318 h 474"/>
                  <a:gd name="T32" fmla="*/ 444 w 473"/>
                  <a:gd name="T33" fmla="*/ 350 h 474"/>
                  <a:gd name="T34" fmla="*/ 419 w 473"/>
                  <a:gd name="T35" fmla="*/ 388 h 474"/>
                  <a:gd name="T36" fmla="*/ 387 w 473"/>
                  <a:gd name="T37" fmla="*/ 420 h 474"/>
                  <a:gd name="T38" fmla="*/ 349 w 473"/>
                  <a:gd name="T39" fmla="*/ 445 h 474"/>
                  <a:gd name="T40" fmla="*/ 318 w 473"/>
                  <a:gd name="T41" fmla="*/ 460 h 474"/>
                  <a:gd name="T42" fmla="*/ 295 w 473"/>
                  <a:gd name="T43" fmla="*/ 467 h 474"/>
                  <a:gd name="T44" fmla="*/ 273 w 473"/>
                  <a:gd name="T45" fmla="*/ 471 h 474"/>
                  <a:gd name="T46" fmla="*/ 248 w 473"/>
                  <a:gd name="T47" fmla="*/ 474 h 474"/>
                  <a:gd name="T48" fmla="*/ 224 w 473"/>
                  <a:gd name="T49" fmla="*/ 474 h 474"/>
                  <a:gd name="T50" fmla="*/ 200 w 473"/>
                  <a:gd name="T51" fmla="*/ 471 h 474"/>
                  <a:gd name="T52" fmla="*/ 178 w 473"/>
                  <a:gd name="T53" fmla="*/ 467 h 474"/>
                  <a:gd name="T54" fmla="*/ 155 w 473"/>
                  <a:gd name="T55" fmla="*/ 460 h 474"/>
                  <a:gd name="T56" fmla="*/ 124 w 473"/>
                  <a:gd name="T57" fmla="*/ 445 h 474"/>
                  <a:gd name="T58" fmla="*/ 86 w 473"/>
                  <a:gd name="T59" fmla="*/ 420 h 474"/>
                  <a:gd name="T60" fmla="*/ 54 w 473"/>
                  <a:gd name="T61" fmla="*/ 388 h 474"/>
                  <a:gd name="T62" fmla="*/ 29 w 473"/>
                  <a:gd name="T63" fmla="*/ 350 h 474"/>
                  <a:gd name="T64" fmla="*/ 14 w 473"/>
                  <a:gd name="T65" fmla="*/ 318 h 474"/>
                  <a:gd name="T66" fmla="*/ 7 w 473"/>
                  <a:gd name="T67" fmla="*/ 296 h 474"/>
                  <a:gd name="T68" fmla="*/ 3 w 473"/>
                  <a:gd name="T69" fmla="*/ 273 h 474"/>
                  <a:gd name="T70" fmla="*/ 0 w 473"/>
                  <a:gd name="T71" fmla="*/ 249 h 474"/>
                  <a:gd name="T72" fmla="*/ 0 w 473"/>
                  <a:gd name="T73" fmla="*/ 225 h 474"/>
                  <a:gd name="T74" fmla="*/ 3 w 473"/>
                  <a:gd name="T75" fmla="*/ 201 h 474"/>
                  <a:gd name="T76" fmla="*/ 7 w 473"/>
                  <a:gd name="T77" fmla="*/ 179 h 474"/>
                  <a:gd name="T78" fmla="*/ 14 w 473"/>
                  <a:gd name="T79" fmla="*/ 156 h 474"/>
                  <a:gd name="T80" fmla="*/ 29 w 473"/>
                  <a:gd name="T81" fmla="*/ 125 h 474"/>
                  <a:gd name="T82" fmla="*/ 54 w 473"/>
                  <a:gd name="T83" fmla="*/ 87 h 474"/>
                  <a:gd name="T84" fmla="*/ 86 w 473"/>
                  <a:gd name="T85" fmla="*/ 55 h 474"/>
                  <a:gd name="T86" fmla="*/ 124 w 473"/>
                  <a:gd name="T87" fmla="*/ 29 h 474"/>
                  <a:gd name="T88" fmla="*/ 155 w 473"/>
                  <a:gd name="T89" fmla="*/ 15 h 474"/>
                  <a:gd name="T90" fmla="*/ 178 w 473"/>
                  <a:gd name="T91" fmla="*/ 8 h 474"/>
                  <a:gd name="T92" fmla="*/ 200 w 473"/>
                  <a:gd name="T93" fmla="*/ 4 h 474"/>
                  <a:gd name="T94" fmla="*/ 224 w 473"/>
                  <a:gd name="T95" fmla="*/ 1 h 474"/>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4">
                    <a:moveTo>
                      <a:pt x="237" y="0"/>
                    </a:moveTo>
                    <a:lnTo>
                      <a:pt x="248" y="1"/>
                    </a:lnTo>
                    <a:lnTo>
                      <a:pt x="261" y="2"/>
                    </a:lnTo>
                    <a:lnTo>
                      <a:pt x="273" y="4"/>
                    </a:lnTo>
                    <a:lnTo>
                      <a:pt x="284" y="6"/>
                    </a:lnTo>
                    <a:lnTo>
                      <a:pt x="295" y="8"/>
                    </a:lnTo>
                    <a:lnTo>
                      <a:pt x="307" y="12"/>
                    </a:lnTo>
                    <a:lnTo>
                      <a:pt x="318" y="15"/>
                    </a:lnTo>
                    <a:lnTo>
                      <a:pt x="329" y="20"/>
                    </a:lnTo>
                    <a:lnTo>
                      <a:pt x="349" y="29"/>
                    </a:lnTo>
                    <a:lnTo>
                      <a:pt x="369" y="41"/>
                    </a:lnTo>
                    <a:lnTo>
                      <a:pt x="387" y="55"/>
                    </a:lnTo>
                    <a:lnTo>
                      <a:pt x="404" y="70"/>
                    </a:lnTo>
                    <a:lnTo>
                      <a:pt x="419" y="87"/>
                    </a:lnTo>
                    <a:lnTo>
                      <a:pt x="433" y="105"/>
                    </a:lnTo>
                    <a:lnTo>
                      <a:pt x="444" y="125"/>
                    </a:lnTo>
                    <a:lnTo>
                      <a:pt x="454" y="145"/>
                    </a:lnTo>
                    <a:lnTo>
                      <a:pt x="459" y="156"/>
                    </a:lnTo>
                    <a:lnTo>
                      <a:pt x="462" y="167"/>
                    </a:lnTo>
                    <a:lnTo>
                      <a:pt x="466" y="179"/>
                    </a:lnTo>
                    <a:lnTo>
                      <a:pt x="468" y="190"/>
                    </a:lnTo>
                    <a:lnTo>
                      <a:pt x="470" y="201"/>
                    </a:lnTo>
                    <a:lnTo>
                      <a:pt x="472" y="213"/>
                    </a:lnTo>
                    <a:lnTo>
                      <a:pt x="473" y="225"/>
                    </a:lnTo>
                    <a:lnTo>
                      <a:pt x="473" y="237"/>
                    </a:lnTo>
                    <a:lnTo>
                      <a:pt x="473" y="249"/>
                    </a:lnTo>
                    <a:lnTo>
                      <a:pt x="472" y="261"/>
                    </a:lnTo>
                    <a:lnTo>
                      <a:pt x="470" y="273"/>
                    </a:lnTo>
                    <a:lnTo>
                      <a:pt x="468" y="285"/>
                    </a:lnTo>
                    <a:lnTo>
                      <a:pt x="466" y="296"/>
                    </a:lnTo>
                    <a:lnTo>
                      <a:pt x="462" y="308"/>
                    </a:lnTo>
                    <a:lnTo>
                      <a:pt x="459" y="318"/>
                    </a:lnTo>
                    <a:lnTo>
                      <a:pt x="454" y="330"/>
                    </a:lnTo>
                    <a:lnTo>
                      <a:pt x="444" y="350"/>
                    </a:lnTo>
                    <a:lnTo>
                      <a:pt x="433" y="370"/>
                    </a:lnTo>
                    <a:lnTo>
                      <a:pt x="419" y="388"/>
                    </a:lnTo>
                    <a:lnTo>
                      <a:pt x="404" y="404"/>
                    </a:lnTo>
                    <a:lnTo>
                      <a:pt x="387" y="420"/>
                    </a:lnTo>
                    <a:lnTo>
                      <a:pt x="369" y="434"/>
                    </a:lnTo>
                    <a:lnTo>
                      <a:pt x="349" y="445"/>
                    </a:lnTo>
                    <a:lnTo>
                      <a:pt x="329" y="455"/>
                    </a:lnTo>
                    <a:lnTo>
                      <a:pt x="318" y="460"/>
                    </a:lnTo>
                    <a:lnTo>
                      <a:pt x="307" y="463"/>
                    </a:lnTo>
                    <a:lnTo>
                      <a:pt x="295" y="467"/>
                    </a:lnTo>
                    <a:lnTo>
                      <a:pt x="284" y="469"/>
                    </a:lnTo>
                    <a:lnTo>
                      <a:pt x="273" y="471"/>
                    </a:lnTo>
                    <a:lnTo>
                      <a:pt x="261" y="472"/>
                    </a:lnTo>
                    <a:lnTo>
                      <a:pt x="248" y="474"/>
                    </a:lnTo>
                    <a:lnTo>
                      <a:pt x="237" y="474"/>
                    </a:lnTo>
                    <a:lnTo>
                      <a:pt x="224" y="474"/>
                    </a:lnTo>
                    <a:lnTo>
                      <a:pt x="212" y="472"/>
                    </a:lnTo>
                    <a:lnTo>
                      <a:pt x="200" y="471"/>
                    </a:lnTo>
                    <a:lnTo>
                      <a:pt x="189" y="469"/>
                    </a:lnTo>
                    <a:lnTo>
                      <a:pt x="178" y="467"/>
                    </a:lnTo>
                    <a:lnTo>
                      <a:pt x="166" y="463"/>
                    </a:lnTo>
                    <a:lnTo>
                      <a:pt x="155" y="460"/>
                    </a:lnTo>
                    <a:lnTo>
                      <a:pt x="144" y="455"/>
                    </a:lnTo>
                    <a:lnTo>
                      <a:pt x="124" y="445"/>
                    </a:lnTo>
                    <a:lnTo>
                      <a:pt x="104" y="434"/>
                    </a:lnTo>
                    <a:lnTo>
                      <a:pt x="86" y="420"/>
                    </a:lnTo>
                    <a:lnTo>
                      <a:pt x="69" y="404"/>
                    </a:lnTo>
                    <a:lnTo>
                      <a:pt x="54" y="388"/>
                    </a:lnTo>
                    <a:lnTo>
                      <a:pt x="40" y="370"/>
                    </a:lnTo>
                    <a:lnTo>
                      <a:pt x="29" y="350"/>
                    </a:lnTo>
                    <a:lnTo>
                      <a:pt x="19" y="330"/>
                    </a:lnTo>
                    <a:lnTo>
                      <a:pt x="14" y="318"/>
                    </a:lnTo>
                    <a:lnTo>
                      <a:pt x="11" y="308"/>
                    </a:lnTo>
                    <a:lnTo>
                      <a:pt x="7" y="296"/>
                    </a:lnTo>
                    <a:lnTo>
                      <a:pt x="5" y="285"/>
                    </a:lnTo>
                    <a:lnTo>
                      <a:pt x="3" y="273"/>
                    </a:lnTo>
                    <a:lnTo>
                      <a:pt x="1" y="261"/>
                    </a:lnTo>
                    <a:lnTo>
                      <a:pt x="0" y="249"/>
                    </a:lnTo>
                    <a:lnTo>
                      <a:pt x="0" y="237"/>
                    </a:lnTo>
                    <a:lnTo>
                      <a:pt x="0" y="225"/>
                    </a:lnTo>
                    <a:lnTo>
                      <a:pt x="1" y="213"/>
                    </a:lnTo>
                    <a:lnTo>
                      <a:pt x="3" y="201"/>
                    </a:lnTo>
                    <a:lnTo>
                      <a:pt x="5" y="190"/>
                    </a:lnTo>
                    <a:lnTo>
                      <a:pt x="7" y="179"/>
                    </a:lnTo>
                    <a:lnTo>
                      <a:pt x="11" y="167"/>
                    </a:lnTo>
                    <a:lnTo>
                      <a:pt x="14" y="156"/>
                    </a:lnTo>
                    <a:lnTo>
                      <a:pt x="19" y="145"/>
                    </a:lnTo>
                    <a:lnTo>
                      <a:pt x="29" y="125"/>
                    </a:lnTo>
                    <a:lnTo>
                      <a:pt x="40" y="105"/>
                    </a:lnTo>
                    <a:lnTo>
                      <a:pt x="54" y="87"/>
                    </a:lnTo>
                    <a:lnTo>
                      <a:pt x="69" y="70"/>
                    </a:lnTo>
                    <a:lnTo>
                      <a:pt x="86" y="55"/>
                    </a:lnTo>
                    <a:lnTo>
                      <a:pt x="104" y="41"/>
                    </a:lnTo>
                    <a:lnTo>
                      <a:pt x="124" y="29"/>
                    </a:lnTo>
                    <a:lnTo>
                      <a:pt x="144" y="20"/>
                    </a:lnTo>
                    <a:lnTo>
                      <a:pt x="155" y="15"/>
                    </a:lnTo>
                    <a:lnTo>
                      <a:pt x="166" y="12"/>
                    </a:lnTo>
                    <a:lnTo>
                      <a:pt x="178" y="8"/>
                    </a:lnTo>
                    <a:lnTo>
                      <a:pt x="189" y="6"/>
                    </a:lnTo>
                    <a:lnTo>
                      <a:pt x="200" y="4"/>
                    </a:lnTo>
                    <a:lnTo>
                      <a:pt x="212" y="2"/>
                    </a:lnTo>
                    <a:lnTo>
                      <a:pt x="224" y="1"/>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69" name="Freeform 130"/>
              <p:cNvSpPr>
                <a:spLocks/>
              </p:cNvSpPr>
              <p:nvPr/>
            </p:nvSpPr>
            <p:spPr bwMode="auto">
              <a:xfrm>
                <a:off x="4708105" y="3468590"/>
                <a:ext cx="123825" cy="125413"/>
              </a:xfrm>
              <a:custGeom>
                <a:avLst/>
                <a:gdLst>
                  <a:gd name="T0" fmla="*/ 249 w 473"/>
                  <a:gd name="T1" fmla="*/ 0 h 472"/>
                  <a:gd name="T2" fmla="*/ 273 w 473"/>
                  <a:gd name="T3" fmla="*/ 2 h 472"/>
                  <a:gd name="T4" fmla="*/ 296 w 473"/>
                  <a:gd name="T5" fmla="*/ 7 h 472"/>
                  <a:gd name="T6" fmla="*/ 318 w 473"/>
                  <a:gd name="T7" fmla="*/ 13 h 472"/>
                  <a:gd name="T8" fmla="*/ 349 w 473"/>
                  <a:gd name="T9" fmla="*/ 28 h 472"/>
                  <a:gd name="T10" fmla="*/ 387 w 473"/>
                  <a:gd name="T11" fmla="*/ 53 h 472"/>
                  <a:gd name="T12" fmla="*/ 419 w 473"/>
                  <a:gd name="T13" fmla="*/ 85 h 472"/>
                  <a:gd name="T14" fmla="*/ 444 w 473"/>
                  <a:gd name="T15" fmla="*/ 123 h 472"/>
                  <a:gd name="T16" fmla="*/ 459 w 473"/>
                  <a:gd name="T17" fmla="*/ 154 h 472"/>
                  <a:gd name="T18" fmla="*/ 466 w 473"/>
                  <a:gd name="T19" fmla="*/ 177 h 472"/>
                  <a:gd name="T20" fmla="*/ 471 w 473"/>
                  <a:gd name="T21" fmla="*/ 200 h 472"/>
                  <a:gd name="T22" fmla="*/ 473 w 473"/>
                  <a:gd name="T23" fmla="*/ 224 h 472"/>
                  <a:gd name="T24" fmla="*/ 473 w 473"/>
                  <a:gd name="T25" fmla="*/ 248 h 472"/>
                  <a:gd name="T26" fmla="*/ 471 w 473"/>
                  <a:gd name="T27" fmla="*/ 272 h 472"/>
                  <a:gd name="T28" fmla="*/ 466 w 473"/>
                  <a:gd name="T29" fmla="*/ 295 h 472"/>
                  <a:gd name="T30" fmla="*/ 459 w 473"/>
                  <a:gd name="T31" fmla="*/ 316 h 472"/>
                  <a:gd name="T32" fmla="*/ 444 w 473"/>
                  <a:gd name="T33" fmla="*/ 348 h 472"/>
                  <a:gd name="T34" fmla="*/ 419 w 473"/>
                  <a:gd name="T35" fmla="*/ 386 h 472"/>
                  <a:gd name="T36" fmla="*/ 387 w 473"/>
                  <a:gd name="T37" fmla="*/ 418 h 472"/>
                  <a:gd name="T38" fmla="*/ 349 w 473"/>
                  <a:gd name="T39" fmla="*/ 443 h 472"/>
                  <a:gd name="T40" fmla="*/ 318 w 473"/>
                  <a:gd name="T41" fmla="*/ 458 h 472"/>
                  <a:gd name="T42" fmla="*/ 296 w 473"/>
                  <a:gd name="T43" fmla="*/ 465 h 472"/>
                  <a:gd name="T44" fmla="*/ 273 w 473"/>
                  <a:gd name="T45" fmla="*/ 470 h 472"/>
                  <a:gd name="T46" fmla="*/ 249 w 473"/>
                  <a:gd name="T47" fmla="*/ 472 h 472"/>
                  <a:gd name="T48" fmla="*/ 225 w 473"/>
                  <a:gd name="T49" fmla="*/ 472 h 472"/>
                  <a:gd name="T50" fmla="*/ 201 w 473"/>
                  <a:gd name="T51" fmla="*/ 470 h 472"/>
                  <a:gd name="T52" fmla="*/ 178 w 473"/>
                  <a:gd name="T53" fmla="*/ 465 h 472"/>
                  <a:gd name="T54" fmla="*/ 155 w 473"/>
                  <a:gd name="T55" fmla="*/ 458 h 472"/>
                  <a:gd name="T56" fmla="*/ 124 w 473"/>
                  <a:gd name="T57" fmla="*/ 443 h 472"/>
                  <a:gd name="T58" fmla="*/ 86 w 473"/>
                  <a:gd name="T59" fmla="*/ 418 h 472"/>
                  <a:gd name="T60" fmla="*/ 54 w 473"/>
                  <a:gd name="T61" fmla="*/ 386 h 472"/>
                  <a:gd name="T62" fmla="*/ 29 w 473"/>
                  <a:gd name="T63" fmla="*/ 348 h 472"/>
                  <a:gd name="T64" fmla="*/ 14 w 473"/>
                  <a:gd name="T65" fmla="*/ 316 h 472"/>
                  <a:gd name="T66" fmla="*/ 7 w 473"/>
                  <a:gd name="T67" fmla="*/ 295 h 472"/>
                  <a:gd name="T68" fmla="*/ 3 w 473"/>
                  <a:gd name="T69" fmla="*/ 272 h 472"/>
                  <a:gd name="T70" fmla="*/ 0 w 473"/>
                  <a:gd name="T71" fmla="*/ 248 h 472"/>
                  <a:gd name="T72" fmla="*/ 0 w 473"/>
                  <a:gd name="T73" fmla="*/ 224 h 472"/>
                  <a:gd name="T74" fmla="*/ 3 w 473"/>
                  <a:gd name="T75" fmla="*/ 200 h 472"/>
                  <a:gd name="T76" fmla="*/ 7 w 473"/>
                  <a:gd name="T77" fmla="*/ 177 h 472"/>
                  <a:gd name="T78" fmla="*/ 14 w 473"/>
                  <a:gd name="T79" fmla="*/ 154 h 472"/>
                  <a:gd name="T80" fmla="*/ 29 w 473"/>
                  <a:gd name="T81" fmla="*/ 123 h 472"/>
                  <a:gd name="T82" fmla="*/ 54 w 473"/>
                  <a:gd name="T83" fmla="*/ 85 h 472"/>
                  <a:gd name="T84" fmla="*/ 86 w 473"/>
                  <a:gd name="T85" fmla="*/ 53 h 472"/>
                  <a:gd name="T86" fmla="*/ 124 w 473"/>
                  <a:gd name="T87" fmla="*/ 28 h 472"/>
                  <a:gd name="T88" fmla="*/ 155 w 473"/>
                  <a:gd name="T89" fmla="*/ 13 h 472"/>
                  <a:gd name="T90" fmla="*/ 178 w 473"/>
                  <a:gd name="T91" fmla="*/ 7 h 472"/>
                  <a:gd name="T92" fmla="*/ 201 w 473"/>
                  <a:gd name="T93" fmla="*/ 2 h 472"/>
                  <a:gd name="T94" fmla="*/ 225 w 473"/>
                  <a:gd name="T95" fmla="*/ 0 h 47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2">
                    <a:moveTo>
                      <a:pt x="237" y="0"/>
                    </a:moveTo>
                    <a:lnTo>
                      <a:pt x="249" y="0"/>
                    </a:lnTo>
                    <a:lnTo>
                      <a:pt x="261" y="1"/>
                    </a:lnTo>
                    <a:lnTo>
                      <a:pt x="273" y="2"/>
                    </a:lnTo>
                    <a:lnTo>
                      <a:pt x="284" y="4"/>
                    </a:lnTo>
                    <a:lnTo>
                      <a:pt x="296" y="7"/>
                    </a:lnTo>
                    <a:lnTo>
                      <a:pt x="307" y="10"/>
                    </a:lnTo>
                    <a:lnTo>
                      <a:pt x="318" y="13"/>
                    </a:lnTo>
                    <a:lnTo>
                      <a:pt x="329" y="18"/>
                    </a:lnTo>
                    <a:lnTo>
                      <a:pt x="349" y="28"/>
                    </a:lnTo>
                    <a:lnTo>
                      <a:pt x="369" y="40"/>
                    </a:lnTo>
                    <a:lnTo>
                      <a:pt x="387" y="53"/>
                    </a:lnTo>
                    <a:lnTo>
                      <a:pt x="404" y="68"/>
                    </a:lnTo>
                    <a:lnTo>
                      <a:pt x="419" y="85"/>
                    </a:lnTo>
                    <a:lnTo>
                      <a:pt x="433" y="104"/>
                    </a:lnTo>
                    <a:lnTo>
                      <a:pt x="444" y="123"/>
                    </a:lnTo>
                    <a:lnTo>
                      <a:pt x="455" y="144"/>
                    </a:lnTo>
                    <a:lnTo>
                      <a:pt x="459" y="154"/>
                    </a:lnTo>
                    <a:lnTo>
                      <a:pt x="463" y="166"/>
                    </a:lnTo>
                    <a:lnTo>
                      <a:pt x="466" y="177"/>
                    </a:lnTo>
                    <a:lnTo>
                      <a:pt x="468" y="188"/>
                    </a:lnTo>
                    <a:lnTo>
                      <a:pt x="471" y="200"/>
                    </a:lnTo>
                    <a:lnTo>
                      <a:pt x="472" y="211"/>
                    </a:lnTo>
                    <a:lnTo>
                      <a:pt x="473" y="224"/>
                    </a:lnTo>
                    <a:lnTo>
                      <a:pt x="473" y="235"/>
                    </a:lnTo>
                    <a:lnTo>
                      <a:pt x="473" y="248"/>
                    </a:lnTo>
                    <a:lnTo>
                      <a:pt x="472" y="259"/>
                    </a:lnTo>
                    <a:lnTo>
                      <a:pt x="471" y="272"/>
                    </a:lnTo>
                    <a:lnTo>
                      <a:pt x="468" y="283"/>
                    </a:lnTo>
                    <a:lnTo>
                      <a:pt x="466" y="295"/>
                    </a:lnTo>
                    <a:lnTo>
                      <a:pt x="463" y="306"/>
                    </a:lnTo>
                    <a:lnTo>
                      <a:pt x="459" y="316"/>
                    </a:lnTo>
                    <a:lnTo>
                      <a:pt x="455" y="328"/>
                    </a:lnTo>
                    <a:lnTo>
                      <a:pt x="444" y="348"/>
                    </a:lnTo>
                    <a:lnTo>
                      <a:pt x="433" y="368"/>
                    </a:lnTo>
                    <a:lnTo>
                      <a:pt x="419" y="386"/>
                    </a:lnTo>
                    <a:lnTo>
                      <a:pt x="404" y="403"/>
                    </a:lnTo>
                    <a:lnTo>
                      <a:pt x="387" y="418"/>
                    </a:lnTo>
                    <a:lnTo>
                      <a:pt x="369" y="432"/>
                    </a:lnTo>
                    <a:lnTo>
                      <a:pt x="349" y="443"/>
                    </a:lnTo>
                    <a:lnTo>
                      <a:pt x="329" y="454"/>
                    </a:lnTo>
                    <a:lnTo>
                      <a:pt x="318" y="458"/>
                    </a:lnTo>
                    <a:lnTo>
                      <a:pt x="307" y="462"/>
                    </a:lnTo>
                    <a:lnTo>
                      <a:pt x="296" y="465"/>
                    </a:lnTo>
                    <a:lnTo>
                      <a:pt x="284" y="467"/>
                    </a:lnTo>
                    <a:lnTo>
                      <a:pt x="273" y="470"/>
                    </a:lnTo>
                    <a:lnTo>
                      <a:pt x="261" y="471"/>
                    </a:lnTo>
                    <a:lnTo>
                      <a:pt x="249" y="472"/>
                    </a:lnTo>
                    <a:lnTo>
                      <a:pt x="237" y="472"/>
                    </a:lnTo>
                    <a:lnTo>
                      <a:pt x="225" y="472"/>
                    </a:lnTo>
                    <a:lnTo>
                      <a:pt x="212" y="471"/>
                    </a:lnTo>
                    <a:lnTo>
                      <a:pt x="201" y="470"/>
                    </a:lnTo>
                    <a:lnTo>
                      <a:pt x="189" y="467"/>
                    </a:lnTo>
                    <a:lnTo>
                      <a:pt x="178" y="465"/>
                    </a:lnTo>
                    <a:lnTo>
                      <a:pt x="166" y="462"/>
                    </a:lnTo>
                    <a:lnTo>
                      <a:pt x="155" y="458"/>
                    </a:lnTo>
                    <a:lnTo>
                      <a:pt x="145" y="454"/>
                    </a:lnTo>
                    <a:lnTo>
                      <a:pt x="124" y="443"/>
                    </a:lnTo>
                    <a:lnTo>
                      <a:pt x="105" y="432"/>
                    </a:lnTo>
                    <a:lnTo>
                      <a:pt x="86" y="418"/>
                    </a:lnTo>
                    <a:lnTo>
                      <a:pt x="69" y="403"/>
                    </a:lnTo>
                    <a:lnTo>
                      <a:pt x="54" y="386"/>
                    </a:lnTo>
                    <a:lnTo>
                      <a:pt x="41" y="368"/>
                    </a:lnTo>
                    <a:lnTo>
                      <a:pt x="29" y="348"/>
                    </a:lnTo>
                    <a:lnTo>
                      <a:pt x="19" y="328"/>
                    </a:lnTo>
                    <a:lnTo>
                      <a:pt x="14" y="316"/>
                    </a:lnTo>
                    <a:lnTo>
                      <a:pt x="11" y="306"/>
                    </a:lnTo>
                    <a:lnTo>
                      <a:pt x="7" y="295"/>
                    </a:lnTo>
                    <a:lnTo>
                      <a:pt x="5" y="283"/>
                    </a:lnTo>
                    <a:lnTo>
                      <a:pt x="3" y="272"/>
                    </a:lnTo>
                    <a:lnTo>
                      <a:pt x="2" y="259"/>
                    </a:lnTo>
                    <a:lnTo>
                      <a:pt x="0" y="248"/>
                    </a:lnTo>
                    <a:lnTo>
                      <a:pt x="0" y="235"/>
                    </a:lnTo>
                    <a:lnTo>
                      <a:pt x="0" y="224"/>
                    </a:lnTo>
                    <a:lnTo>
                      <a:pt x="2" y="211"/>
                    </a:lnTo>
                    <a:lnTo>
                      <a:pt x="3" y="200"/>
                    </a:lnTo>
                    <a:lnTo>
                      <a:pt x="5" y="188"/>
                    </a:lnTo>
                    <a:lnTo>
                      <a:pt x="7" y="177"/>
                    </a:lnTo>
                    <a:lnTo>
                      <a:pt x="11" y="166"/>
                    </a:lnTo>
                    <a:lnTo>
                      <a:pt x="14" y="154"/>
                    </a:lnTo>
                    <a:lnTo>
                      <a:pt x="19" y="144"/>
                    </a:lnTo>
                    <a:lnTo>
                      <a:pt x="29" y="123"/>
                    </a:lnTo>
                    <a:lnTo>
                      <a:pt x="41" y="104"/>
                    </a:lnTo>
                    <a:lnTo>
                      <a:pt x="54" y="85"/>
                    </a:lnTo>
                    <a:lnTo>
                      <a:pt x="69" y="68"/>
                    </a:lnTo>
                    <a:lnTo>
                      <a:pt x="86" y="53"/>
                    </a:lnTo>
                    <a:lnTo>
                      <a:pt x="105" y="40"/>
                    </a:lnTo>
                    <a:lnTo>
                      <a:pt x="124" y="28"/>
                    </a:lnTo>
                    <a:lnTo>
                      <a:pt x="145" y="18"/>
                    </a:lnTo>
                    <a:lnTo>
                      <a:pt x="155" y="13"/>
                    </a:lnTo>
                    <a:lnTo>
                      <a:pt x="166" y="10"/>
                    </a:lnTo>
                    <a:lnTo>
                      <a:pt x="178" y="7"/>
                    </a:lnTo>
                    <a:lnTo>
                      <a:pt x="189" y="4"/>
                    </a:lnTo>
                    <a:lnTo>
                      <a:pt x="201" y="2"/>
                    </a:lnTo>
                    <a:lnTo>
                      <a:pt x="212" y="1"/>
                    </a:lnTo>
                    <a:lnTo>
                      <a:pt x="225" y="0"/>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sp>
            <p:nvSpPr>
              <p:cNvPr id="2170" name="Freeform 131"/>
              <p:cNvSpPr>
                <a:spLocks/>
              </p:cNvSpPr>
              <p:nvPr/>
            </p:nvSpPr>
            <p:spPr bwMode="auto">
              <a:xfrm>
                <a:off x="3642892" y="2273203"/>
                <a:ext cx="125413" cy="123825"/>
              </a:xfrm>
              <a:custGeom>
                <a:avLst/>
                <a:gdLst>
                  <a:gd name="T0" fmla="*/ 249 w 473"/>
                  <a:gd name="T1" fmla="*/ 0 h 473"/>
                  <a:gd name="T2" fmla="*/ 273 w 473"/>
                  <a:gd name="T3" fmla="*/ 2 h 473"/>
                  <a:gd name="T4" fmla="*/ 296 w 473"/>
                  <a:gd name="T5" fmla="*/ 8 h 473"/>
                  <a:gd name="T6" fmla="*/ 318 w 473"/>
                  <a:gd name="T7" fmla="*/ 14 h 473"/>
                  <a:gd name="T8" fmla="*/ 350 w 473"/>
                  <a:gd name="T9" fmla="*/ 28 h 473"/>
                  <a:gd name="T10" fmla="*/ 388 w 473"/>
                  <a:gd name="T11" fmla="*/ 53 h 473"/>
                  <a:gd name="T12" fmla="*/ 420 w 473"/>
                  <a:gd name="T13" fmla="*/ 85 h 473"/>
                  <a:gd name="T14" fmla="*/ 445 w 473"/>
                  <a:gd name="T15" fmla="*/ 123 h 473"/>
                  <a:gd name="T16" fmla="*/ 459 w 473"/>
                  <a:gd name="T17" fmla="*/ 155 h 473"/>
                  <a:gd name="T18" fmla="*/ 465 w 473"/>
                  <a:gd name="T19" fmla="*/ 177 h 473"/>
                  <a:gd name="T20" fmla="*/ 470 w 473"/>
                  <a:gd name="T21" fmla="*/ 200 h 473"/>
                  <a:gd name="T22" fmla="*/ 473 w 473"/>
                  <a:gd name="T23" fmla="*/ 224 h 473"/>
                  <a:gd name="T24" fmla="*/ 473 w 473"/>
                  <a:gd name="T25" fmla="*/ 249 h 473"/>
                  <a:gd name="T26" fmla="*/ 470 w 473"/>
                  <a:gd name="T27" fmla="*/ 272 h 473"/>
                  <a:gd name="T28" fmla="*/ 465 w 473"/>
                  <a:gd name="T29" fmla="*/ 296 h 473"/>
                  <a:gd name="T30" fmla="*/ 459 w 473"/>
                  <a:gd name="T31" fmla="*/ 317 h 473"/>
                  <a:gd name="T32" fmla="*/ 445 w 473"/>
                  <a:gd name="T33" fmla="*/ 348 h 473"/>
                  <a:gd name="T34" fmla="*/ 420 w 473"/>
                  <a:gd name="T35" fmla="*/ 386 h 473"/>
                  <a:gd name="T36" fmla="*/ 388 w 473"/>
                  <a:gd name="T37" fmla="*/ 419 h 473"/>
                  <a:gd name="T38" fmla="*/ 350 w 473"/>
                  <a:gd name="T39" fmla="*/ 444 h 473"/>
                  <a:gd name="T40" fmla="*/ 318 w 473"/>
                  <a:gd name="T41" fmla="*/ 458 h 473"/>
                  <a:gd name="T42" fmla="*/ 296 w 473"/>
                  <a:gd name="T43" fmla="*/ 465 h 473"/>
                  <a:gd name="T44" fmla="*/ 273 w 473"/>
                  <a:gd name="T45" fmla="*/ 470 h 473"/>
                  <a:gd name="T46" fmla="*/ 249 w 473"/>
                  <a:gd name="T47" fmla="*/ 472 h 473"/>
                  <a:gd name="T48" fmla="*/ 224 w 473"/>
                  <a:gd name="T49" fmla="*/ 472 h 473"/>
                  <a:gd name="T50" fmla="*/ 201 w 473"/>
                  <a:gd name="T51" fmla="*/ 470 h 473"/>
                  <a:gd name="T52" fmla="*/ 177 w 473"/>
                  <a:gd name="T53" fmla="*/ 465 h 473"/>
                  <a:gd name="T54" fmla="*/ 155 w 473"/>
                  <a:gd name="T55" fmla="*/ 458 h 473"/>
                  <a:gd name="T56" fmla="*/ 123 w 473"/>
                  <a:gd name="T57" fmla="*/ 444 h 473"/>
                  <a:gd name="T58" fmla="*/ 86 w 473"/>
                  <a:gd name="T59" fmla="*/ 419 h 473"/>
                  <a:gd name="T60" fmla="*/ 54 w 473"/>
                  <a:gd name="T61" fmla="*/ 386 h 473"/>
                  <a:gd name="T62" fmla="*/ 29 w 473"/>
                  <a:gd name="T63" fmla="*/ 348 h 473"/>
                  <a:gd name="T64" fmla="*/ 15 w 473"/>
                  <a:gd name="T65" fmla="*/ 317 h 473"/>
                  <a:gd name="T66" fmla="*/ 8 w 473"/>
                  <a:gd name="T67" fmla="*/ 296 h 473"/>
                  <a:gd name="T68" fmla="*/ 3 w 473"/>
                  <a:gd name="T69" fmla="*/ 272 h 473"/>
                  <a:gd name="T70" fmla="*/ 0 w 473"/>
                  <a:gd name="T71" fmla="*/ 249 h 473"/>
                  <a:gd name="T72" fmla="*/ 0 w 473"/>
                  <a:gd name="T73" fmla="*/ 224 h 473"/>
                  <a:gd name="T74" fmla="*/ 3 w 473"/>
                  <a:gd name="T75" fmla="*/ 200 h 473"/>
                  <a:gd name="T76" fmla="*/ 8 w 473"/>
                  <a:gd name="T77" fmla="*/ 177 h 473"/>
                  <a:gd name="T78" fmla="*/ 15 w 473"/>
                  <a:gd name="T79" fmla="*/ 155 h 473"/>
                  <a:gd name="T80" fmla="*/ 29 w 473"/>
                  <a:gd name="T81" fmla="*/ 123 h 473"/>
                  <a:gd name="T82" fmla="*/ 54 w 473"/>
                  <a:gd name="T83" fmla="*/ 85 h 473"/>
                  <a:gd name="T84" fmla="*/ 86 w 473"/>
                  <a:gd name="T85" fmla="*/ 53 h 473"/>
                  <a:gd name="T86" fmla="*/ 123 w 473"/>
                  <a:gd name="T87" fmla="*/ 28 h 473"/>
                  <a:gd name="T88" fmla="*/ 155 w 473"/>
                  <a:gd name="T89" fmla="*/ 14 h 473"/>
                  <a:gd name="T90" fmla="*/ 177 w 473"/>
                  <a:gd name="T91" fmla="*/ 8 h 473"/>
                  <a:gd name="T92" fmla="*/ 201 w 473"/>
                  <a:gd name="T93" fmla="*/ 2 h 473"/>
                  <a:gd name="T94" fmla="*/ 224 w 473"/>
                  <a:gd name="T95" fmla="*/ 0 h 47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Lst>
                <a:rect l="0" t="0" r="r" b="b"/>
                <a:pathLst>
                  <a:path w="473" h="473">
                    <a:moveTo>
                      <a:pt x="237" y="0"/>
                    </a:moveTo>
                    <a:lnTo>
                      <a:pt x="249" y="0"/>
                    </a:lnTo>
                    <a:lnTo>
                      <a:pt x="261" y="1"/>
                    </a:lnTo>
                    <a:lnTo>
                      <a:pt x="273" y="2"/>
                    </a:lnTo>
                    <a:lnTo>
                      <a:pt x="285" y="4"/>
                    </a:lnTo>
                    <a:lnTo>
                      <a:pt x="296" y="8"/>
                    </a:lnTo>
                    <a:lnTo>
                      <a:pt x="308" y="10"/>
                    </a:lnTo>
                    <a:lnTo>
                      <a:pt x="318" y="14"/>
                    </a:lnTo>
                    <a:lnTo>
                      <a:pt x="329" y="18"/>
                    </a:lnTo>
                    <a:lnTo>
                      <a:pt x="350" y="28"/>
                    </a:lnTo>
                    <a:lnTo>
                      <a:pt x="369" y="40"/>
                    </a:lnTo>
                    <a:lnTo>
                      <a:pt x="388" y="53"/>
                    </a:lnTo>
                    <a:lnTo>
                      <a:pt x="404" y="69"/>
                    </a:lnTo>
                    <a:lnTo>
                      <a:pt x="420" y="85"/>
                    </a:lnTo>
                    <a:lnTo>
                      <a:pt x="433" y="104"/>
                    </a:lnTo>
                    <a:lnTo>
                      <a:pt x="445" y="123"/>
                    </a:lnTo>
                    <a:lnTo>
                      <a:pt x="455" y="144"/>
                    </a:lnTo>
                    <a:lnTo>
                      <a:pt x="459" y="155"/>
                    </a:lnTo>
                    <a:lnTo>
                      <a:pt x="463" y="165"/>
                    </a:lnTo>
                    <a:lnTo>
                      <a:pt x="465" y="177"/>
                    </a:lnTo>
                    <a:lnTo>
                      <a:pt x="469" y="188"/>
                    </a:lnTo>
                    <a:lnTo>
                      <a:pt x="470" y="200"/>
                    </a:lnTo>
                    <a:lnTo>
                      <a:pt x="472" y="212"/>
                    </a:lnTo>
                    <a:lnTo>
                      <a:pt x="473" y="224"/>
                    </a:lnTo>
                    <a:lnTo>
                      <a:pt x="473" y="236"/>
                    </a:lnTo>
                    <a:lnTo>
                      <a:pt x="473" y="249"/>
                    </a:lnTo>
                    <a:lnTo>
                      <a:pt x="472" y="260"/>
                    </a:lnTo>
                    <a:lnTo>
                      <a:pt x="470" y="272"/>
                    </a:lnTo>
                    <a:lnTo>
                      <a:pt x="469" y="284"/>
                    </a:lnTo>
                    <a:lnTo>
                      <a:pt x="465" y="296"/>
                    </a:lnTo>
                    <a:lnTo>
                      <a:pt x="463" y="306"/>
                    </a:lnTo>
                    <a:lnTo>
                      <a:pt x="459" y="317"/>
                    </a:lnTo>
                    <a:lnTo>
                      <a:pt x="455" y="328"/>
                    </a:lnTo>
                    <a:lnTo>
                      <a:pt x="445" y="348"/>
                    </a:lnTo>
                    <a:lnTo>
                      <a:pt x="433" y="369"/>
                    </a:lnTo>
                    <a:lnTo>
                      <a:pt x="420" y="386"/>
                    </a:lnTo>
                    <a:lnTo>
                      <a:pt x="404" y="403"/>
                    </a:lnTo>
                    <a:lnTo>
                      <a:pt x="388" y="419"/>
                    </a:lnTo>
                    <a:lnTo>
                      <a:pt x="369" y="432"/>
                    </a:lnTo>
                    <a:lnTo>
                      <a:pt x="350" y="444"/>
                    </a:lnTo>
                    <a:lnTo>
                      <a:pt x="329" y="454"/>
                    </a:lnTo>
                    <a:lnTo>
                      <a:pt x="318" y="458"/>
                    </a:lnTo>
                    <a:lnTo>
                      <a:pt x="308" y="462"/>
                    </a:lnTo>
                    <a:lnTo>
                      <a:pt x="296" y="465"/>
                    </a:lnTo>
                    <a:lnTo>
                      <a:pt x="285" y="468"/>
                    </a:lnTo>
                    <a:lnTo>
                      <a:pt x="273" y="470"/>
                    </a:lnTo>
                    <a:lnTo>
                      <a:pt x="261" y="472"/>
                    </a:lnTo>
                    <a:lnTo>
                      <a:pt x="249" y="472"/>
                    </a:lnTo>
                    <a:lnTo>
                      <a:pt x="237" y="473"/>
                    </a:lnTo>
                    <a:lnTo>
                      <a:pt x="224" y="472"/>
                    </a:lnTo>
                    <a:lnTo>
                      <a:pt x="213" y="472"/>
                    </a:lnTo>
                    <a:lnTo>
                      <a:pt x="201" y="470"/>
                    </a:lnTo>
                    <a:lnTo>
                      <a:pt x="189" y="468"/>
                    </a:lnTo>
                    <a:lnTo>
                      <a:pt x="177" y="465"/>
                    </a:lnTo>
                    <a:lnTo>
                      <a:pt x="167" y="462"/>
                    </a:lnTo>
                    <a:lnTo>
                      <a:pt x="155" y="458"/>
                    </a:lnTo>
                    <a:lnTo>
                      <a:pt x="145" y="454"/>
                    </a:lnTo>
                    <a:lnTo>
                      <a:pt x="123" y="444"/>
                    </a:lnTo>
                    <a:lnTo>
                      <a:pt x="104" y="432"/>
                    </a:lnTo>
                    <a:lnTo>
                      <a:pt x="86" y="419"/>
                    </a:lnTo>
                    <a:lnTo>
                      <a:pt x="70" y="403"/>
                    </a:lnTo>
                    <a:lnTo>
                      <a:pt x="54" y="386"/>
                    </a:lnTo>
                    <a:lnTo>
                      <a:pt x="41" y="369"/>
                    </a:lnTo>
                    <a:lnTo>
                      <a:pt x="29" y="348"/>
                    </a:lnTo>
                    <a:lnTo>
                      <a:pt x="18" y="328"/>
                    </a:lnTo>
                    <a:lnTo>
                      <a:pt x="15" y="317"/>
                    </a:lnTo>
                    <a:lnTo>
                      <a:pt x="10" y="306"/>
                    </a:lnTo>
                    <a:lnTo>
                      <a:pt x="8" y="296"/>
                    </a:lnTo>
                    <a:lnTo>
                      <a:pt x="4" y="284"/>
                    </a:lnTo>
                    <a:lnTo>
                      <a:pt x="3" y="272"/>
                    </a:lnTo>
                    <a:lnTo>
                      <a:pt x="1" y="260"/>
                    </a:lnTo>
                    <a:lnTo>
                      <a:pt x="0" y="249"/>
                    </a:lnTo>
                    <a:lnTo>
                      <a:pt x="0" y="236"/>
                    </a:lnTo>
                    <a:lnTo>
                      <a:pt x="0" y="224"/>
                    </a:lnTo>
                    <a:lnTo>
                      <a:pt x="1" y="212"/>
                    </a:lnTo>
                    <a:lnTo>
                      <a:pt x="3" y="200"/>
                    </a:lnTo>
                    <a:lnTo>
                      <a:pt x="4" y="188"/>
                    </a:lnTo>
                    <a:lnTo>
                      <a:pt x="8" y="177"/>
                    </a:lnTo>
                    <a:lnTo>
                      <a:pt x="10" y="165"/>
                    </a:lnTo>
                    <a:lnTo>
                      <a:pt x="15" y="155"/>
                    </a:lnTo>
                    <a:lnTo>
                      <a:pt x="18" y="144"/>
                    </a:lnTo>
                    <a:lnTo>
                      <a:pt x="29" y="123"/>
                    </a:lnTo>
                    <a:lnTo>
                      <a:pt x="41" y="104"/>
                    </a:lnTo>
                    <a:lnTo>
                      <a:pt x="54" y="85"/>
                    </a:lnTo>
                    <a:lnTo>
                      <a:pt x="70" y="69"/>
                    </a:lnTo>
                    <a:lnTo>
                      <a:pt x="86" y="53"/>
                    </a:lnTo>
                    <a:lnTo>
                      <a:pt x="104" y="40"/>
                    </a:lnTo>
                    <a:lnTo>
                      <a:pt x="123" y="28"/>
                    </a:lnTo>
                    <a:lnTo>
                      <a:pt x="145" y="18"/>
                    </a:lnTo>
                    <a:lnTo>
                      <a:pt x="155" y="14"/>
                    </a:lnTo>
                    <a:lnTo>
                      <a:pt x="167" y="10"/>
                    </a:lnTo>
                    <a:lnTo>
                      <a:pt x="177" y="8"/>
                    </a:lnTo>
                    <a:lnTo>
                      <a:pt x="189" y="4"/>
                    </a:lnTo>
                    <a:lnTo>
                      <a:pt x="201" y="2"/>
                    </a:lnTo>
                    <a:lnTo>
                      <a:pt x="213" y="1"/>
                    </a:lnTo>
                    <a:lnTo>
                      <a:pt x="224" y="0"/>
                    </a:lnTo>
                    <a:lnTo>
                      <a:pt x="237" y="0"/>
                    </a:lnTo>
                    <a:close/>
                  </a:path>
                </a:pathLst>
              </a:custGeom>
              <a:solidFill>
                <a:srgbClr val="E7781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C4261D"/>
                  </a:solidFill>
                </a:endParaRPr>
              </a:p>
            </p:txBody>
          </p:sp>
        </p:grpSp>
      </p:grpSp>
      <p:sp>
        <p:nvSpPr>
          <p:cNvPr id="2171" name="Freeform 132"/>
          <p:cNvSpPr>
            <a:spLocks/>
          </p:cNvSpPr>
          <p:nvPr/>
        </p:nvSpPr>
        <p:spPr bwMode="auto">
          <a:xfrm>
            <a:off x="2752525" y="1745384"/>
            <a:ext cx="2819490" cy="1560910"/>
          </a:xfrm>
          <a:custGeom>
            <a:avLst/>
            <a:gdLst>
              <a:gd name="T0" fmla="*/ 995 w 14210"/>
              <a:gd name="T1" fmla="*/ 367 h 7866"/>
              <a:gd name="T2" fmla="*/ 1593 w 14210"/>
              <a:gd name="T3" fmla="*/ 578 h 7866"/>
              <a:gd name="T4" fmla="*/ 2178 w 14210"/>
              <a:gd name="T5" fmla="*/ 789 h 7866"/>
              <a:gd name="T6" fmla="*/ 2754 w 14210"/>
              <a:gd name="T7" fmla="*/ 1004 h 7866"/>
              <a:gd name="T8" fmla="*/ 3316 w 14210"/>
              <a:gd name="T9" fmla="*/ 1221 h 7866"/>
              <a:gd name="T10" fmla="*/ 3869 w 14210"/>
              <a:gd name="T11" fmla="*/ 1442 h 7866"/>
              <a:gd name="T12" fmla="*/ 4410 w 14210"/>
              <a:gd name="T13" fmla="*/ 1664 h 7866"/>
              <a:gd name="T14" fmla="*/ 4939 w 14210"/>
              <a:gd name="T15" fmla="*/ 1889 h 7866"/>
              <a:gd name="T16" fmla="*/ 5459 w 14210"/>
              <a:gd name="T17" fmla="*/ 2117 h 7866"/>
              <a:gd name="T18" fmla="*/ 5965 w 14210"/>
              <a:gd name="T19" fmla="*/ 2347 h 7866"/>
              <a:gd name="T20" fmla="*/ 6462 w 14210"/>
              <a:gd name="T21" fmla="*/ 2579 h 7866"/>
              <a:gd name="T22" fmla="*/ 6947 w 14210"/>
              <a:gd name="T23" fmla="*/ 2814 h 7866"/>
              <a:gd name="T24" fmla="*/ 7421 w 14210"/>
              <a:gd name="T25" fmla="*/ 3051 h 7866"/>
              <a:gd name="T26" fmla="*/ 7883 w 14210"/>
              <a:gd name="T27" fmla="*/ 3291 h 7866"/>
              <a:gd name="T28" fmla="*/ 8335 w 14210"/>
              <a:gd name="T29" fmla="*/ 3535 h 7866"/>
              <a:gd name="T30" fmla="*/ 8777 w 14210"/>
              <a:gd name="T31" fmla="*/ 3779 h 7866"/>
              <a:gd name="T32" fmla="*/ 9207 w 14210"/>
              <a:gd name="T33" fmla="*/ 4028 h 7866"/>
              <a:gd name="T34" fmla="*/ 9625 w 14210"/>
              <a:gd name="T35" fmla="*/ 4277 h 7866"/>
              <a:gd name="T36" fmla="*/ 10034 w 14210"/>
              <a:gd name="T37" fmla="*/ 4530 h 7866"/>
              <a:gd name="T38" fmla="*/ 10431 w 14210"/>
              <a:gd name="T39" fmla="*/ 4786 h 7866"/>
              <a:gd name="T40" fmla="*/ 10816 w 14210"/>
              <a:gd name="T41" fmla="*/ 5043 h 7866"/>
              <a:gd name="T42" fmla="*/ 11191 w 14210"/>
              <a:gd name="T43" fmla="*/ 5304 h 7866"/>
              <a:gd name="T44" fmla="*/ 11556 w 14210"/>
              <a:gd name="T45" fmla="*/ 5566 h 7866"/>
              <a:gd name="T46" fmla="*/ 11909 w 14210"/>
              <a:gd name="T47" fmla="*/ 5832 h 7866"/>
              <a:gd name="T48" fmla="*/ 12253 w 14210"/>
              <a:gd name="T49" fmla="*/ 6100 h 7866"/>
              <a:gd name="T50" fmla="*/ 12584 w 14210"/>
              <a:gd name="T51" fmla="*/ 6369 h 7866"/>
              <a:gd name="T52" fmla="*/ 12906 w 14210"/>
              <a:gd name="T53" fmla="*/ 6643 h 7866"/>
              <a:gd name="T54" fmla="*/ 13216 w 14210"/>
              <a:gd name="T55" fmla="*/ 6918 h 7866"/>
              <a:gd name="T56" fmla="*/ 13515 w 14210"/>
              <a:gd name="T57" fmla="*/ 7196 h 7866"/>
              <a:gd name="T58" fmla="*/ 13805 w 14210"/>
              <a:gd name="T59" fmla="*/ 7476 h 7866"/>
              <a:gd name="T60" fmla="*/ 14083 w 14210"/>
              <a:gd name="T61" fmla="*/ 7760 h 7866"/>
              <a:gd name="T62" fmla="*/ 14073 w 14210"/>
              <a:gd name="T63" fmla="*/ 7700 h 7866"/>
              <a:gd name="T64" fmla="*/ 13793 w 14210"/>
              <a:gd name="T65" fmla="*/ 7417 h 7866"/>
              <a:gd name="T66" fmla="*/ 13502 w 14210"/>
              <a:gd name="T67" fmla="*/ 7137 h 7866"/>
              <a:gd name="T68" fmla="*/ 13201 w 14210"/>
              <a:gd name="T69" fmla="*/ 6859 h 7866"/>
              <a:gd name="T70" fmla="*/ 12888 w 14210"/>
              <a:gd name="T71" fmla="*/ 6583 h 7866"/>
              <a:gd name="T72" fmla="*/ 12565 w 14210"/>
              <a:gd name="T73" fmla="*/ 6310 h 7866"/>
              <a:gd name="T74" fmla="*/ 12231 w 14210"/>
              <a:gd name="T75" fmla="*/ 6039 h 7866"/>
              <a:gd name="T76" fmla="*/ 11887 w 14210"/>
              <a:gd name="T77" fmla="*/ 5771 h 7866"/>
              <a:gd name="T78" fmla="*/ 11531 w 14210"/>
              <a:gd name="T79" fmla="*/ 5506 h 7866"/>
              <a:gd name="T80" fmla="*/ 11165 w 14210"/>
              <a:gd name="T81" fmla="*/ 5243 h 7866"/>
              <a:gd name="T82" fmla="*/ 10787 w 14210"/>
              <a:gd name="T83" fmla="*/ 4982 h 7866"/>
              <a:gd name="T84" fmla="*/ 10400 w 14210"/>
              <a:gd name="T85" fmla="*/ 4725 h 7866"/>
              <a:gd name="T86" fmla="*/ 10001 w 14210"/>
              <a:gd name="T87" fmla="*/ 4469 h 7866"/>
              <a:gd name="T88" fmla="*/ 9591 w 14210"/>
              <a:gd name="T89" fmla="*/ 4217 h 7866"/>
              <a:gd name="T90" fmla="*/ 9170 w 14210"/>
              <a:gd name="T91" fmla="*/ 3967 h 7866"/>
              <a:gd name="T92" fmla="*/ 8739 w 14210"/>
              <a:gd name="T93" fmla="*/ 3719 h 7866"/>
              <a:gd name="T94" fmla="*/ 8296 w 14210"/>
              <a:gd name="T95" fmla="*/ 3474 h 7866"/>
              <a:gd name="T96" fmla="*/ 7842 w 14210"/>
              <a:gd name="T97" fmla="*/ 3232 h 7866"/>
              <a:gd name="T98" fmla="*/ 7378 w 14210"/>
              <a:gd name="T99" fmla="*/ 2992 h 7866"/>
              <a:gd name="T100" fmla="*/ 6902 w 14210"/>
              <a:gd name="T101" fmla="*/ 2754 h 7866"/>
              <a:gd name="T102" fmla="*/ 6415 w 14210"/>
              <a:gd name="T103" fmla="*/ 2519 h 7866"/>
              <a:gd name="T104" fmla="*/ 5917 w 14210"/>
              <a:gd name="T105" fmla="*/ 2287 h 7866"/>
              <a:gd name="T106" fmla="*/ 5407 w 14210"/>
              <a:gd name="T107" fmla="*/ 2057 h 7866"/>
              <a:gd name="T108" fmla="*/ 4887 w 14210"/>
              <a:gd name="T109" fmla="*/ 1830 h 7866"/>
              <a:gd name="T110" fmla="*/ 4356 w 14210"/>
              <a:gd name="T111" fmla="*/ 1605 h 7866"/>
              <a:gd name="T112" fmla="*/ 3813 w 14210"/>
              <a:gd name="T113" fmla="*/ 1383 h 7866"/>
              <a:gd name="T114" fmla="*/ 3259 w 14210"/>
              <a:gd name="T115" fmla="*/ 1163 h 7866"/>
              <a:gd name="T116" fmla="*/ 2694 w 14210"/>
              <a:gd name="T117" fmla="*/ 946 h 7866"/>
              <a:gd name="T118" fmla="*/ 2118 w 14210"/>
              <a:gd name="T119" fmla="*/ 731 h 7866"/>
              <a:gd name="T120" fmla="*/ 1530 w 14210"/>
              <a:gd name="T121" fmla="*/ 519 h 7866"/>
              <a:gd name="T122" fmla="*/ 931 w 14210"/>
              <a:gd name="T123" fmla="*/ 309 h 7866"/>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 ang="0">
                <a:pos x="T120" y="T121"/>
              </a:cxn>
              <a:cxn ang="0">
                <a:pos x="T122" y="T123"/>
              </a:cxn>
            </a:cxnLst>
            <a:rect l="0" t="0" r="r" b="b"/>
            <a:pathLst>
              <a:path w="14210" h="7866">
                <a:moveTo>
                  <a:pt x="0" y="32"/>
                </a:moveTo>
                <a:lnTo>
                  <a:pt x="155" y="84"/>
                </a:lnTo>
                <a:lnTo>
                  <a:pt x="310" y="135"/>
                </a:lnTo>
                <a:lnTo>
                  <a:pt x="463" y="187"/>
                </a:lnTo>
                <a:lnTo>
                  <a:pt x="616" y="238"/>
                </a:lnTo>
                <a:lnTo>
                  <a:pt x="768" y="290"/>
                </a:lnTo>
                <a:lnTo>
                  <a:pt x="919" y="342"/>
                </a:lnTo>
                <a:lnTo>
                  <a:pt x="995" y="367"/>
                </a:lnTo>
                <a:lnTo>
                  <a:pt x="1070" y="394"/>
                </a:lnTo>
                <a:lnTo>
                  <a:pt x="1146" y="420"/>
                </a:lnTo>
                <a:lnTo>
                  <a:pt x="1220" y="446"/>
                </a:lnTo>
                <a:lnTo>
                  <a:pt x="1295" y="472"/>
                </a:lnTo>
                <a:lnTo>
                  <a:pt x="1370" y="499"/>
                </a:lnTo>
                <a:lnTo>
                  <a:pt x="1444" y="525"/>
                </a:lnTo>
                <a:lnTo>
                  <a:pt x="1518" y="551"/>
                </a:lnTo>
                <a:lnTo>
                  <a:pt x="1593" y="578"/>
                </a:lnTo>
                <a:lnTo>
                  <a:pt x="1666" y="604"/>
                </a:lnTo>
                <a:lnTo>
                  <a:pt x="1740" y="630"/>
                </a:lnTo>
                <a:lnTo>
                  <a:pt x="1814" y="657"/>
                </a:lnTo>
                <a:lnTo>
                  <a:pt x="1887" y="683"/>
                </a:lnTo>
                <a:lnTo>
                  <a:pt x="1960" y="710"/>
                </a:lnTo>
                <a:lnTo>
                  <a:pt x="2033" y="737"/>
                </a:lnTo>
                <a:lnTo>
                  <a:pt x="2106" y="763"/>
                </a:lnTo>
                <a:lnTo>
                  <a:pt x="2178" y="789"/>
                </a:lnTo>
                <a:lnTo>
                  <a:pt x="2250" y="817"/>
                </a:lnTo>
                <a:lnTo>
                  <a:pt x="2324" y="843"/>
                </a:lnTo>
                <a:lnTo>
                  <a:pt x="2396" y="870"/>
                </a:lnTo>
                <a:lnTo>
                  <a:pt x="2468" y="897"/>
                </a:lnTo>
                <a:lnTo>
                  <a:pt x="2539" y="924"/>
                </a:lnTo>
                <a:lnTo>
                  <a:pt x="2611" y="950"/>
                </a:lnTo>
                <a:lnTo>
                  <a:pt x="2682" y="978"/>
                </a:lnTo>
                <a:lnTo>
                  <a:pt x="2754" y="1004"/>
                </a:lnTo>
                <a:lnTo>
                  <a:pt x="2825" y="1032"/>
                </a:lnTo>
                <a:lnTo>
                  <a:pt x="2896" y="1059"/>
                </a:lnTo>
                <a:lnTo>
                  <a:pt x="2966" y="1085"/>
                </a:lnTo>
                <a:lnTo>
                  <a:pt x="3036" y="1113"/>
                </a:lnTo>
                <a:lnTo>
                  <a:pt x="3107" y="1140"/>
                </a:lnTo>
                <a:lnTo>
                  <a:pt x="3177" y="1168"/>
                </a:lnTo>
                <a:lnTo>
                  <a:pt x="3247" y="1194"/>
                </a:lnTo>
                <a:lnTo>
                  <a:pt x="3316" y="1221"/>
                </a:lnTo>
                <a:lnTo>
                  <a:pt x="3386" y="1249"/>
                </a:lnTo>
                <a:lnTo>
                  <a:pt x="3456" y="1276"/>
                </a:lnTo>
                <a:lnTo>
                  <a:pt x="3525" y="1304"/>
                </a:lnTo>
                <a:lnTo>
                  <a:pt x="3594" y="1331"/>
                </a:lnTo>
                <a:lnTo>
                  <a:pt x="3663" y="1359"/>
                </a:lnTo>
                <a:lnTo>
                  <a:pt x="3732" y="1386"/>
                </a:lnTo>
                <a:lnTo>
                  <a:pt x="3800" y="1414"/>
                </a:lnTo>
                <a:lnTo>
                  <a:pt x="3869" y="1442"/>
                </a:lnTo>
                <a:lnTo>
                  <a:pt x="3938" y="1470"/>
                </a:lnTo>
                <a:lnTo>
                  <a:pt x="4005" y="1497"/>
                </a:lnTo>
                <a:lnTo>
                  <a:pt x="4074" y="1524"/>
                </a:lnTo>
                <a:lnTo>
                  <a:pt x="4141" y="1553"/>
                </a:lnTo>
                <a:lnTo>
                  <a:pt x="4209" y="1581"/>
                </a:lnTo>
                <a:lnTo>
                  <a:pt x="4276" y="1608"/>
                </a:lnTo>
                <a:lnTo>
                  <a:pt x="4342" y="1637"/>
                </a:lnTo>
                <a:lnTo>
                  <a:pt x="4410" y="1664"/>
                </a:lnTo>
                <a:lnTo>
                  <a:pt x="4476" y="1693"/>
                </a:lnTo>
                <a:lnTo>
                  <a:pt x="4544" y="1720"/>
                </a:lnTo>
                <a:lnTo>
                  <a:pt x="4610" y="1749"/>
                </a:lnTo>
                <a:lnTo>
                  <a:pt x="4676" y="1776"/>
                </a:lnTo>
                <a:lnTo>
                  <a:pt x="4743" y="1805"/>
                </a:lnTo>
                <a:lnTo>
                  <a:pt x="4808" y="1832"/>
                </a:lnTo>
                <a:lnTo>
                  <a:pt x="4874" y="1861"/>
                </a:lnTo>
                <a:lnTo>
                  <a:pt x="4939" y="1889"/>
                </a:lnTo>
                <a:lnTo>
                  <a:pt x="5005" y="1918"/>
                </a:lnTo>
                <a:lnTo>
                  <a:pt x="5070" y="1945"/>
                </a:lnTo>
                <a:lnTo>
                  <a:pt x="5135" y="1974"/>
                </a:lnTo>
                <a:lnTo>
                  <a:pt x="5200" y="2002"/>
                </a:lnTo>
                <a:lnTo>
                  <a:pt x="5265" y="2031"/>
                </a:lnTo>
                <a:lnTo>
                  <a:pt x="5329" y="2060"/>
                </a:lnTo>
                <a:lnTo>
                  <a:pt x="5393" y="2088"/>
                </a:lnTo>
                <a:lnTo>
                  <a:pt x="5459" y="2117"/>
                </a:lnTo>
                <a:lnTo>
                  <a:pt x="5523" y="2145"/>
                </a:lnTo>
                <a:lnTo>
                  <a:pt x="5586" y="2174"/>
                </a:lnTo>
                <a:lnTo>
                  <a:pt x="5650" y="2203"/>
                </a:lnTo>
                <a:lnTo>
                  <a:pt x="5714" y="2231"/>
                </a:lnTo>
                <a:lnTo>
                  <a:pt x="5777" y="2260"/>
                </a:lnTo>
                <a:lnTo>
                  <a:pt x="5840" y="2288"/>
                </a:lnTo>
                <a:lnTo>
                  <a:pt x="5902" y="2318"/>
                </a:lnTo>
                <a:lnTo>
                  <a:pt x="5965" y="2347"/>
                </a:lnTo>
                <a:lnTo>
                  <a:pt x="6028" y="2375"/>
                </a:lnTo>
                <a:lnTo>
                  <a:pt x="6091" y="2404"/>
                </a:lnTo>
                <a:lnTo>
                  <a:pt x="6153" y="2434"/>
                </a:lnTo>
                <a:lnTo>
                  <a:pt x="6215" y="2462"/>
                </a:lnTo>
                <a:lnTo>
                  <a:pt x="6276" y="2492"/>
                </a:lnTo>
                <a:lnTo>
                  <a:pt x="6338" y="2520"/>
                </a:lnTo>
                <a:lnTo>
                  <a:pt x="6400" y="2550"/>
                </a:lnTo>
                <a:lnTo>
                  <a:pt x="6462" y="2579"/>
                </a:lnTo>
                <a:lnTo>
                  <a:pt x="6524" y="2609"/>
                </a:lnTo>
                <a:lnTo>
                  <a:pt x="6584" y="2637"/>
                </a:lnTo>
                <a:lnTo>
                  <a:pt x="6645" y="2667"/>
                </a:lnTo>
                <a:lnTo>
                  <a:pt x="6705" y="2697"/>
                </a:lnTo>
                <a:lnTo>
                  <a:pt x="6766" y="2725"/>
                </a:lnTo>
                <a:lnTo>
                  <a:pt x="6827" y="2755"/>
                </a:lnTo>
                <a:lnTo>
                  <a:pt x="6887" y="2785"/>
                </a:lnTo>
                <a:lnTo>
                  <a:pt x="6947" y="2814"/>
                </a:lnTo>
                <a:lnTo>
                  <a:pt x="7006" y="2844"/>
                </a:lnTo>
                <a:lnTo>
                  <a:pt x="7067" y="2873"/>
                </a:lnTo>
                <a:lnTo>
                  <a:pt x="7126" y="2902"/>
                </a:lnTo>
                <a:lnTo>
                  <a:pt x="7186" y="2932"/>
                </a:lnTo>
                <a:lnTo>
                  <a:pt x="7244" y="2962"/>
                </a:lnTo>
                <a:lnTo>
                  <a:pt x="7304" y="2992"/>
                </a:lnTo>
                <a:lnTo>
                  <a:pt x="7362" y="3021"/>
                </a:lnTo>
                <a:lnTo>
                  <a:pt x="7421" y="3051"/>
                </a:lnTo>
                <a:lnTo>
                  <a:pt x="7480" y="3082"/>
                </a:lnTo>
                <a:lnTo>
                  <a:pt x="7538" y="3112"/>
                </a:lnTo>
                <a:lnTo>
                  <a:pt x="7596" y="3141"/>
                </a:lnTo>
                <a:lnTo>
                  <a:pt x="7654" y="3171"/>
                </a:lnTo>
                <a:lnTo>
                  <a:pt x="7712" y="3201"/>
                </a:lnTo>
                <a:lnTo>
                  <a:pt x="7769" y="3232"/>
                </a:lnTo>
                <a:lnTo>
                  <a:pt x="7826" y="3261"/>
                </a:lnTo>
                <a:lnTo>
                  <a:pt x="7883" y="3291"/>
                </a:lnTo>
                <a:lnTo>
                  <a:pt x="7941" y="3322"/>
                </a:lnTo>
                <a:lnTo>
                  <a:pt x="7998" y="3352"/>
                </a:lnTo>
                <a:lnTo>
                  <a:pt x="8055" y="3383"/>
                </a:lnTo>
                <a:lnTo>
                  <a:pt x="8111" y="3412"/>
                </a:lnTo>
                <a:lnTo>
                  <a:pt x="8167" y="3443"/>
                </a:lnTo>
                <a:lnTo>
                  <a:pt x="8224" y="3473"/>
                </a:lnTo>
                <a:lnTo>
                  <a:pt x="8280" y="3504"/>
                </a:lnTo>
                <a:lnTo>
                  <a:pt x="8335" y="3535"/>
                </a:lnTo>
                <a:lnTo>
                  <a:pt x="8391" y="3564"/>
                </a:lnTo>
                <a:lnTo>
                  <a:pt x="8447" y="3595"/>
                </a:lnTo>
                <a:lnTo>
                  <a:pt x="8502" y="3626"/>
                </a:lnTo>
                <a:lnTo>
                  <a:pt x="8557" y="3656"/>
                </a:lnTo>
                <a:lnTo>
                  <a:pt x="8613" y="3687"/>
                </a:lnTo>
                <a:lnTo>
                  <a:pt x="8667" y="3718"/>
                </a:lnTo>
                <a:lnTo>
                  <a:pt x="8722" y="3749"/>
                </a:lnTo>
                <a:lnTo>
                  <a:pt x="8777" y="3779"/>
                </a:lnTo>
                <a:lnTo>
                  <a:pt x="8830" y="3810"/>
                </a:lnTo>
                <a:lnTo>
                  <a:pt x="8885" y="3841"/>
                </a:lnTo>
                <a:lnTo>
                  <a:pt x="8939" y="3872"/>
                </a:lnTo>
                <a:lnTo>
                  <a:pt x="8993" y="3903"/>
                </a:lnTo>
                <a:lnTo>
                  <a:pt x="9047" y="3934"/>
                </a:lnTo>
                <a:lnTo>
                  <a:pt x="9100" y="3965"/>
                </a:lnTo>
                <a:lnTo>
                  <a:pt x="9153" y="3996"/>
                </a:lnTo>
                <a:lnTo>
                  <a:pt x="9207" y="4028"/>
                </a:lnTo>
                <a:lnTo>
                  <a:pt x="9259" y="4058"/>
                </a:lnTo>
                <a:lnTo>
                  <a:pt x="9312" y="4089"/>
                </a:lnTo>
                <a:lnTo>
                  <a:pt x="9365" y="4120"/>
                </a:lnTo>
                <a:lnTo>
                  <a:pt x="9417" y="4152"/>
                </a:lnTo>
                <a:lnTo>
                  <a:pt x="9470" y="4183"/>
                </a:lnTo>
                <a:lnTo>
                  <a:pt x="9521" y="4214"/>
                </a:lnTo>
                <a:lnTo>
                  <a:pt x="9574" y="4246"/>
                </a:lnTo>
                <a:lnTo>
                  <a:pt x="9625" y="4277"/>
                </a:lnTo>
                <a:lnTo>
                  <a:pt x="9677" y="4309"/>
                </a:lnTo>
                <a:lnTo>
                  <a:pt x="9728" y="4340"/>
                </a:lnTo>
                <a:lnTo>
                  <a:pt x="9780" y="4372"/>
                </a:lnTo>
                <a:lnTo>
                  <a:pt x="9831" y="4404"/>
                </a:lnTo>
                <a:lnTo>
                  <a:pt x="9882" y="4435"/>
                </a:lnTo>
                <a:lnTo>
                  <a:pt x="9932" y="4467"/>
                </a:lnTo>
                <a:lnTo>
                  <a:pt x="9983" y="4499"/>
                </a:lnTo>
                <a:lnTo>
                  <a:pt x="10034" y="4530"/>
                </a:lnTo>
                <a:lnTo>
                  <a:pt x="10084" y="4562"/>
                </a:lnTo>
                <a:lnTo>
                  <a:pt x="10133" y="4594"/>
                </a:lnTo>
                <a:lnTo>
                  <a:pt x="10184" y="4626"/>
                </a:lnTo>
                <a:lnTo>
                  <a:pt x="10233" y="4658"/>
                </a:lnTo>
                <a:lnTo>
                  <a:pt x="10283" y="4690"/>
                </a:lnTo>
                <a:lnTo>
                  <a:pt x="10332" y="4722"/>
                </a:lnTo>
                <a:lnTo>
                  <a:pt x="10381" y="4754"/>
                </a:lnTo>
                <a:lnTo>
                  <a:pt x="10431" y="4786"/>
                </a:lnTo>
                <a:lnTo>
                  <a:pt x="10480" y="4818"/>
                </a:lnTo>
                <a:lnTo>
                  <a:pt x="10528" y="4850"/>
                </a:lnTo>
                <a:lnTo>
                  <a:pt x="10577" y="4882"/>
                </a:lnTo>
                <a:lnTo>
                  <a:pt x="10625" y="4914"/>
                </a:lnTo>
                <a:lnTo>
                  <a:pt x="10673" y="4946"/>
                </a:lnTo>
                <a:lnTo>
                  <a:pt x="10721" y="4978"/>
                </a:lnTo>
                <a:lnTo>
                  <a:pt x="10769" y="5011"/>
                </a:lnTo>
                <a:lnTo>
                  <a:pt x="10816" y="5043"/>
                </a:lnTo>
                <a:lnTo>
                  <a:pt x="10864" y="5075"/>
                </a:lnTo>
                <a:lnTo>
                  <a:pt x="10911" y="5108"/>
                </a:lnTo>
                <a:lnTo>
                  <a:pt x="10959" y="5140"/>
                </a:lnTo>
                <a:lnTo>
                  <a:pt x="11006" y="5173"/>
                </a:lnTo>
                <a:lnTo>
                  <a:pt x="11053" y="5205"/>
                </a:lnTo>
                <a:lnTo>
                  <a:pt x="11099" y="5237"/>
                </a:lnTo>
                <a:lnTo>
                  <a:pt x="11145" y="5271"/>
                </a:lnTo>
                <a:lnTo>
                  <a:pt x="11191" y="5304"/>
                </a:lnTo>
                <a:lnTo>
                  <a:pt x="11238" y="5336"/>
                </a:lnTo>
                <a:lnTo>
                  <a:pt x="11284" y="5369"/>
                </a:lnTo>
                <a:lnTo>
                  <a:pt x="11330" y="5402"/>
                </a:lnTo>
                <a:lnTo>
                  <a:pt x="11375" y="5434"/>
                </a:lnTo>
                <a:lnTo>
                  <a:pt x="11421" y="5467"/>
                </a:lnTo>
                <a:lnTo>
                  <a:pt x="11466" y="5500"/>
                </a:lnTo>
                <a:lnTo>
                  <a:pt x="11511" y="5534"/>
                </a:lnTo>
                <a:lnTo>
                  <a:pt x="11556" y="5566"/>
                </a:lnTo>
                <a:lnTo>
                  <a:pt x="11601" y="5599"/>
                </a:lnTo>
                <a:lnTo>
                  <a:pt x="11645" y="5632"/>
                </a:lnTo>
                <a:lnTo>
                  <a:pt x="11690" y="5665"/>
                </a:lnTo>
                <a:lnTo>
                  <a:pt x="11734" y="5698"/>
                </a:lnTo>
                <a:lnTo>
                  <a:pt x="11778" y="5731"/>
                </a:lnTo>
                <a:lnTo>
                  <a:pt x="11823" y="5765"/>
                </a:lnTo>
                <a:lnTo>
                  <a:pt x="11866" y="5798"/>
                </a:lnTo>
                <a:lnTo>
                  <a:pt x="11909" y="5832"/>
                </a:lnTo>
                <a:lnTo>
                  <a:pt x="11953" y="5865"/>
                </a:lnTo>
                <a:lnTo>
                  <a:pt x="11996" y="5898"/>
                </a:lnTo>
                <a:lnTo>
                  <a:pt x="12040" y="5931"/>
                </a:lnTo>
                <a:lnTo>
                  <a:pt x="12082" y="5965"/>
                </a:lnTo>
                <a:lnTo>
                  <a:pt x="12124" y="5999"/>
                </a:lnTo>
                <a:lnTo>
                  <a:pt x="12168" y="6032"/>
                </a:lnTo>
                <a:lnTo>
                  <a:pt x="12210" y="6065"/>
                </a:lnTo>
                <a:lnTo>
                  <a:pt x="12253" y="6100"/>
                </a:lnTo>
                <a:lnTo>
                  <a:pt x="12295" y="6133"/>
                </a:lnTo>
                <a:lnTo>
                  <a:pt x="12336" y="6167"/>
                </a:lnTo>
                <a:lnTo>
                  <a:pt x="12378" y="6200"/>
                </a:lnTo>
                <a:lnTo>
                  <a:pt x="12420" y="6235"/>
                </a:lnTo>
                <a:lnTo>
                  <a:pt x="12461" y="6268"/>
                </a:lnTo>
                <a:lnTo>
                  <a:pt x="12502" y="6302"/>
                </a:lnTo>
                <a:lnTo>
                  <a:pt x="12543" y="6336"/>
                </a:lnTo>
                <a:lnTo>
                  <a:pt x="12584" y="6369"/>
                </a:lnTo>
                <a:lnTo>
                  <a:pt x="12625" y="6404"/>
                </a:lnTo>
                <a:lnTo>
                  <a:pt x="12665" y="6438"/>
                </a:lnTo>
                <a:lnTo>
                  <a:pt x="12705" y="6472"/>
                </a:lnTo>
                <a:lnTo>
                  <a:pt x="12747" y="6506"/>
                </a:lnTo>
                <a:lnTo>
                  <a:pt x="12787" y="6540"/>
                </a:lnTo>
                <a:lnTo>
                  <a:pt x="12826" y="6574"/>
                </a:lnTo>
                <a:lnTo>
                  <a:pt x="12866" y="6608"/>
                </a:lnTo>
                <a:lnTo>
                  <a:pt x="12906" y="6643"/>
                </a:lnTo>
                <a:lnTo>
                  <a:pt x="12945" y="6677"/>
                </a:lnTo>
                <a:lnTo>
                  <a:pt x="12985" y="6711"/>
                </a:lnTo>
                <a:lnTo>
                  <a:pt x="13023" y="6746"/>
                </a:lnTo>
                <a:lnTo>
                  <a:pt x="13062" y="6780"/>
                </a:lnTo>
                <a:lnTo>
                  <a:pt x="13101" y="6814"/>
                </a:lnTo>
                <a:lnTo>
                  <a:pt x="13139" y="6849"/>
                </a:lnTo>
                <a:lnTo>
                  <a:pt x="13178" y="6884"/>
                </a:lnTo>
                <a:lnTo>
                  <a:pt x="13216" y="6918"/>
                </a:lnTo>
                <a:lnTo>
                  <a:pt x="13253" y="6953"/>
                </a:lnTo>
                <a:lnTo>
                  <a:pt x="13292" y="6987"/>
                </a:lnTo>
                <a:lnTo>
                  <a:pt x="13330" y="7022"/>
                </a:lnTo>
                <a:lnTo>
                  <a:pt x="13367" y="7057"/>
                </a:lnTo>
                <a:lnTo>
                  <a:pt x="13404" y="7092"/>
                </a:lnTo>
                <a:lnTo>
                  <a:pt x="13442" y="7126"/>
                </a:lnTo>
                <a:lnTo>
                  <a:pt x="13479" y="7161"/>
                </a:lnTo>
                <a:lnTo>
                  <a:pt x="13515" y="7196"/>
                </a:lnTo>
                <a:lnTo>
                  <a:pt x="13552" y="7232"/>
                </a:lnTo>
                <a:lnTo>
                  <a:pt x="13588" y="7266"/>
                </a:lnTo>
                <a:lnTo>
                  <a:pt x="13625" y="7301"/>
                </a:lnTo>
                <a:lnTo>
                  <a:pt x="13662" y="7336"/>
                </a:lnTo>
                <a:lnTo>
                  <a:pt x="13697" y="7371"/>
                </a:lnTo>
                <a:lnTo>
                  <a:pt x="13734" y="7407"/>
                </a:lnTo>
                <a:lnTo>
                  <a:pt x="13769" y="7441"/>
                </a:lnTo>
                <a:lnTo>
                  <a:pt x="13805" y="7476"/>
                </a:lnTo>
                <a:lnTo>
                  <a:pt x="13840" y="7512"/>
                </a:lnTo>
                <a:lnTo>
                  <a:pt x="13876" y="7547"/>
                </a:lnTo>
                <a:lnTo>
                  <a:pt x="13910" y="7583"/>
                </a:lnTo>
                <a:lnTo>
                  <a:pt x="13945" y="7618"/>
                </a:lnTo>
                <a:lnTo>
                  <a:pt x="13980" y="7654"/>
                </a:lnTo>
                <a:lnTo>
                  <a:pt x="14014" y="7689"/>
                </a:lnTo>
                <a:lnTo>
                  <a:pt x="14048" y="7724"/>
                </a:lnTo>
                <a:lnTo>
                  <a:pt x="14083" y="7760"/>
                </a:lnTo>
                <a:lnTo>
                  <a:pt x="14117" y="7795"/>
                </a:lnTo>
                <a:lnTo>
                  <a:pt x="14151" y="7831"/>
                </a:lnTo>
                <a:lnTo>
                  <a:pt x="14184" y="7866"/>
                </a:lnTo>
                <a:lnTo>
                  <a:pt x="14210" y="7843"/>
                </a:lnTo>
                <a:lnTo>
                  <a:pt x="14175" y="7808"/>
                </a:lnTo>
                <a:lnTo>
                  <a:pt x="14142" y="7771"/>
                </a:lnTo>
                <a:lnTo>
                  <a:pt x="14108" y="7736"/>
                </a:lnTo>
                <a:lnTo>
                  <a:pt x="14073" y="7700"/>
                </a:lnTo>
                <a:lnTo>
                  <a:pt x="14039" y="7665"/>
                </a:lnTo>
                <a:lnTo>
                  <a:pt x="14004" y="7630"/>
                </a:lnTo>
                <a:lnTo>
                  <a:pt x="13969" y="7594"/>
                </a:lnTo>
                <a:lnTo>
                  <a:pt x="13934" y="7559"/>
                </a:lnTo>
                <a:lnTo>
                  <a:pt x="13900" y="7523"/>
                </a:lnTo>
                <a:lnTo>
                  <a:pt x="13864" y="7488"/>
                </a:lnTo>
                <a:lnTo>
                  <a:pt x="13829" y="7452"/>
                </a:lnTo>
                <a:lnTo>
                  <a:pt x="13793" y="7417"/>
                </a:lnTo>
                <a:lnTo>
                  <a:pt x="13757" y="7383"/>
                </a:lnTo>
                <a:lnTo>
                  <a:pt x="13721" y="7347"/>
                </a:lnTo>
                <a:lnTo>
                  <a:pt x="13685" y="7312"/>
                </a:lnTo>
                <a:lnTo>
                  <a:pt x="13649" y="7276"/>
                </a:lnTo>
                <a:lnTo>
                  <a:pt x="13612" y="7242"/>
                </a:lnTo>
                <a:lnTo>
                  <a:pt x="13576" y="7206"/>
                </a:lnTo>
                <a:lnTo>
                  <a:pt x="13539" y="7171"/>
                </a:lnTo>
                <a:lnTo>
                  <a:pt x="13502" y="7137"/>
                </a:lnTo>
                <a:lnTo>
                  <a:pt x="13465" y="7101"/>
                </a:lnTo>
                <a:lnTo>
                  <a:pt x="13427" y="7067"/>
                </a:lnTo>
                <a:lnTo>
                  <a:pt x="13391" y="7032"/>
                </a:lnTo>
                <a:lnTo>
                  <a:pt x="13353" y="6997"/>
                </a:lnTo>
                <a:lnTo>
                  <a:pt x="13315" y="6963"/>
                </a:lnTo>
                <a:lnTo>
                  <a:pt x="13276" y="6927"/>
                </a:lnTo>
                <a:lnTo>
                  <a:pt x="13238" y="6893"/>
                </a:lnTo>
                <a:lnTo>
                  <a:pt x="13201" y="6859"/>
                </a:lnTo>
                <a:lnTo>
                  <a:pt x="13162" y="6823"/>
                </a:lnTo>
                <a:lnTo>
                  <a:pt x="13123" y="6789"/>
                </a:lnTo>
                <a:lnTo>
                  <a:pt x="13084" y="6755"/>
                </a:lnTo>
                <a:lnTo>
                  <a:pt x="13045" y="6720"/>
                </a:lnTo>
                <a:lnTo>
                  <a:pt x="13006" y="6686"/>
                </a:lnTo>
                <a:lnTo>
                  <a:pt x="12967" y="6652"/>
                </a:lnTo>
                <a:lnTo>
                  <a:pt x="12927" y="6618"/>
                </a:lnTo>
                <a:lnTo>
                  <a:pt x="12888" y="6583"/>
                </a:lnTo>
                <a:lnTo>
                  <a:pt x="12848" y="6549"/>
                </a:lnTo>
                <a:lnTo>
                  <a:pt x="12808" y="6515"/>
                </a:lnTo>
                <a:lnTo>
                  <a:pt x="12768" y="6480"/>
                </a:lnTo>
                <a:lnTo>
                  <a:pt x="12728" y="6446"/>
                </a:lnTo>
                <a:lnTo>
                  <a:pt x="12687" y="6412"/>
                </a:lnTo>
                <a:lnTo>
                  <a:pt x="12647" y="6377"/>
                </a:lnTo>
                <a:lnTo>
                  <a:pt x="12606" y="6343"/>
                </a:lnTo>
                <a:lnTo>
                  <a:pt x="12565" y="6310"/>
                </a:lnTo>
                <a:lnTo>
                  <a:pt x="12524" y="6276"/>
                </a:lnTo>
                <a:lnTo>
                  <a:pt x="12482" y="6241"/>
                </a:lnTo>
                <a:lnTo>
                  <a:pt x="12441" y="6208"/>
                </a:lnTo>
                <a:lnTo>
                  <a:pt x="12399" y="6174"/>
                </a:lnTo>
                <a:lnTo>
                  <a:pt x="12358" y="6141"/>
                </a:lnTo>
                <a:lnTo>
                  <a:pt x="12315" y="6106"/>
                </a:lnTo>
                <a:lnTo>
                  <a:pt x="12273" y="6073"/>
                </a:lnTo>
                <a:lnTo>
                  <a:pt x="12231" y="6039"/>
                </a:lnTo>
                <a:lnTo>
                  <a:pt x="12189" y="6006"/>
                </a:lnTo>
                <a:lnTo>
                  <a:pt x="12146" y="5971"/>
                </a:lnTo>
                <a:lnTo>
                  <a:pt x="12103" y="5938"/>
                </a:lnTo>
                <a:lnTo>
                  <a:pt x="12060" y="5905"/>
                </a:lnTo>
                <a:lnTo>
                  <a:pt x="12017" y="5871"/>
                </a:lnTo>
                <a:lnTo>
                  <a:pt x="11973" y="5838"/>
                </a:lnTo>
                <a:lnTo>
                  <a:pt x="11930" y="5805"/>
                </a:lnTo>
                <a:lnTo>
                  <a:pt x="11887" y="5771"/>
                </a:lnTo>
                <a:lnTo>
                  <a:pt x="11843" y="5738"/>
                </a:lnTo>
                <a:lnTo>
                  <a:pt x="11798" y="5705"/>
                </a:lnTo>
                <a:lnTo>
                  <a:pt x="11755" y="5672"/>
                </a:lnTo>
                <a:lnTo>
                  <a:pt x="11710" y="5638"/>
                </a:lnTo>
                <a:lnTo>
                  <a:pt x="11666" y="5604"/>
                </a:lnTo>
                <a:lnTo>
                  <a:pt x="11621" y="5572"/>
                </a:lnTo>
                <a:lnTo>
                  <a:pt x="11577" y="5539"/>
                </a:lnTo>
                <a:lnTo>
                  <a:pt x="11531" y="5506"/>
                </a:lnTo>
                <a:lnTo>
                  <a:pt x="11486" y="5473"/>
                </a:lnTo>
                <a:lnTo>
                  <a:pt x="11441" y="5440"/>
                </a:lnTo>
                <a:lnTo>
                  <a:pt x="11395" y="5407"/>
                </a:lnTo>
                <a:lnTo>
                  <a:pt x="11349" y="5373"/>
                </a:lnTo>
                <a:lnTo>
                  <a:pt x="11303" y="5341"/>
                </a:lnTo>
                <a:lnTo>
                  <a:pt x="11258" y="5308"/>
                </a:lnTo>
                <a:lnTo>
                  <a:pt x="11212" y="5275"/>
                </a:lnTo>
                <a:lnTo>
                  <a:pt x="11165" y="5243"/>
                </a:lnTo>
                <a:lnTo>
                  <a:pt x="11118" y="5210"/>
                </a:lnTo>
                <a:lnTo>
                  <a:pt x="11071" y="5178"/>
                </a:lnTo>
                <a:lnTo>
                  <a:pt x="11024" y="5145"/>
                </a:lnTo>
                <a:lnTo>
                  <a:pt x="10977" y="5113"/>
                </a:lnTo>
                <a:lnTo>
                  <a:pt x="10930" y="5080"/>
                </a:lnTo>
                <a:lnTo>
                  <a:pt x="10883" y="5048"/>
                </a:lnTo>
                <a:lnTo>
                  <a:pt x="10835" y="5014"/>
                </a:lnTo>
                <a:lnTo>
                  <a:pt x="10787" y="4982"/>
                </a:lnTo>
                <a:lnTo>
                  <a:pt x="10739" y="4950"/>
                </a:lnTo>
                <a:lnTo>
                  <a:pt x="10691" y="4918"/>
                </a:lnTo>
                <a:lnTo>
                  <a:pt x="10643" y="4885"/>
                </a:lnTo>
                <a:lnTo>
                  <a:pt x="10595" y="4853"/>
                </a:lnTo>
                <a:lnTo>
                  <a:pt x="10546" y="4821"/>
                </a:lnTo>
                <a:lnTo>
                  <a:pt x="10498" y="4789"/>
                </a:lnTo>
                <a:lnTo>
                  <a:pt x="10449" y="4757"/>
                </a:lnTo>
                <a:lnTo>
                  <a:pt x="10400" y="4725"/>
                </a:lnTo>
                <a:lnTo>
                  <a:pt x="10351" y="4693"/>
                </a:lnTo>
                <a:lnTo>
                  <a:pt x="10301" y="4661"/>
                </a:lnTo>
                <a:lnTo>
                  <a:pt x="10251" y="4629"/>
                </a:lnTo>
                <a:lnTo>
                  <a:pt x="10202" y="4597"/>
                </a:lnTo>
                <a:lnTo>
                  <a:pt x="10151" y="4565"/>
                </a:lnTo>
                <a:lnTo>
                  <a:pt x="10101" y="4533"/>
                </a:lnTo>
                <a:lnTo>
                  <a:pt x="10051" y="4501"/>
                </a:lnTo>
                <a:lnTo>
                  <a:pt x="10001" y="4469"/>
                </a:lnTo>
                <a:lnTo>
                  <a:pt x="9950" y="4438"/>
                </a:lnTo>
                <a:lnTo>
                  <a:pt x="9900" y="4406"/>
                </a:lnTo>
                <a:lnTo>
                  <a:pt x="9848" y="4374"/>
                </a:lnTo>
                <a:lnTo>
                  <a:pt x="9797" y="4343"/>
                </a:lnTo>
                <a:lnTo>
                  <a:pt x="9747" y="4311"/>
                </a:lnTo>
                <a:lnTo>
                  <a:pt x="9695" y="4280"/>
                </a:lnTo>
                <a:lnTo>
                  <a:pt x="9643" y="4248"/>
                </a:lnTo>
                <a:lnTo>
                  <a:pt x="9591" y="4217"/>
                </a:lnTo>
                <a:lnTo>
                  <a:pt x="9540" y="4185"/>
                </a:lnTo>
                <a:lnTo>
                  <a:pt x="9487" y="4155"/>
                </a:lnTo>
                <a:lnTo>
                  <a:pt x="9434" y="4122"/>
                </a:lnTo>
                <a:lnTo>
                  <a:pt x="9382" y="4092"/>
                </a:lnTo>
                <a:lnTo>
                  <a:pt x="9329" y="4060"/>
                </a:lnTo>
                <a:lnTo>
                  <a:pt x="9277" y="4029"/>
                </a:lnTo>
                <a:lnTo>
                  <a:pt x="9224" y="3998"/>
                </a:lnTo>
                <a:lnTo>
                  <a:pt x="9170" y="3967"/>
                </a:lnTo>
                <a:lnTo>
                  <a:pt x="9118" y="3936"/>
                </a:lnTo>
                <a:lnTo>
                  <a:pt x="9064" y="3904"/>
                </a:lnTo>
                <a:lnTo>
                  <a:pt x="9010" y="3873"/>
                </a:lnTo>
                <a:lnTo>
                  <a:pt x="8956" y="3842"/>
                </a:lnTo>
                <a:lnTo>
                  <a:pt x="8901" y="3811"/>
                </a:lnTo>
                <a:lnTo>
                  <a:pt x="8848" y="3781"/>
                </a:lnTo>
                <a:lnTo>
                  <a:pt x="8794" y="3750"/>
                </a:lnTo>
                <a:lnTo>
                  <a:pt x="8739" y="3719"/>
                </a:lnTo>
                <a:lnTo>
                  <a:pt x="8684" y="3688"/>
                </a:lnTo>
                <a:lnTo>
                  <a:pt x="8629" y="3657"/>
                </a:lnTo>
                <a:lnTo>
                  <a:pt x="8574" y="3627"/>
                </a:lnTo>
                <a:lnTo>
                  <a:pt x="8519" y="3596"/>
                </a:lnTo>
                <a:lnTo>
                  <a:pt x="8463" y="3566"/>
                </a:lnTo>
                <a:lnTo>
                  <a:pt x="8407" y="3535"/>
                </a:lnTo>
                <a:lnTo>
                  <a:pt x="8352" y="3505"/>
                </a:lnTo>
                <a:lnTo>
                  <a:pt x="8296" y="3474"/>
                </a:lnTo>
                <a:lnTo>
                  <a:pt x="8240" y="3443"/>
                </a:lnTo>
                <a:lnTo>
                  <a:pt x="8183" y="3414"/>
                </a:lnTo>
                <a:lnTo>
                  <a:pt x="8127" y="3383"/>
                </a:lnTo>
                <a:lnTo>
                  <a:pt x="8071" y="3353"/>
                </a:lnTo>
                <a:lnTo>
                  <a:pt x="8014" y="3322"/>
                </a:lnTo>
                <a:lnTo>
                  <a:pt x="7957" y="3292"/>
                </a:lnTo>
                <a:lnTo>
                  <a:pt x="7899" y="3261"/>
                </a:lnTo>
                <a:lnTo>
                  <a:pt x="7842" y="3232"/>
                </a:lnTo>
                <a:lnTo>
                  <a:pt x="7785" y="3201"/>
                </a:lnTo>
                <a:lnTo>
                  <a:pt x="7727" y="3171"/>
                </a:lnTo>
                <a:lnTo>
                  <a:pt x="7670" y="3141"/>
                </a:lnTo>
                <a:lnTo>
                  <a:pt x="7611" y="3112"/>
                </a:lnTo>
                <a:lnTo>
                  <a:pt x="7553" y="3081"/>
                </a:lnTo>
                <a:lnTo>
                  <a:pt x="7495" y="3051"/>
                </a:lnTo>
                <a:lnTo>
                  <a:pt x="7436" y="3021"/>
                </a:lnTo>
                <a:lnTo>
                  <a:pt x="7378" y="2992"/>
                </a:lnTo>
                <a:lnTo>
                  <a:pt x="7318" y="2962"/>
                </a:lnTo>
                <a:lnTo>
                  <a:pt x="7260" y="2932"/>
                </a:lnTo>
                <a:lnTo>
                  <a:pt x="7201" y="2902"/>
                </a:lnTo>
                <a:lnTo>
                  <a:pt x="7141" y="2873"/>
                </a:lnTo>
                <a:lnTo>
                  <a:pt x="7082" y="2843"/>
                </a:lnTo>
                <a:lnTo>
                  <a:pt x="7022" y="2813"/>
                </a:lnTo>
                <a:lnTo>
                  <a:pt x="6962" y="2783"/>
                </a:lnTo>
                <a:lnTo>
                  <a:pt x="6902" y="2754"/>
                </a:lnTo>
                <a:lnTo>
                  <a:pt x="6841" y="2724"/>
                </a:lnTo>
                <a:lnTo>
                  <a:pt x="6781" y="2695"/>
                </a:lnTo>
                <a:lnTo>
                  <a:pt x="6720" y="2666"/>
                </a:lnTo>
                <a:lnTo>
                  <a:pt x="6660" y="2636"/>
                </a:lnTo>
                <a:lnTo>
                  <a:pt x="6599" y="2607"/>
                </a:lnTo>
                <a:lnTo>
                  <a:pt x="6537" y="2578"/>
                </a:lnTo>
                <a:lnTo>
                  <a:pt x="6477" y="2548"/>
                </a:lnTo>
                <a:lnTo>
                  <a:pt x="6415" y="2519"/>
                </a:lnTo>
                <a:lnTo>
                  <a:pt x="6353" y="2490"/>
                </a:lnTo>
                <a:lnTo>
                  <a:pt x="6291" y="2461"/>
                </a:lnTo>
                <a:lnTo>
                  <a:pt x="6230" y="2431"/>
                </a:lnTo>
                <a:lnTo>
                  <a:pt x="6168" y="2403"/>
                </a:lnTo>
                <a:lnTo>
                  <a:pt x="6105" y="2374"/>
                </a:lnTo>
                <a:lnTo>
                  <a:pt x="6042" y="2344"/>
                </a:lnTo>
                <a:lnTo>
                  <a:pt x="5980" y="2316"/>
                </a:lnTo>
                <a:lnTo>
                  <a:pt x="5917" y="2287"/>
                </a:lnTo>
                <a:lnTo>
                  <a:pt x="5853" y="2257"/>
                </a:lnTo>
                <a:lnTo>
                  <a:pt x="5790" y="2229"/>
                </a:lnTo>
                <a:lnTo>
                  <a:pt x="5727" y="2200"/>
                </a:lnTo>
                <a:lnTo>
                  <a:pt x="5663" y="2172"/>
                </a:lnTo>
                <a:lnTo>
                  <a:pt x="5599" y="2143"/>
                </a:lnTo>
                <a:lnTo>
                  <a:pt x="5536" y="2115"/>
                </a:lnTo>
                <a:lnTo>
                  <a:pt x="5472" y="2086"/>
                </a:lnTo>
                <a:lnTo>
                  <a:pt x="5407" y="2057"/>
                </a:lnTo>
                <a:lnTo>
                  <a:pt x="5343" y="2029"/>
                </a:lnTo>
                <a:lnTo>
                  <a:pt x="5279" y="2000"/>
                </a:lnTo>
                <a:lnTo>
                  <a:pt x="5214" y="1972"/>
                </a:lnTo>
                <a:lnTo>
                  <a:pt x="5149" y="1943"/>
                </a:lnTo>
                <a:lnTo>
                  <a:pt x="5084" y="1914"/>
                </a:lnTo>
                <a:lnTo>
                  <a:pt x="5018" y="1886"/>
                </a:lnTo>
                <a:lnTo>
                  <a:pt x="4953" y="1858"/>
                </a:lnTo>
                <a:lnTo>
                  <a:pt x="4887" y="1830"/>
                </a:lnTo>
                <a:lnTo>
                  <a:pt x="4822" y="1801"/>
                </a:lnTo>
                <a:lnTo>
                  <a:pt x="4755" y="1774"/>
                </a:lnTo>
                <a:lnTo>
                  <a:pt x="4689" y="1745"/>
                </a:lnTo>
                <a:lnTo>
                  <a:pt x="4623" y="1717"/>
                </a:lnTo>
                <a:lnTo>
                  <a:pt x="4556" y="1689"/>
                </a:lnTo>
                <a:lnTo>
                  <a:pt x="4490" y="1661"/>
                </a:lnTo>
                <a:lnTo>
                  <a:pt x="4422" y="1633"/>
                </a:lnTo>
                <a:lnTo>
                  <a:pt x="4356" y="1605"/>
                </a:lnTo>
                <a:lnTo>
                  <a:pt x="4289" y="1577"/>
                </a:lnTo>
                <a:lnTo>
                  <a:pt x="4221" y="1550"/>
                </a:lnTo>
                <a:lnTo>
                  <a:pt x="4154" y="1521"/>
                </a:lnTo>
                <a:lnTo>
                  <a:pt x="4086" y="1494"/>
                </a:lnTo>
                <a:lnTo>
                  <a:pt x="4018" y="1466"/>
                </a:lnTo>
                <a:lnTo>
                  <a:pt x="3950" y="1438"/>
                </a:lnTo>
                <a:lnTo>
                  <a:pt x="3881" y="1410"/>
                </a:lnTo>
                <a:lnTo>
                  <a:pt x="3813" y="1383"/>
                </a:lnTo>
                <a:lnTo>
                  <a:pt x="3744" y="1355"/>
                </a:lnTo>
                <a:lnTo>
                  <a:pt x="3676" y="1328"/>
                </a:lnTo>
                <a:lnTo>
                  <a:pt x="3607" y="1300"/>
                </a:lnTo>
                <a:lnTo>
                  <a:pt x="3537" y="1273"/>
                </a:lnTo>
                <a:lnTo>
                  <a:pt x="3469" y="1245"/>
                </a:lnTo>
                <a:lnTo>
                  <a:pt x="3399" y="1218"/>
                </a:lnTo>
                <a:lnTo>
                  <a:pt x="3329" y="1191"/>
                </a:lnTo>
                <a:lnTo>
                  <a:pt x="3259" y="1163"/>
                </a:lnTo>
                <a:lnTo>
                  <a:pt x="3189" y="1136"/>
                </a:lnTo>
                <a:lnTo>
                  <a:pt x="3119" y="1108"/>
                </a:lnTo>
                <a:lnTo>
                  <a:pt x="3049" y="1081"/>
                </a:lnTo>
                <a:lnTo>
                  <a:pt x="2978" y="1055"/>
                </a:lnTo>
                <a:lnTo>
                  <a:pt x="2907" y="1027"/>
                </a:lnTo>
                <a:lnTo>
                  <a:pt x="2836" y="1000"/>
                </a:lnTo>
                <a:lnTo>
                  <a:pt x="2765" y="973"/>
                </a:lnTo>
                <a:lnTo>
                  <a:pt x="2694" y="946"/>
                </a:lnTo>
                <a:lnTo>
                  <a:pt x="2622" y="918"/>
                </a:lnTo>
                <a:lnTo>
                  <a:pt x="2551" y="892"/>
                </a:lnTo>
                <a:lnTo>
                  <a:pt x="2479" y="865"/>
                </a:lnTo>
                <a:lnTo>
                  <a:pt x="2407" y="838"/>
                </a:lnTo>
                <a:lnTo>
                  <a:pt x="2335" y="811"/>
                </a:lnTo>
                <a:lnTo>
                  <a:pt x="2263" y="785"/>
                </a:lnTo>
                <a:lnTo>
                  <a:pt x="2190" y="758"/>
                </a:lnTo>
                <a:lnTo>
                  <a:pt x="2118" y="731"/>
                </a:lnTo>
                <a:lnTo>
                  <a:pt x="2045" y="705"/>
                </a:lnTo>
                <a:lnTo>
                  <a:pt x="1971" y="678"/>
                </a:lnTo>
                <a:lnTo>
                  <a:pt x="1898" y="651"/>
                </a:lnTo>
                <a:lnTo>
                  <a:pt x="1825" y="625"/>
                </a:lnTo>
                <a:lnTo>
                  <a:pt x="1752" y="598"/>
                </a:lnTo>
                <a:lnTo>
                  <a:pt x="1677" y="572"/>
                </a:lnTo>
                <a:lnTo>
                  <a:pt x="1604" y="546"/>
                </a:lnTo>
                <a:lnTo>
                  <a:pt x="1530" y="519"/>
                </a:lnTo>
                <a:lnTo>
                  <a:pt x="1456" y="493"/>
                </a:lnTo>
                <a:lnTo>
                  <a:pt x="1381" y="467"/>
                </a:lnTo>
                <a:lnTo>
                  <a:pt x="1307" y="440"/>
                </a:lnTo>
                <a:lnTo>
                  <a:pt x="1231" y="414"/>
                </a:lnTo>
                <a:lnTo>
                  <a:pt x="1157" y="388"/>
                </a:lnTo>
                <a:lnTo>
                  <a:pt x="1082" y="362"/>
                </a:lnTo>
                <a:lnTo>
                  <a:pt x="1006" y="335"/>
                </a:lnTo>
                <a:lnTo>
                  <a:pt x="931" y="309"/>
                </a:lnTo>
                <a:lnTo>
                  <a:pt x="780" y="258"/>
                </a:lnTo>
                <a:lnTo>
                  <a:pt x="626" y="206"/>
                </a:lnTo>
                <a:lnTo>
                  <a:pt x="474" y="153"/>
                </a:lnTo>
                <a:lnTo>
                  <a:pt x="320" y="102"/>
                </a:lnTo>
                <a:lnTo>
                  <a:pt x="165" y="52"/>
                </a:lnTo>
                <a:lnTo>
                  <a:pt x="11" y="0"/>
                </a:lnTo>
                <a:lnTo>
                  <a:pt x="0" y="32"/>
                </a:lnTo>
                <a:close/>
              </a:path>
            </a:pathLst>
          </a:custGeom>
          <a:solidFill>
            <a:srgbClr val="DA251D"/>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C4261D"/>
              </a:solidFill>
            </a:endParaRPr>
          </a:p>
        </p:txBody>
      </p:sp>
      <p:sp>
        <p:nvSpPr>
          <p:cNvPr id="2175" name="椭圆 2174"/>
          <p:cNvSpPr/>
          <p:nvPr/>
        </p:nvSpPr>
        <p:spPr bwMode="auto">
          <a:xfrm>
            <a:off x="500906" y="1538213"/>
            <a:ext cx="765274" cy="765573"/>
          </a:xfrm>
          <a:prstGeom prst="ellipse">
            <a:avLst/>
          </a:prstGeom>
          <a:blipFill>
            <a:blip r:embed="rId4"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192" name="椭圆 191"/>
          <p:cNvSpPr/>
          <p:nvPr/>
        </p:nvSpPr>
        <p:spPr bwMode="auto">
          <a:xfrm>
            <a:off x="514597" y="2641924"/>
            <a:ext cx="765274" cy="765573"/>
          </a:xfrm>
          <a:prstGeom prst="ellipse">
            <a:avLst/>
          </a:prstGeom>
          <a:blipFill>
            <a:blip r:embed="rId5"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193" name="椭圆 192"/>
          <p:cNvSpPr/>
          <p:nvPr/>
        </p:nvSpPr>
        <p:spPr bwMode="auto">
          <a:xfrm>
            <a:off x="1261291" y="3474734"/>
            <a:ext cx="765274" cy="765573"/>
          </a:xfrm>
          <a:prstGeom prst="ellipse">
            <a:avLst/>
          </a:prstGeom>
          <a:blipFill>
            <a:blip r:embed="rId6"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194" name="椭圆 193"/>
          <p:cNvSpPr/>
          <p:nvPr/>
        </p:nvSpPr>
        <p:spPr bwMode="auto">
          <a:xfrm>
            <a:off x="2283846" y="3930053"/>
            <a:ext cx="765274" cy="765573"/>
          </a:xfrm>
          <a:prstGeom prst="ellipse">
            <a:avLst/>
          </a:prstGeom>
          <a:blipFill>
            <a:blip r:embed="rId7"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195" name="Rectangle 111"/>
          <p:cNvSpPr>
            <a:spLocks noChangeArrowheads="1"/>
          </p:cNvSpPr>
          <p:nvPr/>
        </p:nvSpPr>
        <p:spPr bwMode="auto">
          <a:xfrm>
            <a:off x="556209" y="2340166"/>
            <a:ext cx="64120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1000" dirty="0">
                <a:solidFill>
                  <a:srgbClr val="F8F8F8"/>
                </a:solidFill>
                <a:latin typeface="微软雅黑"/>
                <a:ea typeface="微软雅黑"/>
              </a:rPr>
              <a:t>北京分公司</a:t>
            </a:r>
          </a:p>
        </p:txBody>
      </p:sp>
      <p:sp>
        <p:nvSpPr>
          <p:cNvPr id="196" name="Rectangle 111"/>
          <p:cNvSpPr>
            <a:spLocks noChangeArrowheads="1"/>
          </p:cNvSpPr>
          <p:nvPr/>
        </p:nvSpPr>
        <p:spPr bwMode="auto">
          <a:xfrm>
            <a:off x="588292" y="3474343"/>
            <a:ext cx="64120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1000" dirty="0">
                <a:solidFill>
                  <a:srgbClr val="F8F8F8"/>
                </a:solidFill>
                <a:latin typeface="微软雅黑"/>
                <a:ea typeface="微软雅黑"/>
              </a:rPr>
              <a:t>武汉分公司</a:t>
            </a:r>
          </a:p>
        </p:txBody>
      </p:sp>
      <p:sp>
        <p:nvSpPr>
          <p:cNvPr id="197" name="Rectangle 111"/>
          <p:cNvSpPr>
            <a:spLocks noChangeArrowheads="1"/>
          </p:cNvSpPr>
          <p:nvPr/>
        </p:nvSpPr>
        <p:spPr bwMode="auto">
          <a:xfrm>
            <a:off x="1329458" y="4312839"/>
            <a:ext cx="64120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1000" dirty="0">
                <a:solidFill>
                  <a:srgbClr val="F8F8F8"/>
                </a:solidFill>
                <a:latin typeface="微软雅黑"/>
                <a:ea typeface="微软雅黑"/>
              </a:rPr>
              <a:t>广州分公司</a:t>
            </a:r>
          </a:p>
        </p:txBody>
      </p:sp>
      <p:sp>
        <p:nvSpPr>
          <p:cNvPr id="198" name="Rectangle 111"/>
          <p:cNvSpPr>
            <a:spLocks noChangeArrowheads="1"/>
          </p:cNvSpPr>
          <p:nvPr/>
        </p:nvSpPr>
        <p:spPr bwMode="auto">
          <a:xfrm>
            <a:off x="2365309" y="4665551"/>
            <a:ext cx="641201" cy="15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none" lIns="0" tIns="0" rIns="0" bIns="0" numCol="1" anchor="t" anchorCtr="0" compatLnSpc="1">
            <a:prstTxWarp prst="textNoShape">
              <a:avLst/>
            </a:prstTxWarp>
            <a:spAutoFit/>
          </a:bodyPr>
          <a:lstStyle/>
          <a:p>
            <a:pPr>
              <a:buFontTx/>
              <a:buNone/>
            </a:pPr>
            <a:r>
              <a:rPr lang="zh-CN" altLang="en-US" sz="1000" dirty="0">
                <a:solidFill>
                  <a:srgbClr val="F8F8F8"/>
                </a:solidFill>
                <a:latin typeface="微软雅黑"/>
                <a:ea typeface="微软雅黑"/>
              </a:rPr>
              <a:t>成都分公司</a:t>
            </a:r>
          </a:p>
        </p:txBody>
      </p:sp>
      <p:sp>
        <p:nvSpPr>
          <p:cNvPr id="199" name="TextBox 198"/>
          <p:cNvSpPr txBox="1"/>
          <p:nvPr/>
        </p:nvSpPr>
        <p:spPr>
          <a:xfrm>
            <a:off x="8234665" y="754986"/>
            <a:ext cx="494173" cy="761747"/>
          </a:xfrm>
          <a:prstGeom prst="rect">
            <a:avLst/>
          </a:prstGeom>
          <a:noFill/>
        </p:spPr>
        <p:txBody>
          <a:bodyPr wrap="none" lIns="68562" tIns="34281" rIns="68562" bIns="34281" rtlCol="0">
            <a:spAutoFit/>
          </a:bodyPr>
          <a:lstStyle/>
          <a:p>
            <a:r>
              <a:rPr lang="en-US" altLang="zh-CN" sz="4500" b="1" dirty="0">
                <a:solidFill>
                  <a:srgbClr val="C4261D"/>
                </a:solidFill>
                <a:latin typeface="微软雅黑"/>
                <a:ea typeface="微软雅黑"/>
              </a:rPr>
              <a:t>8</a:t>
            </a:r>
            <a:endParaRPr lang="zh-CN" altLang="en-US" sz="4500" b="1" dirty="0">
              <a:solidFill>
                <a:srgbClr val="C4261D"/>
              </a:solidFill>
              <a:latin typeface="微软雅黑"/>
              <a:ea typeface="微软雅黑"/>
            </a:endParaRPr>
          </a:p>
        </p:txBody>
      </p:sp>
      <p:sp>
        <p:nvSpPr>
          <p:cNvPr id="200" name="TextBox 199"/>
          <p:cNvSpPr txBox="1"/>
          <p:nvPr/>
        </p:nvSpPr>
        <p:spPr>
          <a:xfrm>
            <a:off x="7821251" y="1371076"/>
            <a:ext cx="907586" cy="300083"/>
          </a:xfrm>
          <a:prstGeom prst="rect">
            <a:avLst/>
          </a:prstGeom>
          <a:noFill/>
        </p:spPr>
        <p:txBody>
          <a:bodyPr wrap="none" lIns="68562" tIns="34281" rIns="68562" bIns="34281" rtlCol="0">
            <a:spAutoFit/>
          </a:bodyPr>
          <a:lstStyle/>
          <a:p>
            <a:r>
              <a:rPr lang="zh-CN" altLang="en-US" sz="1500" dirty="0">
                <a:solidFill>
                  <a:srgbClr val="292929"/>
                </a:solidFill>
                <a:latin typeface="微软雅黑"/>
                <a:ea typeface="微软雅黑"/>
              </a:rPr>
              <a:t>家分公司</a:t>
            </a:r>
          </a:p>
        </p:txBody>
      </p:sp>
      <p:sp>
        <p:nvSpPr>
          <p:cNvPr id="201" name="TextBox 200"/>
          <p:cNvSpPr txBox="1"/>
          <p:nvPr/>
        </p:nvSpPr>
        <p:spPr>
          <a:xfrm>
            <a:off x="7878937" y="1706051"/>
            <a:ext cx="849901" cy="761747"/>
          </a:xfrm>
          <a:prstGeom prst="rect">
            <a:avLst/>
          </a:prstGeom>
          <a:noFill/>
        </p:spPr>
        <p:txBody>
          <a:bodyPr wrap="none" lIns="68562" tIns="34281" rIns="68562" bIns="34281" rtlCol="0">
            <a:spAutoFit/>
          </a:bodyPr>
          <a:lstStyle/>
          <a:p>
            <a:r>
              <a:rPr lang="en-US" altLang="zh-CN" sz="4500" b="1" dirty="0">
                <a:solidFill>
                  <a:srgbClr val="C4261D"/>
                </a:solidFill>
                <a:latin typeface="微软雅黑"/>
                <a:ea typeface="微软雅黑"/>
              </a:rPr>
              <a:t>30</a:t>
            </a:r>
            <a:endParaRPr lang="zh-CN" altLang="en-US" sz="4500" b="1" dirty="0">
              <a:solidFill>
                <a:srgbClr val="C4261D"/>
              </a:solidFill>
              <a:latin typeface="微软雅黑"/>
              <a:ea typeface="微软雅黑"/>
            </a:endParaRPr>
          </a:p>
        </p:txBody>
      </p:sp>
      <p:sp>
        <p:nvSpPr>
          <p:cNvPr id="202" name="TextBox 201"/>
          <p:cNvSpPr txBox="1"/>
          <p:nvPr/>
        </p:nvSpPr>
        <p:spPr>
          <a:xfrm>
            <a:off x="7628967" y="2276512"/>
            <a:ext cx="1099871" cy="300083"/>
          </a:xfrm>
          <a:prstGeom prst="rect">
            <a:avLst/>
          </a:prstGeom>
          <a:noFill/>
        </p:spPr>
        <p:txBody>
          <a:bodyPr wrap="none" lIns="68562" tIns="34281" rIns="68562" bIns="34281" rtlCol="0">
            <a:spAutoFit/>
          </a:bodyPr>
          <a:lstStyle/>
          <a:p>
            <a:r>
              <a:rPr lang="zh-CN" altLang="en-US" sz="1500" dirty="0">
                <a:solidFill>
                  <a:srgbClr val="292929"/>
                </a:solidFill>
                <a:latin typeface="微软雅黑"/>
                <a:ea typeface="微软雅黑"/>
              </a:rPr>
              <a:t>省级代理商</a:t>
            </a:r>
          </a:p>
        </p:txBody>
      </p:sp>
      <p:sp>
        <p:nvSpPr>
          <p:cNvPr id="203" name="TextBox 202"/>
          <p:cNvSpPr txBox="1"/>
          <p:nvPr/>
        </p:nvSpPr>
        <p:spPr>
          <a:xfrm>
            <a:off x="7523209" y="2607598"/>
            <a:ext cx="1205629" cy="761747"/>
          </a:xfrm>
          <a:prstGeom prst="rect">
            <a:avLst/>
          </a:prstGeom>
          <a:noFill/>
        </p:spPr>
        <p:txBody>
          <a:bodyPr wrap="none" lIns="68562" tIns="34281" rIns="68562" bIns="34281" rtlCol="0">
            <a:spAutoFit/>
          </a:bodyPr>
          <a:lstStyle/>
          <a:p>
            <a:r>
              <a:rPr lang="en-US" altLang="zh-CN" sz="4500" b="1" dirty="0">
                <a:solidFill>
                  <a:srgbClr val="C4261D"/>
                </a:solidFill>
                <a:latin typeface="微软雅黑"/>
                <a:ea typeface="微软雅黑"/>
              </a:rPr>
              <a:t>235</a:t>
            </a:r>
            <a:endParaRPr lang="zh-CN" altLang="en-US" sz="4500" b="1" dirty="0">
              <a:solidFill>
                <a:srgbClr val="C4261D"/>
              </a:solidFill>
              <a:latin typeface="微软雅黑"/>
              <a:ea typeface="微软雅黑"/>
            </a:endParaRPr>
          </a:p>
        </p:txBody>
      </p:sp>
      <p:sp>
        <p:nvSpPr>
          <p:cNvPr id="204" name="TextBox 203"/>
          <p:cNvSpPr txBox="1"/>
          <p:nvPr/>
        </p:nvSpPr>
        <p:spPr>
          <a:xfrm>
            <a:off x="7628967" y="3222939"/>
            <a:ext cx="1099871" cy="300083"/>
          </a:xfrm>
          <a:prstGeom prst="rect">
            <a:avLst/>
          </a:prstGeom>
          <a:noFill/>
        </p:spPr>
        <p:txBody>
          <a:bodyPr wrap="none" lIns="68562" tIns="34281" rIns="68562" bIns="34281" rtlCol="0">
            <a:spAutoFit/>
          </a:bodyPr>
          <a:lstStyle/>
          <a:p>
            <a:r>
              <a:rPr lang="zh-CN" altLang="en-US" sz="1500" dirty="0">
                <a:solidFill>
                  <a:srgbClr val="292929"/>
                </a:solidFill>
                <a:latin typeface="微软雅黑"/>
                <a:ea typeface="微软雅黑"/>
              </a:rPr>
              <a:t>家二级代理</a:t>
            </a:r>
          </a:p>
        </p:txBody>
      </p:sp>
      <p:sp>
        <p:nvSpPr>
          <p:cNvPr id="205" name="TextBox 204"/>
          <p:cNvSpPr txBox="1"/>
          <p:nvPr/>
        </p:nvSpPr>
        <p:spPr>
          <a:xfrm>
            <a:off x="7167482" y="3633791"/>
            <a:ext cx="1561356" cy="761747"/>
          </a:xfrm>
          <a:prstGeom prst="rect">
            <a:avLst/>
          </a:prstGeom>
          <a:noFill/>
        </p:spPr>
        <p:txBody>
          <a:bodyPr wrap="none" lIns="68562" tIns="34281" rIns="68562" bIns="34281" rtlCol="0">
            <a:spAutoFit/>
          </a:bodyPr>
          <a:lstStyle/>
          <a:p>
            <a:r>
              <a:rPr lang="en-US" altLang="zh-CN" sz="4500" b="1" dirty="0">
                <a:solidFill>
                  <a:srgbClr val="C4261D"/>
                </a:solidFill>
                <a:latin typeface="微软雅黑"/>
                <a:ea typeface="微软雅黑"/>
              </a:rPr>
              <a:t>3000</a:t>
            </a:r>
            <a:endParaRPr lang="zh-CN" altLang="en-US" sz="4500" b="1" dirty="0">
              <a:solidFill>
                <a:srgbClr val="C4261D"/>
              </a:solidFill>
              <a:latin typeface="微软雅黑"/>
              <a:ea typeface="微软雅黑"/>
            </a:endParaRPr>
          </a:p>
        </p:txBody>
      </p:sp>
      <p:sp>
        <p:nvSpPr>
          <p:cNvPr id="206" name="TextBox 205"/>
          <p:cNvSpPr txBox="1"/>
          <p:nvPr/>
        </p:nvSpPr>
        <p:spPr>
          <a:xfrm>
            <a:off x="7628967" y="4256823"/>
            <a:ext cx="1099871" cy="300083"/>
          </a:xfrm>
          <a:prstGeom prst="rect">
            <a:avLst/>
          </a:prstGeom>
          <a:noFill/>
        </p:spPr>
        <p:txBody>
          <a:bodyPr wrap="none" lIns="68562" tIns="34281" rIns="68562" bIns="34281" rtlCol="0">
            <a:spAutoFit/>
          </a:bodyPr>
          <a:lstStyle/>
          <a:p>
            <a:r>
              <a:rPr lang="zh-CN" altLang="en-US" sz="1500" dirty="0">
                <a:solidFill>
                  <a:srgbClr val="292929"/>
                </a:solidFill>
                <a:latin typeface="微软雅黑"/>
              </a:rPr>
              <a:t>个</a:t>
            </a:r>
            <a:r>
              <a:rPr lang="zh-CN" altLang="en-US" sz="1500" dirty="0">
                <a:solidFill>
                  <a:srgbClr val="292929"/>
                </a:solidFill>
                <a:latin typeface="微软雅黑"/>
                <a:ea typeface="微软雅黑"/>
              </a:rPr>
              <a:t>加盟网点</a:t>
            </a:r>
          </a:p>
        </p:txBody>
      </p:sp>
    </p:spTree>
    <p:extLst>
      <p:ext uri="{BB962C8B-B14F-4D97-AF65-F5344CB8AC3E}">
        <p14:creationId xmlns:p14="http://schemas.microsoft.com/office/powerpoint/2010/main" val="2955066567"/>
      </p:ext>
    </p:extLst>
  </p:cSld>
  <p:clrMapOvr>
    <a:masterClrMapping/>
  </p:clrMapOvr>
  <mc:AlternateContent xmlns:mc="http://schemas.openxmlformats.org/markup-compatibility/2006" xmlns:p14="http://schemas.microsoft.com/office/powerpoint/2010/main">
    <mc:Choice Requires="p14">
      <p:transition spd="slow" p14:dur="1200" advTm="18981">
        <p14:prism/>
      </p:transition>
    </mc:Choice>
    <mc:Fallback xmlns="">
      <p:transition spd="slow" advTm="1898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37" fill="hold" grpId="0"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barn(outVertical)">
                                          <p:cBhvr>
                                            <p:cTn id="19" dur="500"/>
                                            <p:tgtEl>
                                              <p:spTgt spid="120"/>
                                            </p:tgtEl>
                                          </p:cBhvr>
                                        </p:animEffect>
                                      </p:childTnLst>
                                    </p:cTn>
                                  </p:par>
                                </p:childTnLst>
                              </p:cTn>
                            </p:par>
                            <p:par>
                              <p:cTn id="20" fill="hold">
                                <p:stCondLst>
                                  <p:cond delay="1450"/>
                                </p:stCondLst>
                                <p:childTnLst>
                                  <p:par>
                                    <p:cTn id="21" presetID="52"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Scale>
                                          <p:cBhvr>
                                            <p:cTn id="2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8"/>
                                            </p:tgtEl>
                                            <p:attrNameLst>
                                              <p:attrName>ppt_x</p:attrName>
                                              <p:attrName>ppt_y</p:attrName>
                                            </p:attrNameLst>
                                          </p:cBhvr>
                                        </p:animMotion>
                                        <p:animEffect transition="in" filter="fade">
                                          <p:cBhvr>
                                            <p:cTn id="25" dur="1000"/>
                                            <p:tgtEl>
                                              <p:spTgt spid="58"/>
                                            </p:tgtEl>
                                          </p:cBhvr>
                                        </p:animEffect>
                                      </p:childTnLst>
                                    </p:cTn>
                                  </p:par>
                                </p:childTnLst>
                              </p:cTn>
                            </p:par>
                            <p:par>
                              <p:cTn id="26" fill="hold">
                                <p:stCondLst>
                                  <p:cond delay="24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157"/>
                                            </p:tgtEl>
                                            <p:attrNameLst>
                                              <p:attrName>style.visibility</p:attrName>
                                            </p:attrNameLst>
                                          </p:cBhvr>
                                          <p:to>
                                            <p:strVal val="visible"/>
                                          </p:to>
                                        </p:set>
                                        <p:anim by="(-#ppt_w*2)" calcmode="lin" valueType="num">
                                          <p:cBhvr rctx="PPT">
                                            <p:cTn id="29" dur="250" autoRev="1" fill="hold">
                                              <p:stCondLst>
                                                <p:cond delay="0"/>
                                              </p:stCondLst>
                                            </p:cTn>
                                            <p:tgtEl>
                                              <p:spTgt spid="2157"/>
                                            </p:tgtEl>
                                            <p:attrNameLst>
                                              <p:attrName>ppt_w</p:attrName>
                                            </p:attrNameLst>
                                          </p:cBhvr>
                                        </p:anim>
                                        <p:anim by="(#ppt_w*0.50)" calcmode="lin" valueType="num">
                                          <p:cBhvr>
                                            <p:cTn id="30" dur="250" decel="50000" autoRev="1" fill="hold">
                                              <p:stCondLst>
                                                <p:cond delay="0"/>
                                              </p:stCondLst>
                                            </p:cTn>
                                            <p:tgtEl>
                                              <p:spTgt spid="2157"/>
                                            </p:tgtEl>
                                            <p:attrNameLst>
                                              <p:attrName>ppt_x</p:attrName>
                                            </p:attrNameLst>
                                          </p:cBhvr>
                                        </p:anim>
                                        <p:anim from="(-#ppt_h/2)" to="(#ppt_y)" calcmode="lin" valueType="num">
                                          <p:cBhvr>
                                            <p:cTn id="31" dur="500" fill="hold">
                                              <p:stCondLst>
                                                <p:cond delay="0"/>
                                              </p:stCondLst>
                                            </p:cTn>
                                            <p:tgtEl>
                                              <p:spTgt spid="2157"/>
                                            </p:tgtEl>
                                            <p:attrNameLst>
                                              <p:attrName>ppt_y</p:attrName>
                                            </p:attrNameLst>
                                          </p:cBhvr>
                                        </p:anim>
                                        <p:animRot by="21600000">
                                          <p:cBhvr>
                                            <p:cTn id="32" dur="500" fill="hold">
                                              <p:stCondLst>
                                                <p:cond delay="0"/>
                                              </p:stCondLst>
                                            </p:cTn>
                                            <p:tgtEl>
                                              <p:spTgt spid="2157"/>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2141"/>
                                            </p:tgtEl>
                                            <p:attrNameLst>
                                              <p:attrName>style.visibility</p:attrName>
                                            </p:attrNameLst>
                                          </p:cBhvr>
                                          <p:to>
                                            <p:strVal val="visible"/>
                                          </p:to>
                                        </p:set>
                                        <p:anim by="(-#ppt_w*2)" calcmode="lin" valueType="num">
                                          <p:cBhvr rctx="PPT">
                                            <p:cTn id="35" dur="250" autoRev="1" fill="hold">
                                              <p:stCondLst>
                                                <p:cond delay="0"/>
                                              </p:stCondLst>
                                            </p:cTn>
                                            <p:tgtEl>
                                              <p:spTgt spid="2141"/>
                                            </p:tgtEl>
                                            <p:attrNameLst>
                                              <p:attrName>ppt_w</p:attrName>
                                            </p:attrNameLst>
                                          </p:cBhvr>
                                        </p:anim>
                                        <p:anim by="(#ppt_w*0.50)" calcmode="lin" valueType="num">
                                          <p:cBhvr>
                                            <p:cTn id="36" dur="250" decel="50000" autoRev="1" fill="hold">
                                              <p:stCondLst>
                                                <p:cond delay="0"/>
                                              </p:stCondLst>
                                            </p:cTn>
                                            <p:tgtEl>
                                              <p:spTgt spid="2141"/>
                                            </p:tgtEl>
                                            <p:attrNameLst>
                                              <p:attrName>ppt_x</p:attrName>
                                            </p:attrNameLst>
                                          </p:cBhvr>
                                        </p:anim>
                                        <p:anim from="(-#ppt_h/2)" to="(#ppt_y)" calcmode="lin" valueType="num">
                                          <p:cBhvr>
                                            <p:cTn id="37" dur="500" fill="hold">
                                              <p:stCondLst>
                                                <p:cond delay="0"/>
                                              </p:stCondLst>
                                            </p:cTn>
                                            <p:tgtEl>
                                              <p:spTgt spid="2141"/>
                                            </p:tgtEl>
                                            <p:attrNameLst>
                                              <p:attrName>ppt_y</p:attrName>
                                            </p:attrNameLst>
                                          </p:cBhvr>
                                        </p:anim>
                                        <p:animRot by="21600000">
                                          <p:cBhvr>
                                            <p:cTn id="38" dur="500" fill="hold">
                                              <p:stCondLst>
                                                <p:cond delay="0"/>
                                              </p:stCondLst>
                                            </p:cTn>
                                            <p:tgtEl>
                                              <p:spTgt spid="2141"/>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2139"/>
                                            </p:tgtEl>
                                            <p:attrNameLst>
                                              <p:attrName>style.visibility</p:attrName>
                                            </p:attrNameLst>
                                          </p:cBhvr>
                                          <p:to>
                                            <p:strVal val="visible"/>
                                          </p:to>
                                        </p:set>
                                        <p:anim by="(-#ppt_w*2)" calcmode="lin" valueType="num">
                                          <p:cBhvr rctx="PPT">
                                            <p:cTn id="41" dur="250" autoRev="1" fill="hold">
                                              <p:stCondLst>
                                                <p:cond delay="0"/>
                                              </p:stCondLst>
                                            </p:cTn>
                                            <p:tgtEl>
                                              <p:spTgt spid="2139"/>
                                            </p:tgtEl>
                                            <p:attrNameLst>
                                              <p:attrName>ppt_w</p:attrName>
                                            </p:attrNameLst>
                                          </p:cBhvr>
                                        </p:anim>
                                        <p:anim by="(#ppt_w*0.50)" calcmode="lin" valueType="num">
                                          <p:cBhvr>
                                            <p:cTn id="42" dur="250" decel="50000" autoRev="1" fill="hold">
                                              <p:stCondLst>
                                                <p:cond delay="0"/>
                                              </p:stCondLst>
                                            </p:cTn>
                                            <p:tgtEl>
                                              <p:spTgt spid="2139"/>
                                            </p:tgtEl>
                                            <p:attrNameLst>
                                              <p:attrName>ppt_x</p:attrName>
                                            </p:attrNameLst>
                                          </p:cBhvr>
                                        </p:anim>
                                        <p:anim from="(-#ppt_h/2)" to="(#ppt_y)" calcmode="lin" valueType="num">
                                          <p:cBhvr>
                                            <p:cTn id="43" dur="500" fill="hold">
                                              <p:stCondLst>
                                                <p:cond delay="0"/>
                                              </p:stCondLst>
                                            </p:cTn>
                                            <p:tgtEl>
                                              <p:spTgt spid="2139"/>
                                            </p:tgtEl>
                                            <p:attrNameLst>
                                              <p:attrName>ppt_y</p:attrName>
                                            </p:attrNameLst>
                                          </p:cBhvr>
                                        </p:anim>
                                        <p:animRot by="21600000">
                                          <p:cBhvr>
                                            <p:cTn id="44" dur="500" fill="hold">
                                              <p:stCondLst>
                                                <p:cond delay="0"/>
                                              </p:stCondLst>
                                            </p:cTn>
                                            <p:tgtEl>
                                              <p:spTgt spid="213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2140"/>
                                            </p:tgtEl>
                                            <p:attrNameLst>
                                              <p:attrName>style.visibility</p:attrName>
                                            </p:attrNameLst>
                                          </p:cBhvr>
                                          <p:to>
                                            <p:strVal val="visible"/>
                                          </p:to>
                                        </p:set>
                                        <p:anim by="(-#ppt_w*2)" calcmode="lin" valueType="num">
                                          <p:cBhvr rctx="PPT">
                                            <p:cTn id="47" dur="250" autoRev="1" fill="hold">
                                              <p:stCondLst>
                                                <p:cond delay="0"/>
                                              </p:stCondLst>
                                            </p:cTn>
                                            <p:tgtEl>
                                              <p:spTgt spid="2140"/>
                                            </p:tgtEl>
                                            <p:attrNameLst>
                                              <p:attrName>ppt_w</p:attrName>
                                            </p:attrNameLst>
                                          </p:cBhvr>
                                        </p:anim>
                                        <p:anim by="(#ppt_w*0.50)" calcmode="lin" valueType="num">
                                          <p:cBhvr>
                                            <p:cTn id="48" dur="250" decel="50000" autoRev="1" fill="hold">
                                              <p:stCondLst>
                                                <p:cond delay="0"/>
                                              </p:stCondLst>
                                            </p:cTn>
                                            <p:tgtEl>
                                              <p:spTgt spid="2140"/>
                                            </p:tgtEl>
                                            <p:attrNameLst>
                                              <p:attrName>ppt_x</p:attrName>
                                            </p:attrNameLst>
                                          </p:cBhvr>
                                        </p:anim>
                                        <p:anim from="(-#ppt_h/2)" to="(#ppt_y)" calcmode="lin" valueType="num">
                                          <p:cBhvr>
                                            <p:cTn id="49" dur="500" fill="hold">
                                              <p:stCondLst>
                                                <p:cond delay="0"/>
                                              </p:stCondLst>
                                            </p:cTn>
                                            <p:tgtEl>
                                              <p:spTgt spid="2140"/>
                                            </p:tgtEl>
                                            <p:attrNameLst>
                                              <p:attrName>ppt_y</p:attrName>
                                            </p:attrNameLst>
                                          </p:cBhvr>
                                        </p:anim>
                                        <p:animRot by="21600000">
                                          <p:cBhvr>
                                            <p:cTn id="50" dur="500" fill="hold">
                                              <p:stCondLst>
                                                <p:cond delay="0"/>
                                              </p:stCondLst>
                                            </p:cTn>
                                            <p:tgtEl>
                                              <p:spTgt spid="214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2134"/>
                                            </p:tgtEl>
                                            <p:attrNameLst>
                                              <p:attrName>style.visibility</p:attrName>
                                            </p:attrNameLst>
                                          </p:cBhvr>
                                          <p:to>
                                            <p:strVal val="visible"/>
                                          </p:to>
                                        </p:set>
                                        <p:anim by="(-#ppt_w*2)" calcmode="lin" valueType="num">
                                          <p:cBhvr rctx="PPT">
                                            <p:cTn id="53" dur="250" autoRev="1" fill="hold">
                                              <p:stCondLst>
                                                <p:cond delay="0"/>
                                              </p:stCondLst>
                                            </p:cTn>
                                            <p:tgtEl>
                                              <p:spTgt spid="2134"/>
                                            </p:tgtEl>
                                            <p:attrNameLst>
                                              <p:attrName>ppt_w</p:attrName>
                                            </p:attrNameLst>
                                          </p:cBhvr>
                                        </p:anim>
                                        <p:anim by="(#ppt_w*0.50)" calcmode="lin" valueType="num">
                                          <p:cBhvr>
                                            <p:cTn id="54" dur="250" decel="50000" autoRev="1" fill="hold">
                                              <p:stCondLst>
                                                <p:cond delay="0"/>
                                              </p:stCondLst>
                                            </p:cTn>
                                            <p:tgtEl>
                                              <p:spTgt spid="2134"/>
                                            </p:tgtEl>
                                            <p:attrNameLst>
                                              <p:attrName>ppt_x</p:attrName>
                                            </p:attrNameLst>
                                          </p:cBhvr>
                                        </p:anim>
                                        <p:anim from="(-#ppt_h/2)" to="(#ppt_y)" calcmode="lin" valueType="num">
                                          <p:cBhvr>
                                            <p:cTn id="55" dur="500" fill="hold">
                                              <p:stCondLst>
                                                <p:cond delay="0"/>
                                              </p:stCondLst>
                                            </p:cTn>
                                            <p:tgtEl>
                                              <p:spTgt spid="2134"/>
                                            </p:tgtEl>
                                            <p:attrNameLst>
                                              <p:attrName>ppt_y</p:attrName>
                                            </p:attrNameLst>
                                          </p:cBhvr>
                                        </p:anim>
                                        <p:animRot by="21600000">
                                          <p:cBhvr>
                                            <p:cTn id="56" dur="500" fill="hold">
                                              <p:stCondLst>
                                                <p:cond delay="0"/>
                                              </p:stCondLst>
                                            </p:cTn>
                                            <p:tgtEl>
                                              <p:spTgt spid="2134"/>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2132"/>
                                            </p:tgtEl>
                                            <p:attrNameLst>
                                              <p:attrName>style.visibility</p:attrName>
                                            </p:attrNameLst>
                                          </p:cBhvr>
                                          <p:to>
                                            <p:strVal val="visible"/>
                                          </p:to>
                                        </p:set>
                                        <p:anim by="(-#ppt_w*2)" calcmode="lin" valueType="num">
                                          <p:cBhvr rctx="PPT">
                                            <p:cTn id="59" dur="250" autoRev="1" fill="hold">
                                              <p:stCondLst>
                                                <p:cond delay="0"/>
                                              </p:stCondLst>
                                            </p:cTn>
                                            <p:tgtEl>
                                              <p:spTgt spid="2132"/>
                                            </p:tgtEl>
                                            <p:attrNameLst>
                                              <p:attrName>ppt_w</p:attrName>
                                            </p:attrNameLst>
                                          </p:cBhvr>
                                        </p:anim>
                                        <p:anim by="(#ppt_w*0.50)" calcmode="lin" valueType="num">
                                          <p:cBhvr>
                                            <p:cTn id="60" dur="250" decel="50000" autoRev="1" fill="hold">
                                              <p:stCondLst>
                                                <p:cond delay="0"/>
                                              </p:stCondLst>
                                            </p:cTn>
                                            <p:tgtEl>
                                              <p:spTgt spid="2132"/>
                                            </p:tgtEl>
                                            <p:attrNameLst>
                                              <p:attrName>ppt_x</p:attrName>
                                            </p:attrNameLst>
                                          </p:cBhvr>
                                        </p:anim>
                                        <p:anim from="(-#ppt_h/2)" to="(#ppt_y)" calcmode="lin" valueType="num">
                                          <p:cBhvr>
                                            <p:cTn id="61" dur="500" fill="hold">
                                              <p:stCondLst>
                                                <p:cond delay="0"/>
                                              </p:stCondLst>
                                            </p:cTn>
                                            <p:tgtEl>
                                              <p:spTgt spid="2132"/>
                                            </p:tgtEl>
                                            <p:attrNameLst>
                                              <p:attrName>ppt_y</p:attrName>
                                            </p:attrNameLst>
                                          </p:cBhvr>
                                        </p:anim>
                                        <p:animRot by="21600000">
                                          <p:cBhvr>
                                            <p:cTn id="62" dur="500" fill="hold">
                                              <p:stCondLst>
                                                <p:cond delay="0"/>
                                              </p:stCondLst>
                                            </p:cTn>
                                            <p:tgtEl>
                                              <p:spTgt spid="2132"/>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2129"/>
                                            </p:tgtEl>
                                            <p:attrNameLst>
                                              <p:attrName>style.visibility</p:attrName>
                                            </p:attrNameLst>
                                          </p:cBhvr>
                                          <p:to>
                                            <p:strVal val="visible"/>
                                          </p:to>
                                        </p:set>
                                        <p:anim by="(-#ppt_w*2)" calcmode="lin" valueType="num">
                                          <p:cBhvr rctx="PPT">
                                            <p:cTn id="65" dur="250" autoRev="1" fill="hold">
                                              <p:stCondLst>
                                                <p:cond delay="0"/>
                                              </p:stCondLst>
                                            </p:cTn>
                                            <p:tgtEl>
                                              <p:spTgt spid="2129"/>
                                            </p:tgtEl>
                                            <p:attrNameLst>
                                              <p:attrName>ppt_w</p:attrName>
                                            </p:attrNameLst>
                                          </p:cBhvr>
                                        </p:anim>
                                        <p:anim by="(#ppt_w*0.50)" calcmode="lin" valueType="num">
                                          <p:cBhvr>
                                            <p:cTn id="66" dur="250" decel="50000" autoRev="1" fill="hold">
                                              <p:stCondLst>
                                                <p:cond delay="0"/>
                                              </p:stCondLst>
                                            </p:cTn>
                                            <p:tgtEl>
                                              <p:spTgt spid="2129"/>
                                            </p:tgtEl>
                                            <p:attrNameLst>
                                              <p:attrName>ppt_x</p:attrName>
                                            </p:attrNameLst>
                                          </p:cBhvr>
                                        </p:anim>
                                        <p:anim from="(-#ppt_h/2)" to="(#ppt_y)" calcmode="lin" valueType="num">
                                          <p:cBhvr>
                                            <p:cTn id="67" dur="500" fill="hold">
                                              <p:stCondLst>
                                                <p:cond delay="0"/>
                                              </p:stCondLst>
                                            </p:cTn>
                                            <p:tgtEl>
                                              <p:spTgt spid="2129"/>
                                            </p:tgtEl>
                                            <p:attrNameLst>
                                              <p:attrName>ppt_y</p:attrName>
                                            </p:attrNameLst>
                                          </p:cBhvr>
                                        </p:anim>
                                        <p:animRot by="21600000">
                                          <p:cBhvr>
                                            <p:cTn id="68" dur="500" fill="hold">
                                              <p:stCondLst>
                                                <p:cond delay="0"/>
                                              </p:stCondLst>
                                            </p:cTn>
                                            <p:tgtEl>
                                              <p:spTgt spid="2129"/>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2130"/>
                                            </p:tgtEl>
                                            <p:attrNameLst>
                                              <p:attrName>style.visibility</p:attrName>
                                            </p:attrNameLst>
                                          </p:cBhvr>
                                          <p:to>
                                            <p:strVal val="visible"/>
                                          </p:to>
                                        </p:set>
                                        <p:anim by="(-#ppt_w*2)" calcmode="lin" valueType="num">
                                          <p:cBhvr rctx="PPT">
                                            <p:cTn id="71" dur="250" autoRev="1" fill="hold">
                                              <p:stCondLst>
                                                <p:cond delay="0"/>
                                              </p:stCondLst>
                                            </p:cTn>
                                            <p:tgtEl>
                                              <p:spTgt spid="2130"/>
                                            </p:tgtEl>
                                            <p:attrNameLst>
                                              <p:attrName>ppt_w</p:attrName>
                                            </p:attrNameLst>
                                          </p:cBhvr>
                                        </p:anim>
                                        <p:anim by="(#ppt_w*0.50)" calcmode="lin" valueType="num">
                                          <p:cBhvr>
                                            <p:cTn id="72" dur="250" decel="50000" autoRev="1" fill="hold">
                                              <p:stCondLst>
                                                <p:cond delay="0"/>
                                              </p:stCondLst>
                                            </p:cTn>
                                            <p:tgtEl>
                                              <p:spTgt spid="2130"/>
                                            </p:tgtEl>
                                            <p:attrNameLst>
                                              <p:attrName>ppt_x</p:attrName>
                                            </p:attrNameLst>
                                          </p:cBhvr>
                                        </p:anim>
                                        <p:anim from="(-#ppt_h/2)" to="(#ppt_y)" calcmode="lin" valueType="num">
                                          <p:cBhvr>
                                            <p:cTn id="73" dur="500" fill="hold">
                                              <p:stCondLst>
                                                <p:cond delay="0"/>
                                              </p:stCondLst>
                                            </p:cTn>
                                            <p:tgtEl>
                                              <p:spTgt spid="2130"/>
                                            </p:tgtEl>
                                            <p:attrNameLst>
                                              <p:attrName>ppt_y</p:attrName>
                                            </p:attrNameLst>
                                          </p:cBhvr>
                                        </p:anim>
                                        <p:animRot by="21600000">
                                          <p:cBhvr>
                                            <p:cTn id="74" dur="500" fill="hold">
                                              <p:stCondLst>
                                                <p:cond delay="0"/>
                                              </p:stCondLst>
                                            </p:cTn>
                                            <p:tgtEl>
                                              <p:spTgt spid="2130"/>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2128"/>
                                            </p:tgtEl>
                                            <p:attrNameLst>
                                              <p:attrName>style.visibility</p:attrName>
                                            </p:attrNameLst>
                                          </p:cBhvr>
                                          <p:to>
                                            <p:strVal val="visible"/>
                                          </p:to>
                                        </p:set>
                                        <p:anim by="(-#ppt_w*2)" calcmode="lin" valueType="num">
                                          <p:cBhvr rctx="PPT">
                                            <p:cTn id="77" dur="250" autoRev="1" fill="hold">
                                              <p:stCondLst>
                                                <p:cond delay="0"/>
                                              </p:stCondLst>
                                            </p:cTn>
                                            <p:tgtEl>
                                              <p:spTgt spid="2128"/>
                                            </p:tgtEl>
                                            <p:attrNameLst>
                                              <p:attrName>ppt_w</p:attrName>
                                            </p:attrNameLst>
                                          </p:cBhvr>
                                        </p:anim>
                                        <p:anim by="(#ppt_w*0.50)" calcmode="lin" valueType="num">
                                          <p:cBhvr>
                                            <p:cTn id="78" dur="250" decel="50000" autoRev="1" fill="hold">
                                              <p:stCondLst>
                                                <p:cond delay="0"/>
                                              </p:stCondLst>
                                            </p:cTn>
                                            <p:tgtEl>
                                              <p:spTgt spid="2128"/>
                                            </p:tgtEl>
                                            <p:attrNameLst>
                                              <p:attrName>ppt_x</p:attrName>
                                            </p:attrNameLst>
                                          </p:cBhvr>
                                        </p:anim>
                                        <p:anim from="(-#ppt_h/2)" to="(#ppt_y)" calcmode="lin" valueType="num">
                                          <p:cBhvr>
                                            <p:cTn id="79" dur="500" fill="hold">
                                              <p:stCondLst>
                                                <p:cond delay="0"/>
                                              </p:stCondLst>
                                            </p:cTn>
                                            <p:tgtEl>
                                              <p:spTgt spid="2128"/>
                                            </p:tgtEl>
                                            <p:attrNameLst>
                                              <p:attrName>ppt_y</p:attrName>
                                            </p:attrNameLst>
                                          </p:cBhvr>
                                        </p:anim>
                                        <p:animRot by="21600000">
                                          <p:cBhvr>
                                            <p:cTn id="80" dur="500" fill="hold">
                                              <p:stCondLst>
                                                <p:cond delay="0"/>
                                              </p:stCondLst>
                                            </p:cTn>
                                            <p:tgtEl>
                                              <p:spTgt spid="2128"/>
                                            </p:tgtEl>
                                            <p:attrNameLst>
                                              <p:attrName>r</p:attrName>
                                            </p:attrNameLst>
                                          </p:cBhvr>
                                        </p:animRot>
                                      </p:childTnLst>
                                    </p:cTn>
                                  </p:par>
                                  <p:par>
                                    <p:cTn id="81" presetID="56" presetClass="entr" presetSubtype="0" fill="hold" grpId="0" nodeType="withEffect">
                                      <p:stCondLst>
                                        <p:cond delay="0"/>
                                      </p:stCondLst>
                                      <p:iterate type="lt">
                                        <p:tmPct val="10000"/>
                                      </p:iterate>
                                      <p:childTnLst>
                                        <p:set>
                                          <p:cBhvr>
                                            <p:cTn id="82" dur="1" fill="hold">
                                              <p:stCondLst>
                                                <p:cond delay="0"/>
                                              </p:stCondLst>
                                            </p:cTn>
                                            <p:tgtEl>
                                              <p:spTgt spid="2127"/>
                                            </p:tgtEl>
                                            <p:attrNameLst>
                                              <p:attrName>style.visibility</p:attrName>
                                            </p:attrNameLst>
                                          </p:cBhvr>
                                          <p:to>
                                            <p:strVal val="visible"/>
                                          </p:to>
                                        </p:set>
                                        <p:anim by="(-#ppt_w*2)" calcmode="lin" valueType="num">
                                          <p:cBhvr rctx="PPT">
                                            <p:cTn id="83" dur="250" autoRev="1" fill="hold">
                                              <p:stCondLst>
                                                <p:cond delay="0"/>
                                              </p:stCondLst>
                                            </p:cTn>
                                            <p:tgtEl>
                                              <p:spTgt spid="2127"/>
                                            </p:tgtEl>
                                            <p:attrNameLst>
                                              <p:attrName>ppt_w</p:attrName>
                                            </p:attrNameLst>
                                          </p:cBhvr>
                                        </p:anim>
                                        <p:anim by="(#ppt_w*0.50)" calcmode="lin" valueType="num">
                                          <p:cBhvr>
                                            <p:cTn id="84" dur="250" decel="50000" autoRev="1" fill="hold">
                                              <p:stCondLst>
                                                <p:cond delay="0"/>
                                              </p:stCondLst>
                                            </p:cTn>
                                            <p:tgtEl>
                                              <p:spTgt spid="2127"/>
                                            </p:tgtEl>
                                            <p:attrNameLst>
                                              <p:attrName>ppt_x</p:attrName>
                                            </p:attrNameLst>
                                          </p:cBhvr>
                                        </p:anim>
                                        <p:anim from="(-#ppt_h/2)" to="(#ppt_y)" calcmode="lin" valueType="num">
                                          <p:cBhvr>
                                            <p:cTn id="85" dur="500" fill="hold">
                                              <p:stCondLst>
                                                <p:cond delay="0"/>
                                              </p:stCondLst>
                                            </p:cTn>
                                            <p:tgtEl>
                                              <p:spTgt spid="2127"/>
                                            </p:tgtEl>
                                            <p:attrNameLst>
                                              <p:attrName>ppt_y</p:attrName>
                                            </p:attrNameLst>
                                          </p:cBhvr>
                                        </p:anim>
                                        <p:animRot by="21600000">
                                          <p:cBhvr>
                                            <p:cTn id="86" dur="500" fill="hold">
                                              <p:stCondLst>
                                                <p:cond delay="0"/>
                                              </p:stCondLst>
                                            </p:cTn>
                                            <p:tgtEl>
                                              <p:spTgt spid="2127"/>
                                            </p:tgtEl>
                                            <p:attrNameLst>
                                              <p:attrName>r</p:attrName>
                                            </p:attrNameLst>
                                          </p:cBhvr>
                                        </p:animRot>
                                      </p:childTnLst>
                                    </p:cTn>
                                  </p:par>
                                  <p:par>
                                    <p:cTn id="87" presetID="56" presetClass="entr" presetSubtype="0" fill="hold" grpId="0" nodeType="withEffect">
                                      <p:stCondLst>
                                        <p:cond delay="0"/>
                                      </p:stCondLst>
                                      <p:iterate type="lt">
                                        <p:tmPct val="10000"/>
                                      </p:iterate>
                                      <p:childTnLst>
                                        <p:set>
                                          <p:cBhvr>
                                            <p:cTn id="88" dur="1" fill="hold">
                                              <p:stCondLst>
                                                <p:cond delay="0"/>
                                              </p:stCondLst>
                                            </p:cTn>
                                            <p:tgtEl>
                                              <p:spTgt spid="2126"/>
                                            </p:tgtEl>
                                            <p:attrNameLst>
                                              <p:attrName>style.visibility</p:attrName>
                                            </p:attrNameLst>
                                          </p:cBhvr>
                                          <p:to>
                                            <p:strVal val="visible"/>
                                          </p:to>
                                        </p:set>
                                        <p:anim by="(-#ppt_w*2)" calcmode="lin" valueType="num">
                                          <p:cBhvr rctx="PPT">
                                            <p:cTn id="89" dur="250" autoRev="1" fill="hold">
                                              <p:stCondLst>
                                                <p:cond delay="0"/>
                                              </p:stCondLst>
                                            </p:cTn>
                                            <p:tgtEl>
                                              <p:spTgt spid="2126"/>
                                            </p:tgtEl>
                                            <p:attrNameLst>
                                              <p:attrName>ppt_w</p:attrName>
                                            </p:attrNameLst>
                                          </p:cBhvr>
                                        </p:anim>
                                        <p:anim by="(#ppt_w*0.50)" calcmode="lin" valueType="num">
                                          <p:cBhvr>
                                            <p:cTn id="90" dur="250" decel="50000" autoRev="1" fill="hold">
                                              <p:stCondLst>
                                                <p:cond delay="0"/>
                                              </p:stCondLst>
                                            </p:cTn>
                                            <p:tgtEl>
                                              <p:spTgt spid="2126"/>
                                            </p:tgtEl>
                                            <p:attrNameLst>
                                              <p:attrName>ppt_x</p:attrName>
                                            </p:attrNameLst>
                                          </p:cBhvr>
                                        </p:anim>
                                        <p:anim from="(-#ppt_h/2)" to="(#ppt_y)" calcmode="lin" valueType="num">
                                          <p:cBhvr>
                                            <p:cTn id="91" dur="500" fill="hold">
                                              <p:stCondLst>
                                                <p:cond delay="0"/>
                                              </p:stCondLst>
                                            </p:cTn>
                                            <p:tgtEl>
                                              <p:spTgt spid="2126"/>
                                            </p:tgtEl>
                                            <p:attrNameLst>
                                              <p:attrName>ppt_y</p:attrName>
                                            </p:attrNameLst>
                                          </p:cBhvr>
                                        </p:anim>
                                        <p:animRot by="21600000">
                                          <p:cBhvr>
                                            <p:cTn id="92" dur="500" fill="hold">
                                              <p:stCondLst>
                                                <p:cond delay="0"/>
                                              </p:stCondLst>
                                            </p:cTn>
                                            <p:tgtEl>
                                              <p:spTgt spid="2126"/>
                                            </p:tgtEl>
                                            <p:attrNameLst>
                                              <p:attrName>r</p:attrName>
                                            </p:attrNameLst>
                                          </p:cBhvr>
                                        </p:animRot>
                                      </p:childTnLst>
                                    </p:cTn>
                                  </p:par>
                                  <p:par>
                                    <p:cTn id="93" presetID="56" presetClass="entr" presetSubtype="0" fill="hold" grpId="0" nodeType="withEffect">
                                      <p:stCondLst>
                                        <p:cond delay="0"/>
                                      </p:stCondLst>
                                      <p:iterate type="lt">
                                        <p:tmPct val="10000"/>
                                      </p:iterate>
                                      <p:childTnLst>
                                        <p:set>
                                          <p:cBhvr>
                                            <p:cTn id="94" dur="1" fill="hold">
                                              <p:stCondLst>
                                                <p:cond delay="0"/>
                                              </p:stCondLst>
                                            </p:cTn>
                                            <p:tgtEl>
                                              <p:spTgt spid="2150"/>
                                            </p:tgtEl>
                                            <p:attrNameLst>
                                              <p:attrName>style.visibility</p:attrName>
                                            </p:attrNameLst>
                                          </p:cBhvr>
                                          <p:to>
                                            <p:strVal val="visible"/>
                                          </p:to>
                                        </p:set>
                                        <p:anim by="(-#ppt_w*2)" calcmode="lin" valueType="num">
                                          <p:cBhvr rctx="PPT">
                                            <p:cTn id="95" dur="250" autoRev="1" fill="hold">
                                              <p:stCondLst>
                                                <p:cond delay="0"/>
                                              </p:stCondLst>
                                            </p:cTn>
                                            <p:tgtEl>
                                              <p:spTgt spid="2150"/>
                                            </p:tgtEl>
                                            <p:attrNameLst>
                                              <p:attrName>ppt_w</p:attrName>
                                            </p:attrNameLst>
                                          </p:cBhvr>
                                        </p:anim>
                                        <p:anim by="(#ppt_w*0.50)" calcmode="lin" valueType="num">
                                          <p:cBhvr>
                                            <p:cTn id="96" dur="250" decel="50000" autoRev="1" fill="hold">
                                              <p:stCondLst>
                                                <p:cond delay="0"/>
                                              </p:stCondLst>
                                            </p:cTn>
                                            <p:tgtEl>
                                              <p:spTgt spid="2150"/>
                                            </p:tgtEl>
                                            <p:attrNameLst>
                                              <p:attrName>ppt_x</p:attrName>
                                            </p:attrNameLst>
                                          </p:cBhvr>
                                        </p:anim>
                                        <p:anim from="(-#ppt_h/2)" to="(#ppt_y)" calcmode="lin" valueType="num">
                                          <p:cBhvr>
                                            <p:cTn id="97" dur="500" fill="hold">
                                              <p:stCondLst>
                                                <p:cond delay="0"/>
                                              </p:stCondLst>
                                            </p:cTn>
                                            <p:tgtEl>
                                              <p:spTgt spid="2150"/>
                                            </p:tgtEl>
                                            <p:attrNameLst>
                                              <p:attrName>ppt_y</p:attrName>
                                            </p:attrNameLst>
                                          </p:cBhvr>
                                        </p:anim>
                                        <p:animRot by="21600000">
                                          <p:cBhvr>
                                            <p:cTn id="98" dur="500" fill="hold">
                                              <p:stCondLst>
                                                <p:cond delay="0"/>
                                              </p:stCondLst>
                                            </p:cTn>
                                            <p:tgtEl>
                                              <p:spTgt spid="2150"/>
                                            </p:tgtEl>
                                            <p:attrNameLst>
                                              <p:attrName>r</p:attrName>
                                            </p:attrNameLst>
                                          </p:cBhvr>
                                        </p:animRot>
                                      </p:childTnLst>
                                    </p:cTn>
                                  </p:par>
                                  <p:par>
                                    <p:cTn id="99" presetID="56" presetClass="entr" presetSubtype="0" fill="hold" grpId="0" nodeType="withEffect">
                                      <p:stCondLst>
                                        <p:cond delay="0"/>
                                      </p:stCondLst>
                                      <p:iterate type="lt">
                                        <p:tmPct val="10000"/>
                                      </p:iterate>
                                      <p:childTnLst>
                                        <p:set>
                                          <p:cBhvr>
                                            <p:cTn id="100" dur="1" fill="hold">
                                              <p:stCondLst>
                                                <p:cond delay="0"/>
                                              </p:stCondLst>
                                            </p:cTn>
                                            <p:tgtEl>
                                              <p:spTgt spid="2149"/>
                                            </p:tgtEl>
                                            <p:attrNameLst>
                                              <p:attrName>style.visibility</p:attrName>
                                            </p:attrNameLst>
                                          </p:cBhvr>
                                          <p:to>
                                            <p:strVal val="visible"/>
                                          </p:to>
                                        </p:set>
                                        <p:anim by="(-#ppt_w*2)" calcmode="lin" valueType="num">
                                          <p:cBhvr rctx="PPT">
                                            <p:cTn id="101" dur="250" autoRev="1" fill="hold">
                                              <p:stCondLst>
                                                <p:cond delay="0"/>
                                              </p:stCondLst>
                                            </p:cTn>
                                            <p:tgtEl>
                                              <p:spTgt spid="2149"/>
                                            </p:tgtEl>
                                            <p:attrNameLst>
                                              <p:attrName>ppt_w</p:attrName>
                                            </p:attrNameLst>
                                          </p:cBhvr>
                                        </p:anim>
                                        <p:anim by="(#ppt_w*0.50)" calcmode="lin" valueType="num">
                                          <p:cBhvr>
                                            <p:cTn id="102" dur="250" decel="50000" autoRev="1" fill="hold">
                                              <p:stCondLst>
                                                <p:cond delay="0"/>
                                              </p:stCondLst>
                                            </p:cTn>
                                            <p:tgtEl>
                                              <p:spTgt spid="2149"/>
                                            </p:tgtEl>
                                            <p:attrNameLst>
                                              <p:attrName>ppt_x</p:attrName>
                                            </p:attrNameLst>
                                          </p:cBhvr>
                                        </p:anim>
                                        <p:anim from="(-#ppt_h/2)" to="(#ppt_y)" calcmode="lin" valueType="num">
                                          <p:cBhvr>
                                            <p:cTn id="103" dur="500" fill="hold">
                                              <p:stCondLst>
                                                <p:cond delay="0"/>
                                              </p:stCondLst>
                                            </p:cTn>
                                            <p:tgtEl>
                                              <p:spTgt spid="2149"/>
                                            </p:tgtEl>
                                            <p:attrNameLst>
                                              <p:attrName>ppt_y</p:attrName>
                                            </p:attrNameLst>
                                          </p:cBhvr>
                                        </p:anim>
                                        <p:animRot by="21600000">
                                          <p:cBhvr>
                                            <p:cTn id="104" dur="500" fill="hold">
                                              <p:stCondLst>
                                                <p:cond delay="0"/>
                                              </p:stCondLst>
                                            </p:cTn>
                                            <p:tgtEl>
                                              <p:spTgt spid="2149"/>
                                            </p:tgtEl>
                                            <p:attrNameLst>
                                              <p:attrName>r</p:attrName>
                                            </p:attrNameLst>
                                          </p:cBhvr>
                                        </p:animRot>
                                      </p:childTnLst>
                                    </p:cTn>
                                  </p:par>
                                  <p:par>
                                    <p:cTn id="105" presetID="56" presetClass="entr" presetSubtype="0" fill="hold" grpId="0" nodeType="withEffect">
                                      <p:stCondLst>
                                        <p:cond delay="0"/>
                                      </p:stCondLst>
                                      <p:iterate type="lt">
                                        <p:tmPct val="10000"/>
                                      </p:iterate>
                                      <p:childTnLst>
                                        <p:set>
                                          <p:cBhvr>
                                            <p:cTn id="106" dur="1" fill="hold">
                                              <p:stCondLst>
                                                <p:cond delay="0"/>
                                              </p:stCondLst>
                                            </p:cTn>
                                            <p:tgtEl>
                                              <p:spTgt spid="2148"/>
                                            </p:tgtEl>
                                            <p:attrNameLst>
                                              <p:attrName>style.visibility</p:attrName>
                                            </p:attrNameLst>
                                          </p:cBhvr>
                                          <p:to>
                                            <p:strVal val="visible"/>
                                          </p:to>
                                        </p:set>
                                        <p:anim by="(-#ppt_w*2)" calcmode="lin" valueType="num">
                                          <p:cBhvr rctx="PPT">
                                            <p:cTn id="107" dur="250" autoRev="1" fill="hold">
                                              <p:stCondLst>
                                                <p:cond delay="0"/>
                                              </p:stCondLst>
                                            </p:cTn>
                                            <p:tgtEl>
                                              <p:spTgt spid="2148"/>
                                            </p:tgtEl>
                                            <p:attrNameLst>
                                              <p:attrName>ppt_w</p:attrName>
                                            </p:attrNameLst>
                                          </p:cBhvr>
                                        </p:anim>
                                        <p:anim by="(#ppt_w*0.50)" calcmode="lin" valueType="num">
                                          <p:cBhvr>
                                            <p:cTn id="108" dur="250" decel="50000" autoRev="1" fill="hold">
                                              <p:stCondLst>
                                                <p:cond delay="0"/>
                                              </p:stCondLst>
                                            </p:cTn>
                                            <p:tgtEl>
                                              <p:spTgt spid="2148"/>
                                            </p:tgtEl>
                                            <p:attrNameLst>
                                              <p:attrName>ppt_x</p:attrName>
                                            </p:attrNameLst>
                                          </p:cBhvr>
                                        </p:anim>
                                        <p:anim from="(-#ppt_h/2)" to="(#ppt_y)" calcmode="lin" valueType="num">
                                          <p:cBhvr>
                                            <p:cTn id="109" dur="500" fill="hold">
                                              <p:stCondLst>
                                                <p:cond delay="0"/>
                                              </p:stCondLst>
                                            </p:cTn>
                                            <p:tgtEl>
                                              <p:spTgt spid="2148"/>
                                            </p:tgtEl>
                                            <p:attrNameLst>
                                              <p:attrName>ppt_y</p:attrName>
                                            </p:attrNameLst>
                                          </p:cBhvr>
                                        </p:anim>
                                        <p:animRot by="21600000">
                                          <p:cBhvr>
                                            <p:cTn id="110" dur="500" fill="hold">
                                              <p:stCondLst>
                                                <p:cond delay="0"/>
                                              </p:stCondLst>
                                            </p:cTn>
                                            <p:tgtEl>
                                              <p:spTgt spid="2148"/>
                                            </p:tgtEl>
                                            <p:attrNameLst>
                                              <p:attrName>r</p:attrName>
                                            </p:attrNameLst>
                                          </p:cBhvr>
                                        </p:animRot>
                                      </p:childTnLst>
                                    </p:cTn>
                                  </p:par>
                                  <p:par>
                                    <p:cTn id="111" presetID="56" presetClass="entr" presetSubtype="0" fill="hold" grpId="0" nodeType="withEffect">
                                      <p:stCondLst>
                                        <p:cond delay="0"/>
                                      </p:stCondLst>
                                      <p:iterate type="lt">
                                        <p:tmPct val="10000"/>
                                      </p:iterate>
                                      <p:childTnLst>
                                        <p:set>
                                          <p:cBhvr>
                                            <p:cTn id="112" dur="1" fill="hold">
                                              <p:stCondLst>
                                                <p:cond delay="0"/>
                                              </p:stCondLst>
                                            </p:cTn>
                                            <p:tgtEl>
                                              <p:spTgt spid="2137"/>
                                            </p:tgtEl>
                                            <p:attrNameLst>
                                              <p:attrName>style.visibility</p:attrName>
                                            </p:attrNameLst>
                                          </p:cBhvr>
                                          <p:to>
                                            <p:strVal val="visible"/>
                                          </p:to>
                                        </p:set>
                                        <p:anim by="(-#ppt_w*2)" calcmode="lin" valueType="num">
                                          <p:cBhvr rctx="PPT">
                                            <p:cTn id="113" dur="250" autoRev="1" fill="hold">
                                              <p:stCondLst>
                                                <p:cond delay="0"/>
                                              </p:stCondLst>
                                            </p:cTn>
                                            <p:tgtEl>
                                              <p:spTgt spid="2137"/>
                                            </p:tgtEl>
                                            <p:attrNameLst>
                                              <p:attrName>ppt_w</p:attrName>
                                            </p:attrNameLst>
                                          </p:cBhvr>
                                        </p:anim>
                                        <p:anim by="(#ppt_w*0.50)" calcmode="lin" valueType="num">
                                          <p:cBhvr>
                                            <p:cTn id="114" dur="250" decel="50000" autoRev="1" fill="hold">
                                              <p:stCondLst>
                                                <p:cond delay="0"/>
                                              </p:stCondLst>
                                            </p:cTn>
                                            <p:tgtEl>
                                              <p:spTgt spid="2137"/>
                                            </p:tgtEl>
                                            <p:attrNameLst>
                                              <p:attrName>ppt_x</p:attrName>
                                            </p:attrNameLst>
                                          </p:cBhvr>
                                        </p:anim>
                                        <p:anim from="(-#ppt_h/2)" to="(#ppt_y)" calcmode="lin" valueType="num">
                                          <p:cBhvr>
                                            <p:cTn id="115" dur="500" fill="hold">
                                              <p:stCondLst>
                                                <p:cond delay="0"/>
                                              </p:stCondLst>
                                            </p:cTn>
                                            <p:tgtEl>
                                              <p:spTgt spid="2137"/>
                                            </p:tgtEl>
                                            <p:attrNameLst>
                                              <p:attrName>ppt_y</p:attrName>
                                            </p:attrNameLst>
                                          </p:cBhvr>
                                        </p:anim>
                                        <p:animRot by="21600000">
                                          <p:cBhvr>
                                            <p:cTn id="116" dur="500" fill="hold">
                                              <p:stCondLst>
                                                <p:cond delay="0"/>
                                              </p:stCondLst>
                                            </p:cTn>
                                            <p:tgtEl>
                                              <p:spTgt spid="2137"/>
                                            </p:tgtEl>
                                            <p:attrNameLst>
                                              <p:attrName>r</p:attrName>
                                            </p:attrNameLst>
                                          </p:cBhvr>
                                        </p:animRot>
                                      </p:childTnLst>
                                    </p:cTn>
                                  </p:par>
                                  <p:par>
                                    <p:cTn id="117" presetID="56" presetClass="entr" presetSubtype="0" fill="hold" grpId="0" nodeType="withEffect">
                                      <p:stCondLst>
                                        <p:cond delay="0"/>
                                      </p:stCondLst>
                                      <p:iterate type="lt">
                                        <p:tmPct val="10000"/>
                                      </p:iterate>
                                      <p:childTnLst>
                                        <p:set>
                                          <p:cBhvr>
                                            <p:cTn id="118" dur="1" fill="hold">
                                              <p:stCondLst>
                                                <p:cond delay="0"/>
                                              </p:stCondLst>
                                            </p:cTn>
                                            <p:tgtEl>
                                              <p:spTgt spid="2136"/>
                                            </p:tgtEl>
                                            <p:attrNameLst>
                                              <p:attrName>style.visibility</p:attrName>
                                            </p:attrNameLst>
                                          </p:cBhvr>
                                          <p:to>
                                            <p:strVal val="visible"/>
                                          </p:to>
                                        </p:set>
                                        <p:anim by="(-#ppt_w*2)" calcmode="lin" valueType="num">
                                          <p:cBhvr rctx="PPT">
                                            <p:cTn id="119" dur="250" autoRev="1" fill="hold">
                                              <p:stCondLst>
                                                <p:cond delay="0"/>
                                              </p:stCondLst>
                                            </p:cTn>
                                            <p:tgtEl>
                                              <p:spTgt spid="2136"/>
                                            </p:tgtEl>
                                            <p:attrNameLst>
                                              <p:attrName>ppt_w</p:attrName>
                                            </p:attrNameLst>
                                          </p:cBhvr>
                                        </p:anim>
                                        <p:anim by="(#ppt_w*0.50)" calcmode="lin" valueType="num">
                                          <p:cBhvr>
                                            <p:cTn id="120" dur="250" decel="50000" autoRev="1" fill="hold">
                                              <p:stCondLst>
                                                <p:cond delay="0"/>
                                              </p:stCondLst>
                                            </p:cTn>
                                            <p:tgtEl>
                                              <p:spTgt spid="2136"/>
                                            </p:tgtEl>
                                            <p:attrNameLst>
                                              <p:attrName>ppt_x</p:attrName>
                                            </p:attrNameLst>
                                          </p:cBhvr>
                                        </p:anim>
                                        <p:anim from="(-#ppt_h/2)" to="(#ppt_y)" calcmode="lin" valueType="num">
                                          <p:cBhvr>
                                            <p:cTn id="121" dur="500" fill="hold">
                                              <p:stCondLst>
                                                <p:cond delay="0"/>
                                              </p:stCondLst>
                                            </p:cTn>
                                            <p:tgtEl>
                                              <p:spTgt spid="2136"/>
                                            </p:tgtEl>
                                            <p:attrNameLst>
                                              <p:attrName>ppt_y</p:attrName>
                                            </p:attrNameLst>
                                          </p:cBhvr>
                                        </p:anim>
                                        <p:animRot by="21600000">
                                          <p:cBhvr>
                                            <p:cTn id="122" dur="500" fill="hold">
                                              <p:stCondLst>
                                                <p:cond delay="0"/>
                                              </p:stCondLst>
                                            </p:cTn>
                                            <p:tgtEl>
                                              <p:spTgt spid="2136"/>
                                            </p:tgtEl>
                                            <p:attrNameLst>
                                              <p:attrName>r</p:attrName>
                                            </p:attrNameLst>
                                          </p:cBhvr>
                                        </p:animRot>
                                      </p:childTnLst>
                                    </p:cTn>
                                  </p:par>
                                  <p:par>
                                    <p:cTn id="123" presetID="56" presetClass="entr" presetSubtype="0" fill="hold" grpId="0" nodeType="withEffect">
                                      <p:stCondLst>
                                        <p:cond delay="0"/>
                                      </p:stCondLst>
                                      <p:iterate type="lt">
                                        <p:tmPct val="10000"/>
                                      </p:iterate>
                                      <p:childTnLst>
                                        <p:set>
                                          <p:cBhvr>
                                            <p:cTn id="124" dur="1" fill="hold">
                                              <p:stCondLst>
                                                <p:cond delay="0"/>
                                              </p:stCondLst>
                                            </p:cTn>
                                            <p:tgtEl>
                                              <p:spTgt spid="2144"/>
                                            </p:tgtEl>
                                            <p:attrNameLst>
                                              <p:attrName>style.visibility</p:attrName>
                                            </p:attrNameLst>
                                          </p:cBhvr>
                                          <p:to>
                                            <p:strVal val="visible"/>
                                          </p:to>
                                        </p:set>
                                        <p:anim by="(-#ppt_w*2)" calcmode="lin" valueType="num">
                                          <p:cBhvr rctx="PPT">
                                            <p:cTn id="125" dur="250" autoRev="1" fill="hold">
                                              <p:stCondLst>
                                                <p:cond delay="0"/>
                                              </p:stCondLst>
                                            </p:cTn>
                                            <p:tgtEl>
                                              <p:spTgt spid="2144"/>
                                            </p:tgtEl>
                                            <p:attrNameLst>
                                              <p:attrName>ppt_w</p:attrName>
                                            </p:attrNameLst>
                                          </p:cBhvr>
                                        </p:anim>
                                        <p:anim by="(#ppt_w*0.50)" calcmode="lin" valueType="num">
                                          <p:cBhvr>
                                            <p:cTn id="126" dur="250" decel="50000" autoRev="1" fill="hold">
                                              <p:stCondLst>
                                                <p:cond delay="0"/>
                                              </p:stCondLst>
                                            </p:cTn>
                                            <p:tgtEl>
                                              <p:spTgt spid="2144"/>
                                            </p:tgtEl>
                                            <p:attrNameLst>
                                              <p:attrName>ppt_x</p:attrName>
                                            </p:attrNameLst>
                                          </p:cBhvr>
                                        </p:anim>
                                        <p:anim from="(-#ppt_h/2)" to="(#ppt_y)" calcmode="lin" valueType="num">
                                          <p:cBhvr>
                                            <p:cTn id="127" dur="500" fill="hold">
                                              <p:stCondLst>
                                                <p:cond delay="0"/>
                                              </p:stCondLst>
                                            </p:cTn>
                                            <p:tgtEl>
                                              <p:spTgt spid="2144"/>
                                            </p:tgtEl>
                                            <p:attrNameLst>
                                              <p:attrName>ppt_y</p:attrName>
                                            </p:attrNameLst>
                                          </p:cBhvr>
                                        </p:anim>
                                        <p:animRot by="21600000">
                                          <p:cBhvr>
                                            <p:cTn id="128" dur="500" fill="hold">
                                              <p:stCondLst>
                                                <p:cond delay="0"/>
                                              </p:stCondLst>
                                            </p:cTn>
                                            <p:tgtEl>
                                              <p:spTgt spid="2144"/>
                                            </p:tgtEl>
                                            <p:attrNameLst>
                                              <p:attrName>r</p:attrName>
                                            </p:attrNameLst>
                                          </p:cBhvr>
                                        </p:animRot>
                                      </p:childTnLst>
                                    </p:cTn>
                                  </p:par>
                                  <p:par>
                                    <p:cTn id="129" presetID="56" presetClass="entr" presetSubtype="0" fill="hold" grpId="0" nodeType="withEffect">
                                      <p:stCondLst>
                                        <p:cond delay="0"/>
                                      </p:stCondLst>
                                      <p:iterate type="lt">
                                        <p:tmPct val="10000"/>
                                      </p:iterate>
                                      <p:childTnLst>
                                        <p:set>
                                          <p:cBhvr>
                                            <p:cTn id="130" dur="1" fill="hold">
                                              <p:stCondLst>
                                                <p:cond delay="0"/>
                                              </p:stCondLst>
                                            </p:cTn>
                                            <p:tgtEl>
                                              <p:spTgt spid="2138"/>
                                            </p:tgtEl>
                                            <p:attrNameLst>
                                              <p:attrName>style.visibility</p:attrName>
                                            </p:attrNameLst>
                                          </p:cBhvr>
                                          <p:to>
                                            <p:strVal val="visible"/>
                                          </p:to>
                                        </p:set>
                                        <p:anim by="(-#ppt_w*2)" calcmode="lin" valueType="num">
                                          <p:cBhvr rctx="PPT">
                                            <p:cTn id="131" dur="250" autoRev="1" fill="hold">
                                              <p:stCondLst>
                                                <p:cond delay="0"/>
                                              </p:stCondLst>
                                            </p:cTn>
                                            <p:tgtEl>
                                              <p:spTgt spid="2138"/>
                                            </p:tgtEl>
                                            <p:attrNameLst>
                                              <p:attrName>ppt_w</p:attrName>
                                            </p:attrNameLst>
                                          </p:cBhvr>
                                        </p:anim>
                                        <p:anim by="(#ppt_w*0.50)" calcmode="lin" valueType="num">
                                          <p:cBhvr>
                                            <p:cTn id="132" dur="250" decel="50000" autoRev="1" fill="hold">
                                              <p:stCondLst>
                                                <p:cond delay="0"/>
                                              </p:stCondLst>
                                            </p:cTn>
                                            <p:tgtEl>
                                              <p:spTgt spid="2138"/>
                                            </p:tgtEl>
                                            <p:attrNameLst>
                                              <p:attrName>ppt_x</p:attrName>
                                            </p:attrNameLst>
                                          </p:cBhvr>
                                        </p:anim>
                                        <p:anim from="(-#ppt_h/2)" to="(#ppt_y)" calcmode="lin" valueType="num">
                                          <p:cBhvr>
                                            <p:cTn id="133" dur="500" fill="hold">
                                              <p:stCondLst>
                                                <p:cond delay="0"/>
                                              </p:stCondLst>
                                            </p:cTn>
                                            <p:tgtEl>
                                              <p:spTgt spid="2138"/>
                                            </p:tgtEl>
                                            <p:attrNameLst>
                                              <p:attrName>ppt_y</p:attrName>
                                            </p:attrNameLst>
                                          </p:cBhvr>
                                        </p:anim>
                                        <p:animRot by="21600000">
                                          <p:cBhvr>
                                            <p:cTn id="134" dur="500" fill="hold">
                                              <p:stCondLst>
                                                <p:cond delay="0"/>
                                              </p:stCondLst>
                                            </p:cTn>
                                            <p:tgtEl>
                                              <p:spTgt spid="2138"/>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2143"/>
                                            </p:tgtEl>
                                            <p:attrNameLst>
                                              <p:attrName>style.visibility</p:attrName>
                                            </p:attrNameLst>
                                          </p:cBhvr>
                                          <p:to>
                                            <p:strVal val="visible"/>
                                          </p:to>
                                        </p:set>
                                        <p:anim by="(-#ppt_w*2)" calcmode="lin" valueType="num">
                                          <p:cBhvr rctx="PPT">
                                            <p:cTn id="137" dur="250" autoRev="1" fill="hold">
                                              <p:stCondLst>
                                                <p:cond delay="0"/>
                                              </p:stCondLst>
                                            </p:cTn>
                                            <p:tgtEl>
                                              <p:spTgt spid="2143"/>
                                            </p:tgtEl>
                                            <p:attrNameLst>
                                              <p:attrName>ppt_w</p:attrName>
                                            </p:attrNameLst>
                                          </p:cBhvr>
                                        </p:anim>
                                        <p:anim by="(#ppt_w*0.50)" calcmode="lin" valueType="num">
                                          <p:cBhvr>
                                            <p:cTn id="138" dur="250" decel="50000" autoRev="1" fill="hold">
                                              <p:stCondLst>
                                                <p:cond delay="0"/>
                                              </p:stCondLst>
                                            </p:cTn>
                                            <p:tgtEl>
                                              <p:spTgt spid="2143"/>
                                            </p:tgtEl>
                                            <p:attrNameLst>
                                              <p:attrName>ppt_x</p:attrName>
                                            </p:attrNameLst>
                                          </p:cBhvr>
                                        </p:anim>
                                        <p:anim from="(-#ppt_h/2)" to="(#ppt_y)" calcmode="lin" valueType="num">
                                          <p:cBhvr>
                                            <p:cTn id="139" dur="500" fill="hold">
                                              <p:stCondLst>
                                                <p:cond delay="0"/>
                                              </p:stCondLst>
                                            </p:cTn>
                                            <p:tgtEl>
                                              <p:spTgt spid="2143"/>
                                            </p:tgtEl>
                                            <p:attrNameLst>
                                              <p:attrName>ppt_y</p:attrName>
                                            </p:attrNameLst>
                                          </p:cBhvr>
                                        </p:anim>
                                        <p:animRot by="21600000">
                                          <p:cBhvr>
                                            <p:cTn id="140" dur="500" fill="hold">
                                              <p:stCondLst>
                                                <p:cond delay="0"/>
                                              </p:stCondLst>
                                            </p:cTn>
                                            <p:tgtEl>
                                              <p:spTgt spid="2143"/>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2142"/>
                                            </p:tgtEl>
                                            <p:attrNameLst>
                                              <p:attrName>style.visibility</p:attrName>
                                            </p:attrNameLst>
                                          </p:cBhvr>
                                          <p:to>
                                            <p:strVal val="visible"/>
                                          </p:to>
                                        </p:set>
                                        <p:anim by="(-#ppt_w*2)" calcmode="lin" valueType="num">
                                          <p:cBhvr rctx="PPT">
                                            <p:cTn id="143" dur="250" autoRev="1" fill="hold">
                                              <p:stCondLst>
                                                <p:cond delay="0"/>
                                              </p:stCondLst>
                                            </p:cTn>
                                            <p:tgtEl>
                                              <p:spTgt spid="2142"/>
                                            </p:tgtEl>
                                            <p:attrNameLst>
                                              <p:attrName>ppt_w</p:attrName>
                                            </p:attrNameLst>
                                          </p:cBhvr>
                                        </p:anim>
                                        <p:anim by="(#ppt_w*0.50)" calcmode="lin" valueType="num">
                                          <p:cBhvr>
                                            <p:cTn id="144" dur="250" decel="50000" autoRev="1" fill="hold">
                                              <p:stCondLst>
                                                <p:cond delay="0"/>
                                              </p:stCondLst>
                                            </p:cTn>
                                            <p:tgtEl>
                                              <p:spTgt spid="2142"/>
                                            </p:tgtEl>
                                            <p:attrNameLst>
                                              <p:attrName>ppt_x</p:attrName>
                                            </p:attrNameLst>
                                          </p:cBhvr>
                                        </p:anim>
                                        <p:anim from="(-#ppt_h/2)" to="(#ppt_y)" calcmode="lin" valueType="num">
                                          <p:cBhvr>
                                            <p:cTn id="145" dur="500" fill="hold">
                                              <p:stCondLst>
                                                <p:cond delay="0"/>
                                              </p:stCondLst>
                                            </p:cTn>
                                            <p:tgtEl>
                                              <p:spTgt spid="2142"/>
                                            </p:tgtEl>
                                            <p:attrNameLst>
                                              <p:attrName>ppt_y</p:attrName>
                                            </p:attrNameLst>
                                          </p:cBhvr>
                                        </p:anim>
                                        <p:animRot by="21600000">
                                          <p:cBhvr>
                                            <p:cTn id="146" dur="500" fill="hold">
                                              <p:stCondLst>
                                                <p:cond delay="0"/>
                                              </p:stCondLst>
                                            </p:cTn>
                                            <p:tgtEl>
                                              <p:spTgt spid="2142"/>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2156"/>
                                            </p:tgtEl>
                                            <p:attrNameLst>
                                              <p:attrName>style.visibility</p:attrName>
                                            </p:attrNameLst>
                                          </p:cBhvr>
                                          <p:to>
                                            <p:strVal val="visible"/>
                                          </p:to>
                                        </p:set>
                                        <p:anim by="(-#ppt_w*2)" calcmode="lin" valueType="num">
                                          <p:cBhvr rctx="PPT">
                                            <p:cTn id="149" dur="250" autoRev="1" fill="hold">
                                              <p:stCondLst>
                                                <p:cond delay="0"/>
                                              </p:stCondLst>
                                            </p:cTn>
                                            <p:tgtEl>
                                              <p:spTgt spid="2156"/>
                                            </p:tgtEl>
                                            <p:attrNameLst>
                                              <p:attrName>ppt_w</p:attrName>
                                            </p:attrNameLst>
                                          </p:cBhvr>
                                        </p:anim>
                                        <p:anim by="(#ppt_w*0.50)" calcmode="lin" valueType="num">
                                          <p:cBhvr>
                                            <p:cTn id="150" dur="250" decel="50000" autoRev="1" fill="hold">
                                              <p:stCondLst>
                                                <p:cond delay="0"/>
                                              </p:stCondLst>
                                            </p:cTn>
                                            <p:tgtEl>
                                              <p:spTgt spid="2156"/>
                                            </p:tgtEl>
                                            <p:attrNameLst>
                                              <p:attrName>ppt_x</p:attrName>
                                            </p:attrNameLst>
                                          </p:cBhvr>
                                        </p:anim>
                                        <p:anim from="(-#ppt_h/2)" to="(#ppt_y)" calcmode="lin" valueType="num">
                                          <p:cBhvr>
                                            <p:cTn id="151" dur="500" fill="hold">
                                              <p:stCondLst>
                                                <p:cond delay="0"/>
                                              </p:stCondLst>
                                            </p:cTn>
                                            <p:tgtEl>
                                              <p:spTgt spid="2156"/>
                                            </p:tgtEl>
                                            <p:attrNameLst>
                                              <p:attrName>ppt_y</p:attrName>
                                            </p:attrNameLst>
                                          </p:cBhvr>
                                        </p:anim>
                                        <p:animRot by="21600000">
                                          <p:cBhvr>
                                            <p:cTn id="152" dur="500" fill="hold">
                                              <p:stCondLst>
                                                <p:cond delay="0"/>
                                              </p:stCondLst>
                                            </p:cTn>
                                            <p:tgtEl>
                                              <p:spTgt spid="2156"/>
                                            </p:tgtEl>
                                            <p:attrNameLst>
                                              <p:attrName>r</p:attrName>
                                            </p:attrNameLst>
                                          </p:cBhvr>
                                        </p:animRot>
                                      </p:childTnLst>
                                    </p:cTn>
                                  </p:par>
                                  <p:par>
                                    <p:cTn id="153" presetID="56" presetClass="entr" presetSubtype="0" fill="hold" grpId="0" nodeType="withEffect">
                                      <p:stCondLst>
                                        <p:cond delay="0"/>
                                      </p:stCondLst>
                                      <p:iterate type="lt">
                                        <p:tmPct val="10000"/>
                                      </p:iterate>
                                      <p:childTnLst>
                                        <p:set>
                                          <p:cBhvr>
                                            <p:cTn id="154" dur="1" fill="hold">
                                              <p:stCondLst>
                                                <p:cond delay="0"/>
                                              </p:stCondLst>
                                            </p:cTn>
                                            <p:tgtEl>
                                              <p:spTgt spid="2155"/>
                                            </p:tgtEl>
                                            <p:attrNameLst>
                                              <p:attrName>style.visibility</p:attrName>
                                            </p:attrNameLst>
                                          </p:cBhvr>
                                          <p:to>
                                            <p:strVal val="visible"/>
                                          </p:to>
                                        </p:set>
                                        <p:anim by="(-#ppt_w*2)" calcmode="lin" valueType="num">
                                          <p:cBhvr rctx="PPT">
                                            <p:cTn id="155" dur="250" autoRev="1" fill="hold">
                                              <p:stCondLst>
                                                <p:cond delay="0"/>
                                              </p:stCondLst>
                                            </p:cTn>
                                            <p:tgtEl>
                                              <p:spTgt spid="2155"/>
                                            </p:tgtEl>
                                            <p:attrNameLst>
                                              <p:attrName>ppt_w</p:attrName>
                                            </p:attrNameLst>
                                          </p:cBhvr>
                                        </p:anim>
                                        <p:anim by="(#ppt_w*0.50)" calcmode="lin" valueType="num">
                                          <p:cBhvr>
                                            <p:cTn id="156" dur="250" decel="50000" autoRev="1" fill="hold">
                                              <p:stCondLst>
                                                <p:cond delay="0"/>
                                              </p:stCondLst>
                                            </p:cTn>
                                            <p:tgtEl>
                                              <p:spTgt spid="2155"/>
                                            </p:tgtEl>
                                            <p:attrNameLst>
                                              <p:attrName>ppt_x</p:attrName>
                                            </p:attrNameLst>
                                          </p:cBhvr>
                                        </p:anim>
                                        <p:anim from="(-#ppt_h/2)" to="(#ppt_y)" calcmode="lin" valueType="num">
                                          <p:cBhvr>
                                            <p:cTn id="157" dur="500" fill="hold">
                                              <p:stCondLst>
                                                <p:cond delay="0"/>
                                              </p:stCondLst>
                                            </p:cTn>
                                            <p:tgtEl>
                                              <p:spTgt spid="2155"/>
                                            </p:tgtEl>
                                            <p:attrNameLst>
                                              <p:attrName>ppt_y</p:attrName>
                                            </p:attrNameLst>
                                          </p:cBhvr>
                                        </p:anim>
                                        <p:animRot by="21600000">
                                          <p:cBhvr>
                                            <p:cTn id="158" dur="500" fill="hold">
                                              <p:stCondLst>
                                                <p:cond delay="0"/>
                                              </p:stCondLst>
                                            </p:cTn>
                                            <p:tgtEl>
                                              <p:spTgt spid="2155"/>
                                            </p:tgtEl>
                                            <p:attrNameLst>
                                              <p:attrName>r</p:attrName>
                                            </p:attrNameLst>
                                          </p:cBhvr>
                                        </p:animRot>
                                      </p:childTnLst>
                                    </p:cTn>
                                  </p:par>
                                  <p:par>
                                    <p:cTn id="159" presetID="56" presetClass="entr" presetSubtype="0" fill="hold" grpId="0" nodeType="withEffect">
                                      <p:stCondLst>
                                        <p:cond delay="0"/>
                                      </p:stCondLst>
                                      <p:iterate type="lt">
                                        <p:tmPct val="10000"/>
                                      </p:iterate>
                                      <p:childTnLst>
                                        <p:set>
                                          <p:cBhvr>
                                            <p:cTn id="160" dur="1" fill="hold">
                                              <p:stCondLst>
                                                <p:cond delay="0"/>
                                              </p:stCondLst>
                                            </p:cTn>
                                            <p:tgtEl>
                                              <p:spTgt spid="2154"/>
                                            </p:tgtEl>
                                            <p:attrNameLst>
                                              <p:attrName>style.visibility</p:attrName>
                                            </p:attrNameLst>
                                          </p:cBhvr>
                                          <p:to>
                                            <p:strVal val="visible"/>
                                          </p:to>
                                        </p:set>
                                        <p:anim by="(-#ppt_w*2)" calcmode="lin" valueType="num">
                                          <p:cBhvr rctx="PPT">
                                            <p:cTn id="161" dur="250" autoRev="1" fill="hold">
                                              <p:stCondLst>
                                                <p:cond delay="0"/>
                                              </p:stCondLst>
                                            </p:cTn>
                                            <p:tgtEl>
                                              <p:spTgt spid="2154"/>
                                            </p:tgtEl>
                                            <p:attrNameLst>
                                              <p:attrName>ppt_w</p:attrName>
                                            </p:attrNameLst>
                                          </p:cBhvr>
                                        </p:anim>
                                        <p:anim by="(#ppt_w*0.50)" calcmode="lin" valueType="num">
                                          <p:cBhvr>
                                            <p:cTn id="162" dur="250" decel="50000" autoRev="1" fill="hold">
                                              <p:stCondLst>
                                                <p:cond delay="0"/>
                                              </p:stCondLst>
                                            </p:cTn>
                                            <p:tgtEl>
                                              <p:spTgt spid="2154"/>
                                            </p:tgtEl>
                                            <p:attrNameLst>
                                              <p:attrName>ppt_x</p:attrName>
                                            </p:attrNameLst>
                                          </p:cBhvr>
                                        </p:anim>
                                        <p:anim from="(-#ppt_h/2)" to="(#ppt_y)" calcmode="lin" valueType="num">
                                          <p:cBhvr>
                                            <p:cTn id="163" dur="500" fill="hold">
                                              <p:stCondLst>
                                                <p:cond delay="0"/>
                                              </p:stCondLst>
                                            </p:cTn>
                                            <p:tgtEl>
                                              <p:spTgt spid="2154"/>
                                            </p:tgtEl>
                                            <p:attrNameLst>
                                              <p:attrName>ppt_y</p:attrName>
                                            </p:attrNameLst>
                                          </p:cBhvr>
                                        </p:anim>
                                        <p:animRot by="21600000">
                                          <p:cBhvr>
                                            <p:cTn id="164" dur="500" fill="hold">
                                              <p:stCondLst>
                                                <p:cond delay="0"/>
                                              </p:stCondLst>
                                            </p:cTn>
                                            <p:tgtEl>
                                              <p:spTgt spid="2154"/>
                                            </p:tgtEl>
                                            <p:attrNameLst>
                                              <p:attrName>r</p:attrName>
                                            </p:attrNameLst>
                                          </p:cBhvr>
                                        </p:animRot>
                                      </p:childTnLst>
                                    </p:cTn>
                                  </p:par>
                                  <p:par>
                                    <p:cTn id="165" presetID="56" presetClass="entr" presetSubtype="0" fill="hold" grpId="0" nodeType="withEffect">
                                      <p:stCondLst>
                                        <p:cond delay="0"/>
                                      </p:stCondLst>
                                      <p:iterate type="lt">
                                        <p:tmPct val="10000"/>
                                      </p:iterate>
                                      <p:childTnLst>
                                        <p:set>
                                          <p:cBhvr>
                                            <p:cTn id="166" dur="1" fill="hold">
                                              <p:stCondLst>
                                                <p:cond delay="0"/>
                                              </p:stCondLst>
                                            </p:cTn>
                                            <p:tgtEl>
                                              <p:spTgt spid="2153"/>
                                            </p:tgtEl>
                                            <p:attrNameLst>
                                              <p:attrName>style.visibility</p:attrName>
                                            </p:attrNameLst>
                                          </p:cBhvr>
                                          <p:to>
                                            <p:strVal val="visible"/>
                                          </p:to>
                                        </p:set>
                                        <p:anim by="(-#ppt_w*2)" calcmode="lin" valueType="num">
                                          <p:cBhvr rctx="PPT">
                                            <p:cTn id="167" dur="250" autoRev="1" fill="hold">
                                              <p:stCondLst>
                                                <p:cond delay="0"/>
                                              </p:stCondLst>
                                            </p:cTn>
                                            <p:tgtEl>
                                              <p:spTgt spid="2153"/>
                                            </p:tgtEl>
                                            <p:attrNameLst>
                                              <p:attrName>ppt_w</p:attrName>
                                            </p:attrNameLst>
                                          </p:cBhvr>
                                        </p:anim>
                                        <p:anim by="(#ppt_w*0.50)" calcmode="lin" valueType="num">
                                          <p:cBhvr>
                                            <p:cTn id="168" dur="250" decel="50000" autoRev="1" fill="hold">
                                              <p:stCondLst>
                                                <p:cond delay="0"/>
                                              </p:stCondLst>
                                            </p:cTn>
                                            <p:tgtEl>
                                              <p:spTgt spid="2153"/>
                                            </p:tgtEl>
                                            <p:attrNameLst>
                                              <p:attrName>ppt_x</p:attrName>
                                            </p:attrNameLst>
                                          </p:cBhvr>
                                        </p:anim>
                                        <p:anim from="(-#ppt_h/2)" to="(#ppt_y)" calcmode="lin" valueType="num">
                                          <p:cBhvr>
                                            <p:cTn id="169" dur="500" fill="hold">
                                              <p:stCondLst>
                                                <p:cond delay="0"/>
                                              </p:stCondLst>
                                            </p:cTn>
                                            <p:tgtEl>
                                              <p:spTgt spid="2153"/>
                                            </p:tgtEl>
                                            <p:attrNameLst>
                                              <p:attrName>ppt_y</p:attrName>
                                            </p:attrNameLst>
                                          </p:cBhvr>
                                        </p:anim>
                                        <p:animRot by="21600000">
                                          <p:cBhvr>
                                            <p:cTn id="170" dur="500" fill="hold">
                                              <p:stCondLst>
                                                <p:cond delay="0"/>
                                              </p:stCondLst>
                                            </p:cTn>
                                            <p:tgtEl>
                                              <p:spTgt spid="2153"/>
                                            </p:tgtEl>
                                            <p:attrNameLst>
                                              <p:attrName>r</p:attrName>
                                            </p:attrNameLst>
                                          </p:cBhvr>
                                        </p:animRot>
                                      </p:childTnLst>
                                    </p:cTn>
                                  </p:par>
                                  <p:par>
                                    <p:cTn id="171" presetID="56" presetClass="entr" presetSubtype="0" fill="hold" grpId="0" nodeType="withEffect">
                                      <p:stCondLst>
                                        <p:cond delay="0"/>
                                      </p:stCondLst>
                                      <p:iterate type="lt">
                                        <p:tmPct val="10000"/>
                                      </p:iterate>
                                      <p:childTnLst>
                                        <p:set>
                                          <p:cBhvr>
                                            <p:cTn id="172" dur="1" fill="hold">
                                              <p:stCondLst>
                                                <p:cond delay="0"/>
                                              </p:stCondLst>
                                            </p:cTn>
                                            <p:tgtEl>
                                              <p:spTgt spid="2145"/>
                                            </p:tgtEl>
                                            <p:attrNameLst>
                                              <p:attrName>style.visibility</p:attrName>
                                            </p:attrNameLst>
                                          </p:cBhvr>
                                          <p:to>
                                            <p:strVal val="visible"/>
                                          </p:to>
                                        </p:set>
                                        <p:anim by="(-#ppt_w*2)" calcmode="lin" valueType="num">
                                          <p:cBhvr rctx="PPT">
                                            <p:cTn id="173" dur="250" autoRev="1" fill="hold">
                                              <p:stCondLst>
                                                <p:cond delay="0"/>
                                              </p:stCondLst>
                                            </p:cTn>
                                            <p:tgtEl>
                                              <p:spTgt spid="2145"/>
                                            </p:tgtEl>
                                            <p:attrNameLst>
                                              <p:attrName>ppt_w</p:attrName>
                                            </p:attrNameLst>
                                          </p:cBhvr>
                                        </p:anim>
                                        <p:anim by="(#ppt_w*0.50)" calcmode="lin" valueType="num">
                                          <p:cBhvr>
                                            <p:cTn id="174" dur="250" decel="50000" autoRev="1" fill="hold">
                                              <p:stCondLst>
                                                <p:cond delay="0"/>
                                              </p:stCondLst>
                                            </p:cTn>
                                            <p:tgtEl>
                                              <p:spTgt spid="2145"/>
                                            </p:tgtEl>
                                            <p:attrNameLst>
                                              <p:attrName>ppt_x</p:attrName>
                                            </p:attrNameLst>
                                          </p:cBhvr>
                                        </p:anim>
                                        <p:anim from="(-#ppt_h/2)" to="(#ppt_y)" calcmode="lin" valueType="num">
                                          <p:cBhvr>
                                            <p:cTn id="175" dur="500" fill="hold">
                                              <p:stCondLst>
                                                <p:cond delay="0"/>
                                              </p:stCondLst>
                                            </p:cTn>
                                            <p:tgtEl>
                                              <p:spTgt spid="2145"/>
                                            </p:tgtEl>
                                            <p:attrNameLst>
                                              <p:attrName>ppt_y</p:attrName>
                                            </p:attrNameLst>
                                          </p:cBhvr>
                                        </p:anim>
                                        <p:animRot by="21600000">
                                          <p:cBhvr>
                                            <p:cTn id="176" dur="500" fill="hold">
                                              <p:stCondLst>
                                                <p:cond delay="0"/>
                                              </p:stCondLst>
                                            </p:cTn>
                                            <p:tgtEl>
                                              <p:spTgt spid="2145"/>
                                            </p:tgtEl>
                                            <p:attrNameLst>
                                              <p:attrName>r</p:attrName>
                                            </p:attrNameLst>
                                          </p:cBhvr>
                                        </p:animRot>
                                      </p:childTnLst>
                                    </p:cTn>
                                  </p:par>
                                  <p:par>
                                    <p:cTn id="177" presetID="56" presetClass="entr" presetSubtype="0" fill="hold" grpId="0" nodeType="withEffect">
                                      <p:stCondLst>
                                        <p:cond delay="0"/>
                                      </p:stCondLst>
                                      <p:iterate type="lt">
                                        <p:tmPct val="10000"/>
                                      </p:iterate>
                                      <p:childTnLst>
                                        <p:set>
                                          <p:cBhvr>
                                            <p:cTn id="178" dur="1" fill="hold">
                                              <p:stCondLst>
                                                <p:cond delay="0"/>
                                              </p:stCondLst>
                                            </p:cTn>
                                            <p:tgtEl>
                                              <p:spTgt spid="2146"/>
                                            </p:tgtEl>
                                            <p:attrNameLst>
                                              <p:attrName>style.visibility</p:attrName>
                                            </p:attrNameLst>
                                          </p:cBhvr>
                                          <p:to>
                                            <p:strVal val="visible"/>
                                          </p:to>
                                        </p:set>
                                        <p:anim by="(-#ppt_w*2)" calcmode="lin" valueType="num">
                                          <p:cBhvr rctx="PPT">
                                            <p:cTn id="179" dur="250" autoRev="1" fill="hold">
                                              <p:stCondLst>
                                                <p:cond delay="0"/>
                                              </p:stCondLst>
                                            </p:cTn>
                                            <p:tgtEl>
                                              <p:spTgt spid="2146"/>
                                            </p:tgtEl>
                                            <p:attrNameLst>
                                              <p:attrName>ppt_w</p:attrName>
                                            </p:attrNameLst>
                                          </p:cBhvr>
                                        </p:anim>
                                        <p:anim by="(#ppt_w*0.50)" calcmode="lin" valueType="num">
                                          <p:cBhvr>
                                            <p:cTn id="180" dur="250" decel="50000" autoRev="1" fill="hold">
                                              <p:stCondLst>
                                                <p:cond delay="0"/>
                                              </p:stCondLst>
                                            </p:cTn>
                                            <p:tgtEl>
                                              <p:spTgt spid="2146"/>
                                            </p:tgtEl>
                                            <p:attrNameLst>
                                              <p:attrName>ppt_x</p:attrName>
                                            </p:attrNameLst>
                                          </p:cBhvr>
                                        </p:anim>
                                        <p:anim from="(-#ppt_h/2)" to="(#ppt_y)" calcmode="lin" valueType="num">
                                          <p:cBhvr>
                                            <p:cTn id="181" dur="500" fill="hold">
                                              <p:stCondLst>
                                                <p:cond delay="0"/>
                                              </p:stCondLst>
                                            </p:cTn>
                                            <p:tgtEl>
                                              <p:spTgt spid="2146"/>
                                            </p:tgtEl>
                                            <p:attrNameLst>
                                              <p:attrName>ppt_y</p:attrName>
                                            </p:attrNameLst>
                                          </p:cBhvr>
                                        </p:anim>
                                        <p:animRot by="21600000">
                                          <p:cBhvr>
                                            <p:cTn id="182" dur="500" fill="hold">
                                              <p:stCondLst>
                                                <p:cond delay="0"/>
                                              </p:stCondLst>
                                            </p:cTn>
                                            <p:tgtEl>
                                              <p:spTgt spid="2146"/>
                                            </p:tgtEl>
                                            <p:attrNameLst>
                                              <p:attrName>r</p:attrName>
                                            </p:attrNameLst>
                                          </p:cBhvr>
                                        </p:animRot>
                                      </p:childTnLst>
                                    </p:cTn>
                                  </p:par>
                                  <p:par>
                                    <p:cTn id="183" presetID="56" presetClass="entr" presetSubtype="0" fill="hold" grpId="0" nodeType="withEffect">
                                      <p:stCondLst>
                                        <p:cond delay="0"/>
                                      </p:stCondLst>
                                      <p:iterate type="lt">
                                        <p:tmPct val="10000"/>
                                      </p:iterate>
                                      <p:childTnLst>
                                        <p:set>
                                          <p:cBhvr>
                                            <p:cTn id="184" dur="1" fill="hold">
                                              <p:stCondLst>
                                                <p:cond delay="0"/>
                                              </p:stCondLst>
                                            </p:cTn>
                                            <p:tgtEl>
                                              <p:spTgt spid="2147"/>
                                            </p:tgtEl>
                                            <p:attrNameLst>
                                              <p:attrName>style.visibility</p:attrName>
                                            </p:attrNameLst>
                                          </p:cBhvr>
                                          <p:to>
                                            <p:strVal val="visible"/>
                                          </p:to>
                                        </p:set>
                                        <p:anim by="(-#ppt_w*2)" calcmode="lin" valueType="num">
                                          <p:cBhvr rctx="PPT">
                                            <p:cTn id="185" dur="250" autoRev="1" fill="hold">
                                              <p:stCondLst>
                                                <p:cond delay="0"/>
                                              </p:stCondLst>
                                            </p:cTn>
                                            <p:tgtEl>
                                              <p:spTgt spid="2147"/>
                                            </p:tgtEl>
                                            <p:attrNameLst>
                                              <p:attrName>ppt_w</p:attrName>
                                            </p:attrNameLst>
                                          </p:cBhvr>
                                        </p:anim>
                                        <p:anim by="(#ppt_w*0.50)" calcmode="lin" valueType="num">
                                          <p:cBhvr>
                                            <p:cTn id="186" dur="250" decel="50000" autoRev="1" fill="hold">
                                              <p:stCondLst>
                                                <p:cond delay="0"/>
                                              </p:stCondLst>
                                            </p:cTn>
                                            <p:tgtEl>
                                              <p:spTgt spid="2147"/>
                                            </p:tgtEl>
                                            <p:attrNameLst>
                                              <p:attrName>ppt_x</p:attrName>
                                            </p:attrNameLst>
                                          </p:cBhvr>
                                        </p:anim>
                                        <p:anim from="(-#ppt_h/2)" to="(#ppt_y)" calcmode="lin" valueType="num">
                                          <p:cBhvr>
                                            <p:cTn id="187" dur="500" fill="hold">
                                              <p:stCondLst>
                                                <p:cond delay="0"/>
                                              </p:stCondLst>
                                            </p:cTn>
                                            <p:tgtEl>
                                              <p:spTgt spid="2147"/>
                                            </p:tgtEl>
                                            <p:attrNameLst>
                                              <p:attrName>ppt_y</p:attrName>
                                            </p:attrNameLst>
                                          </p:cBhvr>
                                        </p:anim>
                                        <p:animRot by="21600000">
                                          <p:cBhvr>
                                            <p:cTn id="188" dur="500" fill="hold">
                                              <p:stCondLst>
                                                <p:cond delay="0"/>
                                              </p:stCondLst>
                                            </p:cTn>
                                            <p:tgtEl>
                                              <p:spTgt spid="2147"/>
                                            </p:tgtEl>
                                            <p:attrNameLst>
                                              <p:attrName>r</p:attrName>
                                            </p:attrNameLst>
                                          </p:cBhvr>
                                        </p:animRot>
                                      </p:childTnLst>
                                    </p:cTn>
                                  </p:par>
                                  <p:par>
                                    <p:cTn id="189" presetID="56" presetClass="entr" presetSubtype="0" fill="hold" grpId="0" nodeType="withEffect">
                                      <p:stCondLst>
                                        <p:cond delay="0"/>
                                      </p:stCondLst>
                                      <p:iterate type="lt">
                                        <p:tmPct val="10000"/>
                                      </p:iterate>
                                      <p:childTnLst>
                                        <p:set>
                                          <p:cBhvr>
                                            <p:cTn id="190" dur="1" fill="hold">
                                              <p:stCondLst>
                                                <p:cond delay="0"/>
                                              </p:stCondLst>
                                            </p:cTn>
                                            <p:tgtEl>
                                              <p:spTgt spid="2152"/>
                                            </p:tgtEl>
                                            <p:attrNameLst>
                                              <p:attrName>style.visibility</p:attrName>
                                            </p:attrNameLst>
                                          </p:cBhvr>
                                          <p:to>
                                            <p:strVal val="visible"/>
                                          </p:to>
                                        </p:set>
                                        <p:anim by="(-#ppt_w*2)" calcmode="lin" valueType="num">
                                          <p:cBhvr rctx="PPT">
                                            <p:cTn id="191" dur="250" autoRev="1" fill="hold">
                                              <p:stCondLst>
                                                <p:cond delay="0"/>
                                              </p:stCondLst>
                                            </p:cTn>
                                            <p:tgtEl>
                                              <p:spTgt spid="2152"/>
                                            </p:tgtEl>
                                            <p:attrNameLst>
                                              <p:attrName>ppt_w</p:attrName>
                                            </p:attrNameLst>
                                          </p:cBhvr>
                                        </p:anim>
                                        <p:anim by="(#ppt_w*0.50)" calcmode="lin" valueType="num">
                                          <p:cBhvr>
                                            <p:cTn id="192" dur="250" decel="50000" autoRev="1" fill="hold">
                                              <p:stCondLst>
                                                <p:cond delay="0"/>
                                              </p:stCondLst>
                                            </p:cTn>
                                            <p:tgtEl>
                                              <p:spTgt spid="2152"/>
                                            </p:tgtEl>
                                            <p:attrNameLst>
                                              <p:attrName>ppt_x</p:attrName>
                                            </p:attrNameLst>
                                          </p:cBhvr>
                                        </p:anim>
                                        <p:anim from="(-#ppt_h/2)" to="(#ppt_y)" calcmode="lin" valueType="num">
                                          <p:cBhvr>
                                            <p:cTn id="193" dur="500" fill="hold">
                                              <p:stCondLst>
                                                <p:cond delay="0"/>
                                              </p:stCondLst>
                                            </p:cTn>
                                            <p:tgtEl>
                                              <p:spTgt spid="2152"/>
                                            </p:tgtEl>
                                            <p:attrNameLst>
                                              <p:attrName>ppt_y</p:attrName>
                                            </p:attrNameLst>
                                          </p:cBhvr>
                                        </p:anim>
                                        <p:animRot by="21600000">
                                          <p:cBhvr>
                                            <p:cTn id="194" dur="500" fill="hold">
                                              <p:stCondLst>
                                                <p:cond delay="0"/>
                                              </p:stCondLst>
                                            </p:cTn>
                                            <p:tgtEl>
                                              <p:spTgt spid="2152"/>
                                            </p:tgtEl>
                                            <p:attrNameLst>
                                              <p:attrName>r</p:attrName>
                                            </p:attrNameLst>
                                          </p:cBhvr>
                                        </p:animRot>
                                      </p:childTnLst>
                                    </p:cTn>
                                  </p:par>
                                  <p:par>
                                    <p:cTn id="195" presetID="56" presetClass="entr" presetSubtype="0" fill="hold" grpId="0" nodeType="withEffect">
                                      <p:stCondLst>
                                        <p:cond delay="0"/>
                                      </p:stCondLst>
                                      <p:iterate type="lt">
                                        <p:tmPct val="10000"/>
                                      </p:iterate>
                                      <p:childTnLst>
                                        <p:set>
                                          <p:cBhvr>
                                            <p:cTn id="196" dur="1" fill="hold">
                                              <p:stCondLst>
                                                <p:cond delay="0"/>
                                              </p:stCondLst>
                                            </p:cTn>
                                            <p:tgtEl>
                                              <p:spTgt spid="2151"/>
                                            </p:tgtEl>
                                            <p:attrNameLst>
                                              <p:attrName>style.visibility</p:attrName>
                                            </p:attrNameLst>
                                          </p:cBhvr>
                                          <p:to>
                                            <p:strVal val="visible"/>
                                          </p:to>
                                        </p:set>
                                        <p:anim by="(-#ppt_w*2)" calcmode="lin" valueType="num">
                                          <p:cBhvr rctx="PPT">
                                            <p:cTn id="197" dur="250" autoRev="1" fill="hold">
                                              <p:stCondLst>
                                                <p:cond delay="0"/>
                                              </p:stCondLst>
                                            </p:cTn>
                                            <p:tgtEl>
                                              <p:spTgt spid="2151"/>
                                            </p:tgtEl>
                                            <p:attrNameLst>
                                              <p:attrName>ppt_w</p:attrName>
                                            </p:attrNameLst>
                                          </p:cBhvr>
                                        </p:anim>
                                        <p:anim by="(#ppt_w*0.50)" calcmode="lin" valueType="num">
                                          <p:cBhvr>
                                            <p:cTn id="198" dur="250" decel="50000" autoRev="1" fill="hold">
                                              <p:stCondLst>
                                                <p:cond delay="0"/>
                                              </p:stCondLst>
                                            </p:cTn>
                                            <p:tgtEl>
                                              <p:spTgt spid="2151"/>
                                            </p:tgtEl>
                                            <p:attrNameLst>
                                              <p:attrName>ppt_x</p:attrName>
                                            </p:attrNameLst>
                                          </p:cBhvr>
                                        </p:anim>
                                        <p:anim from="(-#ppt_h/2)" to="(#ppt_y)" calcmode="lin" valueType="num">
                                          <p:cBhvr>
                                            <p:cTn id="199" dur="500" fill="hold">
                                              <p:stCondLst>
                                                <p:cond delay="0"/>
                                              </p:stCondLst>
                                            </p:cTn>
                                            <p:tgtEl>
                                              <p:spTgt spid="2151"/>
                                            </p:tgtEl>
                                            <p:attrNameLst>
                                              <p:attrName>ppt_y</p:attrName>
                                            </p:attrNameLst>
                                          </p:cBhvr>
                                        </p:anim>
                                        <p:animRot by="21600000">
                                          <p:cBhvr>
                                            <p:cTn id="200" dur="500" fill="hold">
                                              <p:stCondLst>
                                                <p:cond delay="0"/>
                                              </p:stCondLst>
                                            </p:cTn>
                                            <p:tgtEl>
                                              <p:spTgt spid="2151"/>
                                            </p:tgtEl>
                                            <p:attrNameLst>
                                              <p:attrName>r</p:attrName>
                                            </p:attrNameLst>
                                          </p:cBhvr>
                                        </p:animRot>
                                      </p:childTnLst>
                                    </p:cTn>
                                  </p:par>
                                  <p:par>
                                    <p:cTn id="201" presetID="56" presetClass="entr" presetSubtype="0" fill="hold" grpId="0" nodeType="withEffect">
                                      <p:stCondLst>
                                        <p:cond delay="0"/>
                                      </p:stCondLst>
                                      <p:iterate type="lt">
                                        <p:tmPct val="10000"/>
                                      </p:iterate>
                                      <p:childTnLst>
                                        <p:set>
                                          <p:cBhvr>
                                            <p:cTn id="202" dur="1" fill="hold">
                                              <p:stCondLst>
                                                <p:cond delay="0"/>
                                              </p:stCondLst>
                                            </p:cTn>
                                            <p:tgtEl>
                                              <p:spTgt spid="2133"/>
                                            </p:tgtEl>
                                            <p:attrNameLst>
                                              <p:attrName>style.visibility</p:attrName>
                                            </p:attrNameLst>
                                          </p:cBhvr>
                                          <p:to>
                                            <p:strVal val="visible"/>
                                          </p:to>
                                        </p:set>
                                        <p:anim by="(-#ppt_w*2)" calcmode="lin" valueType="num">
                                          <p:cBhvr rctx="PPT">
                                            <p:cTn id="203" dur="250" autoRev="1" fill="hold">
                                              <p:stCondLst>
                                                <p:cond delay="0"/>
                                              </p:stCondLst>
                                            </p:cTn>
                                            <p:tgtEl>
                                              <p:spTgt spid="2133"/>
                                            </p:tgtEl>
                                            <p:attrNameLst>
                                              <p:attrName>ppt_w</p:attrName>
                                            </p:attrNameLst>
                                          </p:cBhvr>
                                        </p:anim>
                                        <p:anim by="(#ppt_w*0.50)" calcmode="lin" valueType="num">
                                          <p:cBhvr>
                                            <p:cTn id="204" dur="250" decel="50000" autoRev="1" fill="hold">
                                              <p:stCondLst>
                                                <p:cond delay="0"/>
                                              </p:stCondLst>
                                            </p:cTn>
                                            <p:tgtEl>
                                              <p:spTgt spid="2133"/>
                                            </p:tgtEl>
                                            <p:attrNameLst>
                                              <p:attrName>ppt_x</p:attrName>
                                            </p:attrNameLst>
                                          </p:cBhvr>
                                        </p:anim>
                                        <p:anim from="(-#ppt_h/2)" to="(#ppt_y)" calcmode="lin" valueType="num">
                                          <p:cBhvr>
                                            <p:cTn id="205" dur="500" fill="hold">
                                              <p:stCondLst>
                                                <p:cond delay="0"/>
                                              </p:stCondLst>
                                            </p:cTn>
                                            <p:tgtEl>
                                              <p:spTgt spid="2133"/>
                                            </p:tgtEl>
                                            <p:attrNameLst>
                                              <p:attrName>ppt_y</p:attrName>
                                            </p:attrNameLst>
                                          </p:cBhvr>
                                        </p:anim>
                                        <p:animRot by="21600000">
                                          <p:cBhvr>
                                            <p:cTn id="206" dur="500" fill="hold">
                                              <p:stCondLst>
                                                <p:cond delay="0"/>
                                              </p:stCondLst>
                                            </p:cTn>
                                            <p:tgtEl>
                                              <p:spTgt spid="2133"/>
                                            </p:tgtEl>
                                            <p:attrNameLst>
                                              <p:attrName>r</p:attrName>
                                            </p:attrNameLst>
                                          </p:cBhvr>
                                        </p:animRot>
                                      </p:childTnLst>
                                    </p:cTn>
                                  </p:par>
                                  <p:par>
                                    <p:cTn id="207" presetID="56" presetClass="entr" presetSubtype="0" fill="hold" grpId="0" nodeType="withEffect">
                                      <p:stCondLst>
                                        <p:cond delay="0"/>
                                      </p:stCondLst>
                                      <p:iterate type="lt">
                                        <p:tmPct val="10000"/>
                                      </p:iterate>
                                      <p:childTnLst>
                                        <p:set>
                                          <p:cBhvr>
                                            <p:cTn id="208" dur="1" fill="hold">
                                              <p:stCondLst>
                                                <p:cond delay="0"/>
                                              </p:stCondLst>
                                            </p:cTn>
                                            <p:tgtEl>
                                              <p:spTgt spid="2135"/>
                                            </p:tgtEl>
                                            <p:attrNameLst>
                                              <p:attrName>style.visibility</p:attrName>
                                            </p:attrNameLst>
                                          </p:cBhvr>
                                          <p:to>
                                            <p:strVal val="visible"/>
                                          </p:to>
                                        </p:set>
                                        <p:anim by="(-#ppt_w*2)" calcmode="lin" valueType="num">
                                          <p:cBhvr rctx="PPT">
                                            <p:cTn id="209" dur="250" autoRev="1" fill="hold">
                                              <p:stCondLst>
                                                <p:cond delay="0"/>
                                              </p:stCondLst>
                                            </p:cTn>
                                            <p:tgtEl>
                                              <p:spTgt spid="2135"/>
                                            </p:tgtEl>
                                            <p:attrNameLst>
                                              <p:attrName>ppt_w</p:attrName>
                                            </p:attrNameLst>
                                          </p:cBhvr>
                                        </p:anim>
                                        <p:anim by="(#ppt_w*0.50)" calcmode="lin" valueType="num">
                                          <p:cBhvr>
                                            <p:cTn id="210" dur="250" decel="50000" autoRev="1" fill="hold">
                                              <p:stCondLst>
                                                <p:cond delay="0"/>
                                              </p:stCondLst>
                                            </p:cTn>
                                            <p:tgtEl>
                                              <p:spTgt spid="2135"/>
                                            </p:tgtEl>
                                            <p:attrNameLst>
                                              <p:attrName>ppt_x</p:attrName>
                                            </p:attrNameLst>
                                          </p:cBhvr>
                                        </p:anim>
                                        <p:anim from="(-#ppt_h/2)" to="(#ppt_y)" calcmode="lin" valueType="num">
                                          <p:cBhvr>
                                            <p:cTn id="211" dur="500" fill="hold">
                                              <p:stCondLst>
                                                <p:cond delay="0"/>
                                              </p:stCondLst>
                                            </p:cTn>
                                            <p:tgtEl>
                                              <p:spTgt spid="2135"/>
                                            </p:tgtEl>
                                            <p:attrNameLst>
                                              <p:attrName>ppt_y</p:attrName>
                                            </p:attrNameLst>
                                          </p:cBhvr>
                                        </p:anim>
                                        <p:animRot by="21600000">
                                          <p:cBhvr>
                                            <p:cTn id="212" dur="500" fill="hold">
                                              <p:stCondLst>
                                                <p:cond delay="0"/>
                                              </p:stCondLst>
                                            </p:cTn>
                                            <p:tgtEl>
                                              <p:spTgt spid="2135"/>
                                            </p:tgtEl>
                                            <p:attrNameLst>
                                              <p:attrName>r</p:attrName>
                                            </p:attrNameLst>
                                          </p:cBhvr>
                                        </p:animRot>
                                      </p:childTnLst>
                                    </p:cTn>
                                  </p:par>
                                  <p:par>
                                    <p:cTn id="213" presetID="56" presetClass="entr" presetSubtype="0" fill="hold" grpId="0" nodeType="withEffect">
                                      <p:stCondLst>
                                        <p:cond delay="0"/>
                                      </p:stCondLst>
                                      <p:iterate type="lt">
                                        <p:tmPct val="10000"/>
                                      </p:iterate>
                                      <p:childTnLst>
                                        <p:set>
                                          <p:cBhvr>
                                            <p:cTn id="214" dur="1" fill="hold">
                                              <p:stCondLst>
                                                <p:cond delay="0"/>
                                              </p:stCondLst>
                                            </p:cTn>
                                            <p:tgtEl>
                                              <p:spTgt spid="2131"/>
                                            </p:tgtEl>
                                            <p:attrNameLst>
                                              <p:attrName>style.visibility</p:attrName>
                                            </p:attrNameLst>
                                          </p:cBhvr>
                                          <p:to>
                                            <p:strVal val="visible"/>
                                          </p:to>
                                        </p:set>
                                        <p:anim by="(-#ppt_w*2)" calcmode="lin" valueType="num">
                                          <p:cBhvr rctx="PPT">
                                            <p:cTn id="215" dur="250" autoRev="1" fill="hold">
                                              <p:stCondLst>
                                                <p:cond delay="0"/>
                                              </p:stCondLst>
                                            </p:cTn>
                                            <p:tgtEl>
                                              <p:spTgt spid="2131"/>
                                            </p:tgtEl>
                                            <p:attrNameLst>
                                              <p:attrName>ppt_w</p:attrName>
                                            </p:attrNameLst>
                                          </p:cBhvr>
                                        </p:anim>
                                        <p:anim by="(#ppt_w*0.50)" calcmode="lin" valueType="num">
                                          <p:cBhvr>
                                            <p:cTn id="216" dur="250" decel="50000" autoRev="1" fill="hold">
                                              <p:stCondLst>
                                                <p:cond delay="0"/>
                                              </p:stCondLst>
                                            </p:cTn>
                                            <p:tgtEl>
                                              <p:spTgt spid="2131"/>
                                            </p:tgtEl>
                                            <p:attrNameLst>
                                              <p:attrName>ppt_x</p:attrName>
                                            </p:attrNameLst>
                                          </p:cBhvr>
                                        </p:anim>
                                        <p:anim from="(-#ppt_h/2)" to="(#ppt_y)" calcmode="lin" valueType="num">
                                          <p:cBhvr>
                                            <p:cTn id="217" dur="500" fill="hold">
                                              <p:stCondLst>
                                                <p:cond delay="0"/>
                                              </p:stCondLst>
                                            </p:cTn>
                                            <p:tgtEl>
                                              <p:spTgt spid="2131"/>
                                            </p:tgtEl>
                                            <p:attrNameLst>
                                              <p:attrName>ppt_y</p:attrName>
                                            </p:attrNameLst>
                                          </p:cBhvr>
                                        </p:anim>
                                        <p:animRot by="21600000">
                                          <p:cBhvr>
                                            <p:cTn id="218" dur="500" fill="hold">
                                              <p:stCondLst>
                                                <p:cond delay="0"/>
                                              </p:stCondLst>
                                            </p:cTn>
                                            <p:tgtEl>
                                              <p:spTgt spid="2131"/>
                                            </p:tgtEl>
                                            <p:attrNameLst>
                                              <p:attrName>r</p:attrName>
                                            </p:attrNameLst>
                                          </p:cBhvr>
                                        </p:animRot>
                                      </p:childTnLst>
                                    </p:cTn>
                                  </p:par>
                                </p:childTnLst>
                              </p:cTn>
                            </p:par>
                            <p:par>
                              <p:cTn id="219" fill="hold">
                                <p:stCondLst>
                                  <p:cond delay="3100"/>
                                </p:stCondLst>
                                <p:childTnLst>
                                  <p:par>
                                    <p:cTn id="220" presetID="53" presetClass="entr" presetSubtype="16" fill="hold" nodeType="afterEffect">
                                      <p:stCondLst>
                                        <p:cond delay="0"/>
                                      </p:stCondLst>
                                      <p:childTnLst>
                                        <p:set>
                                          <p:cBhvr>
                                            <p:cTn id="221" dur="1" fill="hold">
                                              <p:stCondLst>
                                                <p:cond delay="0"/>
                                              </p:stCondLst>
                                            </p:cTn>
                                            <p:tgtEl>
                                              <p:spTgt spid="5"/>
                                            </p:tgtEl>
                                            <p:attrNameLst>
                                              <p:attrName>style.visibility</p:attrName>
                                            </p:attrNameLst>
                                          </p:cBhvr>
                                          <p:to>
                                            <p:strVal val="visible"/>
                                          </p:to>
                                        </p:set>
                                        <p:anim calcmode="lin" valueType="num">
                                          <p:cBhvr>
                                            <p:cTn id="222" dur="500" fill="hold"/>
                                            <p:tgtEl>
                                              <p:spTgt spid="5"/>
                                            </p:tgtEl>
                                            <p:attrNameLst>
                                              <p:attrName>ppt_w</p:attrName>
                                            </p:attrNameLst>
                                          </p:cBhvr>
                                          <p:tavLst>
                                            <p:tav tm="0">
                                              <p:val>
                                                <p:fltVal val="0"/>
                                              </p:val>
                                            </p:tav>
                                            <p:tav tm="100000">
                                              <p:val>
                                                <p:strVal val="#ppt_w"/>
                                              </p:val>
                                            </p:tav>
                                          </p:tavLst>
                                        </p:anim>
                                        <p:anim calcmode="lin" valueType="num">
                                          <p:cBhvr>
                                            <p:cTn id="223" dur="500" fill="hold"/>
                                            <p:tgtEl>
                                              <p:spTgt spid="5"/>
                                            </p:tgtEl>
                                            <p:attrNameLst>
                                              <p:attrName>ppt_h</p:attrName>
                                            </p:attrNameLst>
                                          </p:cBhvr>
                                          <p:tavLst>
                                            <p:tav tm="0">
                                              <p:val>
                                                <p:fltVal val="0"/>
                                              </p:val>
                                            </p:tav>
                                            <p:tav tm="100000">
                                              <p:val>
                                                <p:strVal val="#ppt_h"/>
                                              </p:val>
                                            </p:tav>
                                          </p:tavLst>
                                        </p:anim>
                                        <p:animEffect transition="in" filter="fade">
                                          <p:cBhvr>
                                            <p:cTn id="224" dur="500"/>
                                            <p:tgtEl>
                                              <p:spTgt spid="5"/>
                                            </p:tgtEl>
                                          </p:cBhvr>
                                        </p:animEffect>
                                      </p:childTnLst>
                                    </p:cTn>
                                  </p:par>
                                </p:childTnLst>
                              </p:cTn>
                            </p:par>
                            <p:par>
                              <p:cTn id="225" fill="hold">
                                <p:stCondLst>
                                  <p:cond delay="3600"/>
                                </p:stCondLst>
                                <p:childTnLst>
                                  <p:par>
                                    <p:cTn id="226" presetID="22" presetClass="entr" presetSubtype="4" fill="hold" grpId="0" nodeType="afterEffect">
                                      <p:stCondLst>
                                        <p:cond delay="0"/>
                                      </p:stCondLst>
                                      <p:childTnLst>
                                        <p:set>
                                          <p:cBhvr>
                                            <p:cTn id="227" dur="1" fill="hold">
                                              <p:stCondLst>
                                                <p:cond delay="0"/>
                                              </p:stCondLst>
                                            </p:cTn>
                                            <p:tgtEl>
                                              <p:spTgt spid="2113"/>
                                            </p:tgtEl>
                                            <p:attrNameLst>
                                              <p:attrName>style.visibility</p:attrName>
                                            </p:attrNameLst>
                                          </p:cBhvr>
                                          <p:to>
                                            <p:strVal val="visible"/>
                                          </p:to>
                                        </p:set>
                                        <p:animEffect transition="in" filter="wipe(down)">
                                          <p:cBhvr>
                                            <p:cTn id="228" dur="500"/>
                                            <p:tgtEl>
                                              <p:spTgt spid="2113"/>
                                            </p:tgtEl>
                                          </p:cBhvr>
                                        </p:animEffect>
                                      </p:childTnLst>
                                    </p:cTn>
                                  </p:par>
                                </p:childTnLst>
                              </p:cTn>
                            </p:par>
                            <p:par>
                              <p:cTn id="229" fill="hold">
                                <p:stCondLst>
                                  <p:cond delay="4100"/>
                                </p:stCondLst>
                                <p:childTnLst>
                                  <p:par>
                                    <p:cTn id="230" presetID="22" presetClass="entr" presetSubtype="4" fill="hold" grpId="0" nodeType="afterEffect">
                                      <p:stCondLst>
                                        <p:cond delay="0"/>
                                      </p:stCondLst>
                                      <p:childTnLst>
                                        <p:set>
                                          <p:cBhvr>
                                            <p:cTn id="231" dur="1" fill="hold">
                                              <p:stCondLst>
                                                <p:cond delay="0"/>
                                              </p:stCondLst>
                                            </p:cTn>
                                            <p:tgtEl>
                                              <p:spTgt spid="2115"/>
                                            </p:tgtEl>
                                            <p:attrNameLst>
                                              <p:attrName>style.visibility</p:attrName>
                                            </p:attrNameLst>
                                          </p:cBhvr>
                                          <p:to>
                                            <p:strVal val="visible"/>
                                          </p:to>
                                        </p:set>
                                        <p:animEffect transition="in" filter="wipe(down)">
                                          <p:cBhvr>
                                            <p:cTn id="232" dur="500"/>
                                            <p:tgtEl>
                                              <p:spTgt spid="2115"/>
                                            </p:tgtEl>
                                          </p:cBhvr>
                                        </p:animEffect>
                                      </p:childTnLst>
                                    </p:cTn>
                                  </p:par>
                                </p:childTnLst>
                              </p:cTn>
                            </p:par>
                            <p:par>
                              <p:cTn id="233" fill="hold">
                                <p:stCondLst>
                                  <p:cond delay="4600"/>
                                </p:stCondLst>
                                <p:childTnLst>
                                  <p:par>
                                    <p:cTn id="234" presetID="22" presetClass="entr" presetSubtype="2" fill="hold" grpId="0" nodeType="afterEffect">
                                      <p:stCondLst>
                                        <p:cond delay="0"/>
                                      </p:stCondLst>
                                      <p:childTnLst>
                                        <p:set>
                                          <p:cBhvr>
                                            <p:cTn id="235" dur="1" fill="hold">
                                              <p:stCondLst>
                                                <p:cond delay="0"/>
                                              </p:stCondLst>
                                            </p:cTn>
                                            <p:tgtEl>
                                              <p:spTgt spid="2124"/>
                                            </p:tgtEl>
                                            <p:attrNameLst>
                                              <p:attrName>style.visibility</p:attrName>
                                            </p:attrNameLst>
                                          </p:cBhvr>
                                          <p:to>
                                            <p:strVal val="visible"/>
                                          </p:to>
                                        </p:set>
                                        <p:animEffect transition="in" filter="wipe(right)">
                                          <p:cBhvr>
                                            <p:cTn id="236" dur="500"/>
                                            <p:tgtEl>
                                              <p:spTgt spid="2124"/>
                                            </p:tgtEl>
                                          </p:cBhvr>
                                        </p:animEffect>
                                      </p:childTnLst>
                                    </p:cTn>
                                  </p:par>
                                </p:childTnLst>
                              </p:cTn>
                            </p:par>
                            <p:par>
                              <p:cTn id="237" fill="hold">
                                <p:stCondLst>
                                  <p:cond delay="5100"/>
                                </p:stCondLst>
                                <p:childTnLst>
                                  <p:par>
                                    <p:cTn id="238" presetID="22" presetClass="entr" presetSubtype="2" fill="hold" grpId="0" nodeType="afterEffect">
                                      <p:stCondLst>
                                        <p:cond delay="0"/>
                                      </p:stCondLst>
                                      <p:childTnLst>
                                        <p:set>
                                          <p:cBhvr>
                                            <p:cTn id="239" dur="1" fill="hold">
                                              <p:stCondLst>
                                                <p:cond delay="0"/>
                                              </p:stCondLst>
                                            </p:cTn>
                                            <p:tgtEl>
                                              <p:spTgt spid="2121"/>
                                            </p:tgtEl>
                                            <p:attrNameLst>
                                              <p:attrName>style.visibility</p:attrName>
                                            </p:attrNameLst>
                                          </p:cBhvr>
                                          <p:to>
                                            <p:strVal val="visible"/>
                                          </p:to>
                                        </p:set>
                                        <p:animEffect transition="in" filter="wipe(right)">
                                          <p:cBhvr>
                                            <p:cTn id="240" dur="500"/>
                                            <p:tgtEl>
                                              <p:spTgt spid="2121"/>
                                            </p:tgtEl>
                                          </p:cBhvr>
                                        </p:animEffect>
                                      </p:childTnLst>
                                    </p:cTn>
                                  </p:par>
                                </p:childTnLst>
                              </p:cTn>
                            </p:par>
                            <p:par>
                              <p:cTn id="241" fill="hold">
                                <p:stCondLst>
                                  <p:cond delay="5600"/>
                                </p:stCondLst>
                                <p:childTnLst>
                                  <p:par>
                                    <p:cTn id="242" presetID="22" presetClass="entr" presetSubtype="2" fill="hold" grpId="0" nodeType="afterEffect">
                                      <p:stCondLst>
                                        <p:cond delay="0"/>
                                      </p:stCondLst>
                                      <p:childTnLst>
                                        <p:set>
                                          <p:cBhvr>
                                            <p:cTn id="243" dur="1" fill="hold">
                                              <p:stCondLst>
                                                <p:cond delay="0"/>
                                              </p:stCondLst>
                                            </p:cTn>
                                            <p:tgtEl>
                                              <p:spTgt spid="2117"/>
                                            </p:tgtEl>
                                            <p:attrNameLst>
                                              <p:attrName>style.visibility</p:attrName>
                                            </p:attrNameLst>
                                          </p:cBhvr>
                                          <p:to>
                                            <p:strVal val="visible"/>
                                          </p:to>
                                        </p:set>
                                        <p:animEffect transition="in" filter="wipe(right)">
                                          <p:cBhvr>
                                            <p:cTn id="244" dur="500"/>
                                            <p:tgtEl>
                                              <p:spTgt spid="2117"/>
                                            </p:tgtEl>
                                          </p:cBhvr>
                                        </p:animEffect>
                                      </p:childTnLst>
                                    </p:cTn>
                                  </p:par>
                                </p:childTnLst>
                              </p:cTn>
                            </p:par>
                            <p:par>
                              <p:cTn id="245" fill="hold">
                                <p:stCondLst>
                                  <p:cond delay="6100"/>
                                </p:stCondLst>
                                <p:childTnLst>
                                  <p:par>
                                    <p:cTn id="246" presetID="22" presetClass="entr" presetSubtype="2" fill="hold" grpId="0" nodeType="afterEffect">
                                      <p:stCondLst>
                                        <p:cond delay="0"/>
                                      </p:stCondLst>
                                      <p:childTnLst>
                                        <p:set>
                                          <p:cBhvr>
                                            <p:cTn id="247" dur="1" fill="hold">
                                              <p:stCondLst>
                                                <p:cond delay="0"/>
                                              </p:stCondLst>
                                            </p:cTn>
                                            <p:tgtEl>
                                              <p:spTgt spid="2119"/>
                                            </p:tgtEl>
                                            <p:attrNameLst>
                                              <p:attrName>style.visibility</p:attrName>
                                            </p:attrNameLst>
                                          </p:cBhvr>
                                          <p:to>
                                            <p:strVal val="visible"/>
                                          </p:to>
                                        </p:set>
                                        <p:animEffect transition="in" filter="wipe(right)">
                                          <p:cBhvr>
                                            <p:cTn id="248" dur="500"/>
                                            <p:tgtEl>
                                              <p:spTgt spid="2119"/>
                                            </p:tgtEl>
                                          </p:cBhvr>
                                        </p:animEffect>
                                      </p:childTnLst>
                                    </p:cTn>
                                  </p:par>
                                </p:childTnLst>
                              </p:cTn>
                            </p:par>
                            <p:par>
                              <p:cTn id="249" fill="hold">
                                <p:stCondLst>
                                  <p:cond delay="6600"/>
                                </p:stCondLst>
                                <p:childTnLst>
                                  <p:par>
                                    <p:cTn id="250" presetID="22" presetClass="entr" presetSubtype="2" fill="hold" grpId="0" nodeType="afterEffect">
                                      <p:stCondLst>
                                        <p:cond delay="0"/>
                                      </p:stCondLst>
                                      <p:childTnLst>
                                        <p:set>
                                          <p:cBhvr>
                                            <p:cTn id="251" dur="1" fill="hold">
                                              <p:stCondLst>
                                                <p:cond delay="0"/>
                                              </p:stCondLst>
                                            </p:cTn>
                                            <p:tgtEl>
                                              <p:spTgt spid="2171"/>
                                            </p:tgtEl>
                                            <p:attrNameLst>
                                              <p:attrName>style.visibility</p:attrName>
                                            </p:attrNameLst>
                                          </p:cBhvr>
                                          <p:to>
                                            <p:strVal val="visible"/>
                                          </p:to>
                                        </p:set>
                                        <p:animEffect transition="in" filter="wipe(right)">
                                          <p:cBhvr>
                                            <p:cTn id="252" dur="500"/>
                                            <p:tgtEl>
                                              <p:spTgt spid="2171"/>
                                            </p:tgtEl>
                                          </p:cBhvr>
                                        </p:animEffect>
                                      </p:childTnLst>
                                    </p:cTn>
                                  </p:par>
                                </p:childTnLst>
                              </p:cTn>
                            </p:par>
                            <p:par>
                              <p:cTn id="253" fill="hold">
                                <p:stCondLst>
                                  <p:cond delay="7100"/>
                                </p:stCondLst>
                                <p:childTnLst>
                                  <p:par>
                                    <p:cTn id="254" presetID="22" presetClass="entr" presetSubtype="2" fill="hold" grpId="0" nodeType="afterEffect">
                                      <p:stCondLst>
                                        <p:cond delay="0"/>
                                      </p:stCondLst>
                                      <p:childTnLst>
                                        <p:set>
                                          <p:cBhvr>
                                            <p:cTn id="255" dur="1" fill="hold">
                                              <p:stCondLst>
                                                <p:cond delay="0"/>
                                              </p:stCondLst>
                                            </p:cTn>
                                            <p:tgtEl>
                                              <p:spTgt spid="2167"/>
                                            </p:tgtEl>
                                            <p:attrNameLst>
                                              <p:attrName>style.visibility</p:attrName>
                                            </p:attrNameLst>
                                          </p:cBhvr>
                                          <p:to>
                                            <p:strVal val="visible"/>
                                          </p:to>
                                        </p:set>
                                        <p:animEffect transition="in" filter="wipe(right)">
                                          <p:cBhvr>
                                            <p:cTn id="256" dur="500"/>
                                            <p:tgtEl>
                                              <p:spTgt spid="2167"/>
                                            </p:tgtEl>
                                          </p:cBhvr>
                                        </p:animEffect>
                                      </p:childTnLst>
                                    </p:cTn>
                                  </p:par>
                                </p:childTnLst>
                              </p:cTn>
                            </p:par>
                            <p:par>
                              <p:cTn id="257" fill="hold">
                                <p:stCondLst>
                                  <p:cond delay="7600"/>
                                </p:stCondLst>
                                <p:childTnLst>
                                  <p:par>
                                    <p:cTn id="258" presetID="52" presetClass="entr" presetSubtype="0" fill="hold" grpId="0" nodeType="afterEffect">
                                      <p:stCondLst>
                                        <p:cond delay="0"/>
                                      </p:stCondLst>
                                      <p:childTnLst>
                                        <p:set>
                                          <p:cBhvr>
                                            <p:cTn id="259" dur="1" fill="hold">
                                              <p:stCondLst>
                                                <p:cond delay="0"/>
                                              </p:stCondLst>
                                            </p:cTn>
                                            <p:tgtEl>
                                              <p:spTgt spid="2175"/>
                                            </p:tgtEl>
                                            <p:attrNameLst>
                                              <p:attrName>style.visibility</p:attrName>
                                            </p:attrNameLst>
                                          </p:cBhvr>
                                          <p:to>
                                            <p:strVal val="visible"/>
                                          </p:to>
                                        </p:set>
                                        <p:animScale>
                                          <p:cBhvr>
                                            <p:cTn id="260" dur="1000" decel="50000" fill="hold">
                                              <p:stCondLst>
                                                <p:cond delay="0"/>
                                              </p:stCondLst>
                                            </p:cTn>
                                            <p:tgtEl>
                                              <p:spTgt spid="2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1" dur="1000" decel="50000" fill="hold">
                                              <p:stCondLst>
                                                <p:cond delay="0"/>
                                              </p:stCondLst>
                                            </p:cTn>
                                            <p:tgtEl>
                                              <p:spTgt spid="2175"/>
                                            </p:tgtEl>
                                            <p:attrNameLst>
                                              <p:attrName>ppt_x</p:attrName>
                                              <p:attrName>ppt_y</p:attrName>
                                            </p:attrNameLst>
                                          </p:cBhvr>
                                        </p:animMotion>
                                        <p:animEffect transition="in" filter="fade">
                                          <p:cBhvr>
                                            <p:cTn id="262" dur="1000"/>
                                            <p:tgtEl>
                                              <p:spTgt spid="2175"/>
                                            </p:tgtEl>
                                          </p:cBhvr>
                                        </p:animEffect>
                                      </p:childTnLst>
                                    </p:cTn>
                                  </p:par>
                                </p:childTnLst>
                              </p:cTn>
                            </p:par>
                            <p:par>
                              <p:cTn id="263" fill="hold">
                                <p:stCondLst>
                                  <p:cond delay="8600"/>
                                </p:stCondLst>
                                <p:childTnLst>
                                  <p:par>
                                    <p:cTn id="264" presetID="31" presetClass="entr" presetSubtype="0" fill="hold" grpId="0" nodeType="afterEffect">
                                      <p:stCondLst>
                                        <p:cond delay="0"/>
                                      </p:stCondLst>
                                      <p:childTnLst>
                                        <p:set>
                                          <p:cBhvr>
                                            <p:cTn id="265" dur="1" fill="hold">
                                              <p:stCondLst>
                                                <p:cond delay="0"/>
                                              </p:stCondLst>
                                            </p:cTn>
                                            <p:tgtEl>
                                              <p:spTgt spid="195"/>
                                            </p:tgtEl>
                                            <p:attrNameLst>
                                              <p:attrName>style.visibility</p:attrName>
                                            </p:attrNameLst>
                                          </p:cBhvr>
                                          <p:to>
                                            <p:strVal val="visible"/>
                                          </p:to>
                                        </p:set>
                                        <p:anim calcmode="lin" valueType="num">
                                          <p:cBhvr>
                                            <p:cTn id="266" dur="400" fill="hold"/>
                                            <p:tgtEl>
                                              <p:spTgt spid="195"/>
                                            </p:tgtEl>
                                            <p:attrNameLst>
                                              <p:attrName>ppt_w</p:attrName>
                                            </p:attrNameLst>
                                          </p:cBhvr>
                                          <p:tavLst>
                                            <p:tav tm="0">
                                              <p:val>
                                                <p:fltVal val="0"/>
                                              </p:val>
                                            </p:tav>
                                            <p:tav tm="100000">
                                              <p:val>
                                                <p:strVal val="#ppt_w"/>
                                              </p:val>
                                            </p:tav>
                                          </p:tavLst>
                                        </p:anim>
                                        <p:anim calcmode="lin" valueType="num">
                                          <p:cBhvr>
                                            <p:cTn id="267" dur="400" fill="hold"/>
                                            <p:tgtEl>
                                              <p:spTgt spid="195"/>
                                            </p:tgtEl>
                                            <p:attrNameLst>
                                              <p:attrName>ppt_h</p:attrName>
                                            </p:attrNameLst>
                                          </p:cBhvr>
                                          <p:tavLst>
                                            <p:tav tm="0">
                                              <p:val>
                                                <p:fltVal val="0"/>
                                              </p:val>
                                            </p:tav>
                                            <p:tav tm="100000">
                                              <p:val>
                                                <p:strVal val="#ppt_h"/>
                                              </p:val>
                                            </p:tav>
                                          </p:tavLst>
                                        </p:anim>
                                        <p:anim calcmode="lin" valueType="num">
                                          <p:cBhvr>
                                            <p:cTn id="268" dur="400" fill="hold"/>
                                            <p:tgtEl>
                                              <p:spTgt spid="195"/>
                                            </p:tgtEl>
                                            <p:attrNameLst>
                                              <p:attrName>style.rotation</p:attrName>
                                            </p:attrNameLst>
                                          </p:cBhvr>
                                          <p:tavLst>
                                            <p:tav tm="0">
                                              <p:val>
                                                <p:fltVal val="90"/>
                                              </p:val>
                                            </p:tav>
                                            <p:tav tm="100000">
                                              <p:val>
                                                <p:fltVal val="0"/>
                                              </p:val>
                                            </p:tav>
                                          </p:tavLst>
                                        </p:anim>
                                        <p:animEffect transition="in" filter="fade">
                                          <p:cBhvr>
                                            <p:cTn id="269" dur="400"/>
                                            <p:tgtEl>
                                              <p:spTgt spid="195"/>
                                            </p:tgtEl>
                                          </p:cBhvr>
                                        </p:animEffect>
                                      </p:childTnLst>
                                    </p:cTn>
                                  </p:par>
                                </p:childTnLst>
                              </p:cTn>
                            </p:par>
                            <p:par>
                              <p:cTn id="270" fill="hold">
                                <p:stCondLst>
                                  <p:cond delay="9000"/>
                                </p:stCondLst>
                                <p:childTnLst>
                                  <p:par>
                                    <p:cTn id="271" presetID="52" presetClass="entr" presetSubtype="0" fill="hold" grpId="0" nodeType="afterEffect">
                                      <p:stCondLst>
                                        <p:cond delay="0"/>
                                      </p:stCondLst>
                                      <p:childTnLst>
                                        <p:set>
                                          <p:cBhvr>
                                            <p:cTn id="272" dur="1" fill="hold">
                                              <p:stCondLst>
                                                <p:cond delay="0"/>
                                              </p:stCondLst>
                                            </p:cTn>
                                            <p:tgtEl>
                                              <p:spTgt spid="192"/>
                                            </p:tgtEl>
                                            <p:attrNameLst>
                                              <p:attrName>style.visibility</p:attrName>
                                            </p:attrNameLst>
                                          </p:cBhvr>
                                          <p:to>
                                            <p:strVal val="visible"/>
                                          </p:to>
                                        </p:set>
                                        <p:animScale>
                                          <p:cBhvr>
                                            <p:cTn id="273" dur="1000" decel="50000" fill="hold">
                                              <p:stCondLst>
                                                <p:cond delay="0"/>
                                              </p:stCondLst>
                                            </p:cTn>
                                            <p:tgtEl>
                                              <p:spTgt spid="1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4" dur="1000" decel="50000" fill="hold">
                                              <p:stCondLst>
                                                <p:cond delay="0"/>
                                              </p:stCondLst>
                                            </p:cTn>
                                            <p:tgtEl>
                                              <p:spTgt spid="192"/>
                                            </p:tgtEl>
                                            <p:attrNameLst>
                                              <p:attrName>ppt_x</p:attrName>
                                              <p:attrName>ppt_y</p:attrName>
                                            </p:attrNameLst>
                                          </p:cBhvr>
                                        </p:animMotion>
                                        <p:animEffect transition="in" filter="fade">
                                          <p:cBhvr>
                                            <p:cTn id="275" dur="1000"/>
                                            <p:tgtEl>
                                              <p:spTgt spid="192"/>
                                            </p:tgtEl>
                                          </p:cBhvr>
                                        </p:animEffect>
                                      </p:childTnLst>
                                    </p:cTn>
                                  </p:par>
                                </p:childTnLst>
                              </p:cTn>
                            </p:par>
                            <p:par>
                              <p:cTn id="276" fill="hold">
                                <p:stCondLst>
                                  <p:cond delay="10000"/>
                                </p:stCondLst>
                                <p:childTnLst>
                                  <p:par>
                                    <p:cTn id="277" presetID="31" presetClass="entr" presetSubtype="0" fill="hold" grpId="0" nodeType="afterEffect">
                                      <p:stCondLst>
                                        <p:cond delay="0"/>
                                      </p:stCondLst>
                                      <p:childTnLst>
                                        <p:set>
                                          <p:cBhvr>
                                            <p:cTn id="278" dur="1" fill="hold">
                                              <p:stCondLst>
                                                <p:cond delay="0"/>
                                              </p:stCondLst>
                                            </p:cTn>
                                            <p:tgtEl>
                                              <p:spTgt spid="196"/>
                                            </p:tgtEl>
                                            <p:attrNameLst>
                                              <p:attrName>style.visibility</p:attrName>
                                            </p:attrNameLst>
                                          </p:cBhvr>
                                          <p:to>
                                            <p:strVal val="visible"/>
                                          </p:to>
                                        </p:set>
                                        <p:anim calcmode="lin" valueType="num">
                                          <p:cBhvr>
                                            <p:cTn id="279" dur="400" fill="hold"/>
                                            <p:tgtEl>
                                              <p:spTgt spid="196"/>
                                            </p:tgtEl>
                                            <p:attrNameLst>
                                              <p:attrName>ppt_w</p:attrName>
                                            </p:attrNameLst>
                                          </p:cBhvr>
                                          <p:tavLst>
                                            <p:tav tm="0">
                                              <p:val>
                                                <p:fltVal val="0"/>
                                              </p:val>
                                            </p:tav>
                                            <p:tav tm="100000">
                                              <p:val>
                                                <p:strVal val="#ppt_w"/>
                                              </p:val>
                                            </p:tav>
                                          </p:tavLst>
                                        </p:anim>
                                        <p:anim calcmode="lin" valueType="num">
                                          <p:cBhvr>
                                            <p:cTn id="280" dur="400" fill="hold"/>
                                            <p:tgtEl>
                                              <p:spTgt spid="196"/>
                                            </p:tgtEl>
                                            <p:attrNameLst>
                                              <p:attrName>ppt_h</p:attrName>
                                            </p:attrNameLst>
                                          </p:cBhvr>
                                          <p:tavLst>
                                            <p:tav tm="0">
                                              <p:val>
                                                <p:fltVal val="0"/>
                                              </p:val>
                                            </p:tav>
                                            <p:tav tm="100000">
                                              <p:val>
                                                <p:strVal val="#ppt_h"/>
                                              </p:val>
                                            </p:tav>
                                          </p:tavLst>
                                        </p:anim>
                                        <p:anim calcmode="lin" valueType="num">
                                          <p:cBhvr>
                                            <p:cTn id="281" dur="400" fill="hold"/>
                                            <p:tgtEl>
                                              <p:spTgt spid="196"/>
                                            </p:tgtEl>
                                            <p:attrNameLst>
                                              <p:attrName>style.rotation</p:attrName>
                                            </p:attrNameLst>
                                          </p:cBhvr>
                                          <p:tavLst>
                                            <p:tav tm="0">
                                              <p:val>
                                                <p:fltVal val="90"/>
                                              </p:val>
                                            </p:tav>
                                            <p:tav tm="100000">
                                              <p:val>
                                                <p:fltVal val="0"/>
                                              </p:val>
                                            </p:tav>
                                          </p:tavLst>
                                        </p:anim>
                                        <p:animEffect transition="in" filter="fade">
                                          <p:cBhvr>
                                            <p:cTn id="282" dur="400"/>
                                            <p:tgtEl>
                                              <p:spTgt spid="196"/>
                                            </p:tgtEl>
                                          </p:cBhvr>
                                        </p:animEffect>
                                      </p:childTnLst>
                                    </p:cTn>
                                  </p:par>
                                </p:childTnLst>
                              </p:cTn>
                            </p:par>
                            <p:par>
                              <p:cTn id="283" fill="hold">
                                <p:stCondLst>
                                  <p:cond delay="10400"/>
                                </p:stCondLst>
                                <p:childTnLst>
                                  <p:par>
                                    <p:cTn id="284" presetID="52" presetClass="entr" presetSubtype="0" fill="hold" grpId="0" nodeType="afterEffect">
                                      <p:stCondLst>
                                        <p:cond delay="0"/>
                                      </p:stCondLst>
                                      <p:childTnLst>
                                        <p:set>
                                          <p:cBhvr>
                                            <p:cTn id="285" dur="1" fill="hold">
                                              <p:stCondLst>
                                                <p:cond delay="0"/>
                                              </p:stCondLst>
                                            </p:cTn>
                                            <p:tgtEl>
                                              <p:spTgt spid="193"/>
                                            </p:tgtEl>
                                            <p:attrNameLst>
                                              <p:attrName>style.visibility</p:attrName>
                                            </p:attrNameLst>
                                          </p:cBhvr>
                                          <p:to>
                                            <p:strVal val="visible"/>
                                          </p:to>
                                        </p:set>
                                        <p:animScale>
                                          <p:cBhvr>
                                            <p:cTn id="286" dur="1000" decel="50000" fill="hold">
                                              <p:stCondLst>
                                                <p:cond delay="0"/>
                                              </p:stCondLst>
                                            </p:cTn>
                                            <p:tgtEl>
                                              <p:spTgt spid="1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7" dur="1000" decel="50000" fill="hold">
                                              <p:stCondLst>
                                                <p:cond delay="0"/>
                                              </p:stCondLst>
                                            </p:cTn>
                                            <p:tgtEl>
                                              <p:spTgt spid="193"/>
                                            </p:tgtEl>
                                            <p:attrNameLst>
                                              <p:attrName>ppt_x</p:attrName>
                                              <p:attrName>ppt_y</p:attrName>
                                            </p:attrNameLst>
                                          </p:cBhvr>
                                        </p:animMotion>
                                        <p:animEffect transition="in" filter="fade">
                                          <p:cBhvr>
                                            <p:cTn id="288" dur="1000"/>
                                            <p:tgtEl>
                                              <p:spTgt spid="193"/>
                                            </p:tgtEl>
                                          </p:cBhvr>
                                        </p:animEffect>
                                      </p:childTnLst>
                                    </p:cTn>
                                  </p:par>
                                </p:childTnLst>
                              </p:cTn>
                            </p:par>
                            <p:par>
                              <p:cTn id="289" fill="hold">
                                <p:stCondLst>
                                  <p:cond delay="11400"/>
                                </p:stCondLst>
                                <p:childTnLst>
                                  <p:par>
                                    <p:cTn id="290" presetID="31" presetClass="entr" presetSubtype="0" fill="hold" grpId="0" nodeType="afterEffect">
                                      <p:stCondLst>
                                        <p:cond delay="0"/>
                                      </p:stCondLst>
                                      <p:childTnLst>
                                        <p:set>
                                          <p:cBhvr>
                                            <p:cTn id="291" dur="1" fill="hold">
                                              <p:stCondLst>
                                                <p:cond delay="0"/>
                                              </p:stCondLst>
                                            </p:cTn>
                                            <p:tgtEl>
                                              <p:spTgt spid="197"/>
                                            </p:tgtEl>
                                            <p:attrNameLst>
                                              <p:attrName>style.visibility</p:attrName>
                                            </p:attrNameLst>
                                          </p:cBhvr>
                                          <p:to>
                                            <p:strVal val="visible"/>
                                          </p:to>
                                        </p:set>
                                        <p:anim calcmode="lin" valueType="num">
                                          <p:cBhvr>
                                            <p:cTn id="292" dur="400" fill="hold"/>
                                            <p:tgtEl>
                                              <p:spTgt spid="197"/>
                                            </p:tgtEl>
                                            <p:attrNameLst>
                                              <p:attrName>ppt_w</p:attrName>
                                            </p:attrNameLst>
                                          </p:cBhvr>
                                          <p:tavLst>
                                            <p:tav tm="0">
                                              <p:val>
                                                <p:fltVal val="0"/>
                                              </p:val>
                                            </p:tav>
                                            <p:tav tm="100000">
                                              <p:val>
                                                <p:strVal val="#ppt_w"/>
                                              </p:val>
                                            </p:tav>
                                          </p:tavLst>
                                        </p:anim>
                                        <p:anim calcmode="lin" valueType="num">
                                          <p:cBhvr>
                                            <p:cTn id="293" dur="400" fill="hold"/>
                                            <p:tgtEl>
                                              <p:spTgt spid="197"/>
                                            </p:tgtEl>
                                            <p:attrNameLst>
                                              <p:attrName>ppt_h</p:attrName>
                                            </p:attrNameLst>
                                          </p:cBhvr>
                                          <p:tavLst>
                                            <p:tav tm="0">
                                              <p:val>
                                                <p:fltVal val="0"/>
                                              </p:val>
                                            </p:tav>
                                            <p:tav tm="100000">
                                              <p:val>
                                                <p:strVal val="#ppt_h"/>
                                              </p:val>
                                            </p:tav>
                                          </p:tavLst>
                                        </p:anim>
                                        <p:anim calcmode="lin" valueType="num">
                                          <p:cBhvr>
                                            <p:cTn id="294" dur="400" fill="hold"/>
                                            <p:tgtEl>
                                              <p:spTgt spid="197"/>
                                            </p:tgtEl>
                                            <p:attrNameLst>
                                              <p:attrName>style.rotation</p:attrName>
                                            </p:attrNameLst>
                                          </p:cBhvr>
                                          <p:tavLst>
                                            <p:tav tm="0">
                                              <p:val>
                                                <p:fltVal val="90"/>
                                              </p:val>
                                            </p:tav>
                                            <p:tav tm="100000">
                                              <p:val>
                                                <p:fltVal val="0"/>
                                              </p:val>
                                            </p:tav>
                                          </p:tavLst>
                                        </p:anim>
                                        <p:animEffect transition="in" filter="fade">
                                          <p:cBhvr>
                                            <p:cTn id="295" dur="400"/>
                                            <p:tgtEl>
                                              <p:spTgt spid="197"/>
                                            </p:tgtEl>
                                          </p:cBhvr>
                                        </p:animEffect>
                                      </p:childTnLst>
                                    </p:cTn>
                                  </p:par>
                                </p:childTnLst>
                              </p:cTn>
                            </p:par>
                            <p:par>
                              <p:cTn id="296" fill="hold">
                                <p:stCondLst>
                                  <p:cond delay="11800"/>
                                </p:stCondLst>
                                <p:childTnLst>
                                  <p:par>
                                    <p:cTn id="297" presetID="52" presetClass="entr" presetSubtype="0" fill="hold" grpId="0" nodeType="afterEffect">
                                      <p:stCondLst>
                                        <p:cond delay="0"/>
                                      </p:stCondLst>
                                      <p:childTnLst>
                                        <p:set>
                                          <p:cBhvr>
                                            <p:cTn id="298" dur="1" fill="hold">
                                              <p:stCondLst>
                                                <p:cond delay="0"/>
                                              </p:stCondLst>
                                            </p:cTn>
                                            <p:tgtEl>
                                              <p:spTgt spid="194"/>
                                            </p:tgtEl>
                                            <p:attrNameLst>
                                              <p:attrName>style.visibility</p:attrName>
                                            </p:attrNameLst>
                                          </p:cBhvr>
                                          <p:to>
                                            <p:strVal val="visible"/>
                                          </p:to>
                                        </p:set>
                                        <p:animScale>
                                          <p:cBhvr>
                                            <p:cTn id="299" dur="1000" decel="50000" fill="hold">
                                              <p:stCondLst>
                                                <p:cond delay="0"/>
                                              </p:stCondLst>
                                            </p:cTn>
                                            <p:tgtEl>
                                              <p:spTgt spid="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0" dur="1000" decel="50000" fill="hold">
                                              <p:stCondLst>
                                                <p:cond delay="0"/>
                                              </p:stCondLst>
                                            </p:cTn>
                                            <p:tgtEl>
                                              <p:spTgt spid="194"/>
                                            </p:tgtEl>
                                            <p:attrNameLst>
                                              <p:attrName>ppt_x</p:attrName>
                                              <p:attrName>ppt_y</p:attrName>
                                            </p:attrNameLst>
                                          </p:cBhvr>
                                        </p:animMotion>
                                        <p:animEffect transition="in" filter="fade">
                                          <p:cBhvr>
                                            <p:cTn id="301" dur="1000"/>
                                            <p:tgtEl>
                                              <p:spTgt spid="194"/>
                                            </p:tgtEl>
                                          </p:cBhvr>
                                        </p:animEffect>
                                      </p:childTnLst>
                                    </p:cTn>
                                  </p:par>
                                </p:childTnLst>
                              </p:cTn>
                            </p:par>
                            <p:par>
                              <p:cTn id="302" fill="hold">
                                <p:stCondLst>
                                  <p:cond delay="12800"/>
                                </p:stCondLst>
                                <p:childTnLst>
                                  <p:par>
                                    <p:cTn id="303" presetID="31" presetClass="entr" presetSubtype="0" fill="hold" grpId="0" nodeType="afterEffect">
                                      <p:stCondLst>
                                        <p:cond delay="0"/>
                                      </p:stCondLst>
                                      <p:childTnLst>
                                        <p:set>
                                          <p:cBhvr>
                                            <p:cTn id="304" dur="1" fill="hold">
                                              <p:stCondLst>
                                                <p:cond delay="0"/>
                                              </p:stCondLst>
                                            </p:cTn>
                                            <p:tgtEl>
                                              <p:spTgt spid="198"/>
                                            </p:tgtEl>
                                            <p:attrNameLst>
                                              <p:attrName>style.visibility</p:attrName>
                                            </p:attrNameLst>
                                          </p:cBhvr>
                                          <p:to>
                                            <p:strVal val="visible"/>
                                          </p:to>
                                        </p:set>
                                        <p:anim calcmode="lin" valueType="num">
                                          <p:cBhvr>
                                            <p:cTn id="305" dur="400" fill="hold"/>
                                            <p:tgtEl>
                                              <p:spTgt spid="198"/>
                                            </p:tgtEl>
                                            <p:attrNameLst>
                                              <p:attrName>ppt_w</p:attrName>
                                            </p:attrNameLst>
                                          </p:cBhvr>
                                          <p:tavLst>
                                            <p:tav tm="0">
                                              <p:val>
                                                <p:fltVal val="0"/>
                                              </p:val>
                                            </p:tav>
                                            <p:tav tm="100000">
                                              <p:val>
                                                <p:strVal val="#ppt_w"/>
                                              </p:val>
                                            </p:tav>
                                          </p:tavLst>
                                        </p:anim>
                                        <p:anim calcmode="lin" valueType="num">
                                          <p:cBhvr>
                                            <p:cTn id="306" dur="400" fill="hold"/>
                                            <p:tgtEl>
                                              <p:spTgt spid="198"/>
                                            </p:tgtEl>
                                            <p:attrNameLst>
                                              <p:attrName>ppt_h</p:attrName>
                                            </p:attrNameLst>
                                          </p:cBhvr>
                                          <p:tavLst>
                                            <p:tav tm="0">
                                              <p:val>
                                                <p:fltVal val="0"/>
                                              </p:val>
                                            </p:tav>
                                            <p:tav tm="100000">
                                              <p:val>
                                                <p:strVal val="#ppt_h"/>
                                              </p:val>
                                            </p:tav>
                                          </p:tavLst>
                                        </p:anim>
                                        <p:anim calcmode="lin" valueType="num">
                                          <p:cBhvr>
                                            <p:cTn id="307" dur="400" fill="hold"/>
                                            <p:tgtEl>
                                              <p:spTgt spid="198"/>
                                            </p:tgtEl>
                                            <p:attrNameLst>
                                              <p:attrName>style.rotation</p:attrName>
                                            </p:attrNameLst>
                                          </p:cBhvr>
                                          <p:tavLst>
                                            <p:tav tm="0">
                                              <p:val>
                                                <p:fltVal val="90"/>
                                              </p:val>
                                            </p:tav>
                                            <p:tav tm="100000">
                                              <p:val>
                                                <p:fltVal val="0"/>
                                              </p:val>
                                            </p:tav>
                                          </p:tavLst>
                                        </p:anim>
                                        <p:animEffect transition="in" filter="fade">
                                          <p:cBhvr>
                                            <p:cTn id="308" dur="400"/>
                                            <p:tgtEl>
                                              <p:spTgt spid="198"/>
                                            </p:tgtEl>
                                          </p:cBhvr>
                                        </p:animEffect>
                                      </p:childTnLst>
                                    </p:cTn>
                                  </p:par>
                                </p:childTnLst>
                              </p:cTn>
                            </p:par>
                            <p:par>
                              <p:cTn id="309" fill="hold">
                                <p:stCondLst>
                                  <p:cond delay="13200"/>
                                </p:stCondLst>
                                <p:childTnLst>
                                  <p:par>
                                    <p:cTn id="310" presetID="31" presetClass="entr" presetSubtype="0" fill="hold" grpId="0" nodeType="afterEffect">
                                      <p:stCondLst>
                                        <p:cond delay="0"/>
                                      </p:stCondLst>
                                      <p:childTnLst>
                                        <p:set>
                                          <p:cBhvr>
                                            <p:cTn id="311" dur="1" fill="hold">
                                              <p:stCondLst>
                                                <p:cond delay="0"/>
                                              </p:stCondLst>
                                            </p:cTn>
                                            <p:tgtEl>
                                              <p:spTgt spid="199"/>
                                            </p:tgtEl>
                                            <p:attrNameLst>
                                              <p:attrName>style.visibility</p:attrName>
                                            </p:attrNameLst>
                                          </p:cBhvr>
                                          <p:to>
                                            <p:strVal val="visible"/>
                                          </p:to>
                                        </p:set>
                                        <p:anim calcmode="lin" valueType="num">
                                          <p:cBhvr>
                                            <p:cTn id="312" dur="500" fill="hold"/>
                                            <p:tgtEl>
                                              <p:spTgt spid="199"/>
                                            </p:tgtEl>
                                            <p:attrNameLst>
                                              <p:attrName>ppt_w</p:attrName>
                                            </p:attrNameLst>
                                          </p:cBhvr>
                                          <p:tavLst>
                                            <p:tav tm="0">
                                              <p:val>
                                                <p:fltVal val="0"/>
                                              </p:val>
                                            </p:tav>
                                            <p:tav tm="100000">
                                              <p:val>
                                                <p:strVal val="#ppt_w"/>
                                              </p:val>
                                            </p:tav>
                                          </p:tavLst>
                                        </p:anim>
                                        <p:anim calcmode="lin" valueType="num">
                                          <p:cBhvr>
                                            <p:cTn id="313" dur="500" fill="hold"/>
                                            <p:tgtEl>
                                              <p:spTgt spid="199"/>
                                            </p:tgtEl>
                                            <p:attrNameLst>
                                              <p:attrName>ppt_h</p:attrName>
                                            </p:attrNameLst>
                                          </p:cBhvr>
                                          <p:tavLst>
                                            <p:tav tm="0">
                                              <p:val>
                                                <p:fltVal val="0"/>
                                              </p:val>
                                            </p:tav>
                                            <p:tav tm="100000">
                                              <p:val>
                                                <p:strVal val="#ppt_h"/>
                                              </p:val>
                                            </p:tav>
                                          </p:tavLst>
                                        </p:anim>
                                        <p:anim calcmode="lin" valueType="num">
                                          <p:cBhvr>
                                            <p:cTn id="314" dur="500" fill="hold"/>
                                            <p:tgtEl>
                                              <p:spTgt spid="199"/>
                                            </p:tgtEl>
                                            <p:attrNameLst>
                                              <p:attrName>style.rotation</p:attrName>
                                            </p:attrNameLst>
                                          </p:cBhvr>
                                          <p:tavLst>
                                            <p:tav tm="0">
                                              <p:val>
                                                <p:fltVal val="90"/>
                                              </p:val>
                                            </p:tav>
                                            <p:tav tm="100000">
                                              <p:val>
                                                <p:fltVal val="0"/>
                                              </p:val>
                                            </p:tav>
                                          </p:tavLst>
                                        </p:anim>
                                        <p:animEffect transition="in" filter="fade">
                                          <p:cBhvr>
                                            <p:cTn id="315" dur="500"/>
                                            <p:tgtEl>
                                              <p:spTgt spid="199"/>
                                            </p:tgtEl>
                                          </p:cBhvr>
                                        </p:animEffect>
                                      </p:childTnLst>
                                    </p:cTn>
                                  </p:par>
                                </p:childTnLst>
                              </p:cTn>
                            </p:par>
                            <p:par>
                              <p:cTn id="316" fill="hold">
                                <p:stCondLst>
                                  <p:cond delay="13700"/>
                                </p:stCondLst>
                                <p:childTnLst>
                                  <p:par>
                                    <p:cTn id="317" presetID="22" presetClass="entr" presetSubtype="8" fill="hold" grpId="0" nodeType="afterEffect">
                                      <p:stCondLst>
                                        <p:cond delay="0"/>
                                      </p:stCondLst>
                                      <p:childTnLst>
                                        <p:set>
                                          <p:cBhvr>
                                            <p:cTn id="318" dur="1" fill="hold">
                                              <p:stCondLst>
                                                <p:cond delay="0"/>
                                              </p:stCondLst>
                                            </p:cTn>
                                            <p:tgtEl>
                                              <p:spTgt spid="200"/>
                                            </p:tgtEl>
                                            <p:attrNameLst>
                                              <p:attrName>style.visibility</p:attrName>
                                            </p:attrNameLst>
                                          </p:cBhvr>
                                          <p:to>
                                            <p:strVal val="visible"/>
                                          </p:to>
                                        </p:set>
                                        <p:animEffect transition="in" filter="wipe(left)">
                                          <p:cBhvr>
                                            <p:cTn id="319" dur="300"/>
                                            <p:tgtEl>
                                              <p:spTgt spid="200"/>
                                            </p:tgtEl>
                                          </p:cBhvr>
                                        </p:animEffect>
                                      </p:childTnLst>
                                    </p:cTn>
                                  </p:par>
                                </p:childTnLst>
                              </p:cTn>
                            </p:par>
                            <p:par>
                              <p:cTn id="320" fill="hold">
                                <p:stCondLst>
                                  <p:cond delay="14000"/>
                                </p:stCondLst>
                                <p:childTnLst>
                                  <p:par>
                                    <p:cTn id="321" presetID="31" presetClass="entr" presetSubtype="0" fill="hold" grpId="0" nodeType="afterEffect">
                                      <p:stCondLst>
                                        <p:cond delay="0"/>
                                      </p:stCondLst>
                                      <p:childTnLst>
                                        <p:set>
                                          <p:cBhvr>
                                            <p:cTn id="322" dur="1" fill="hold">
                                              <p:stCondLst>
                                                <p:cond delay="0"/>
                                              </p:stCondLst>
                                            </p:cTn>
                                            <p:tgtEl>
                                              <p:spTgt spid="201"/>
                                            </p:tgtEl>
                                            <p:attrNameLst>
                                              <p:attrName>style.visibility</p:attrName>
                                            </p:attrNameLst>
                                          </p:cBhvr>
                                          <p:to>
                                            <p:strVal val="visible"/>
                                          </p:to>
                                        </p:set>
                                        <p:anim calcmode="lin" valueType="num">
                                          <p:cBhvr>
                                            <p:cTn id="323" dur="500" fill="hold"/>
                                            <p:tgtEl>
                                              <p:spTgt spid="201"/>
                                            </p:tgtEl>
                                            <p:attrNameLst>
                                              <p:attrName>ppt_w</p:attrName>
                                            </p:attrNameLst>
                                          </p:cBhvr>
                                          <p:tavLst>
                                            <p:tav tm="0">
                                              <p:val>
                                                <p:fltVal val="0"/>
                                              </p:val>
                                            </p:tav>
                                            <p:tav tm="100000">
                                              <p:val>
                                                <p:strVal val="#ppt_w"/>
                                              </p:val>
                                            </p:tav>
                                          </p:tavLst>
                                        </p:anim>
                                        <p:anim calcmode="lin" valueType="num">
                                          <p:cBhvr>
                                            <p:cTn id="324" dur="500" fill="hold"/>
                                            <p:tgtEl>
                                              <p:spTgt spid="201"/>
                                            </p:tgtEl>
                                            <p:attrNameLst>
                                              <p:attrName>ppt_h</p:attrName>
                                            </p:attrNameLst>
                                          </p:cBhvr>
                                          <p:tavLst>
                                            <p:tav tm="0">
                                              <p:val>
                                                <p:fltVal val="0"/>
                                              </p:val>
                                            </p:tav>
                                            <p:tav tm="100000">
                                              <p:val>
                                                <p:strVal val="#ppt_h"/>
                                              </p:val>
                                            </p:tav>
                                          </p:tavLst>
                                        </p:anim>
                                        <p:anim calcmode="lin" valueType="num">
                                          <p:cBhvr>
                                            <p:cTn id="325" dur="500" fill="hold"/>
                                            <p:tgtEl>
                                              <p:spTgt spid="201"/>
                                            </p:tgtEl>
                                            <p:attrNameLst>
                                              <p:attrName>style.rotation</p:attrName>
                                            </p:attrNameLst>
                                          </p:cBhvr>
                                          <p:tavLst>
                                            <p:tav tm="0">
                                              <p:val>
                                                <p:fltVal val="90"/>
                                              </p:val>
                                            </p:tav>
                                            <p:tav tm="100000">
                                              <p:val>
                                                <p:fltVal val="0"/>
                                              </p:val>
                                            </p:tav>
                                          </p:tavLst>
                                        </p:anim>
                                        <p:animEffect transition="in" filter="fade">
                                          <p:cBhvr>
                                            <p:cTn id="326" dur="500"/>
                                            <p:tgtEl>
                                              <p:spTgt spid="201"/>
                                            </p:tgtEl>
                                          </p:cBhvr>
                                        </p:animEffect>
                                      </p:childTnLst>
                                    </p:cTn>
                                  </p:par>
                                </p:childTnLst>
                              </p:cTn>
                            </p:par>
                            <p:par>
                              <p:cTn id="327" fill="hold">
                                <p:stCondLst>
                                  <p:cond delay="14500"/>
                                </p:stCondLst>
                                <p:childTnLst>
                                  <p:par>
                                    <p:cTn id="328" presetID="22" presetClass="entr" presetSubtype="8" fill="hold" grpId="0" nodeType="afterEffect">
                                      <p:stCondLst>
                                        <p:cond delay="0"/>
                                      </p:stCondLst>
                                      <p:childTnLst>
                                        <p:set>
                                          <p:cBhvr>
                                            <p:cTn id="329" dur="1" fill="hold">
                                              <p:stCondLst>
                                                <p:cond delay="0"/>
                                              </p:stCondLst>
                                            </p:cTn>
                                            <p:tgtEl>
                                              <p:spTgt spid="202"/>
                                            </p:tgtEl>
                                            <p:attrNameLst>
                                              <p:attrName>style.visibility</p:attrName>
                                            </p:attrNameLst>
                                          </p:cBhvr>
                                          <p:to>
                                            <p:strVal val="visible"/>
                                          </p:to>
                                        </p:set>
                                        <p:animEffect transition="in" filter="wipe(left)">
                                          <p:cBhvr>
                                            <p:cTn id="330" dur="300"/>
                                            <p:tgtEl>
                                              <p:spTgt spid="202"/>
                                            </p:tgtEl>
                                          </p:cBhvr>
                                        </p:animEffect>
                                      </p:childTnLst>
                                    </p:cTn>
                                  </p:par>
                                </p:childTnLst>
                              </p:cTn>
                            </p:par>
                            <p:par>
                              <p:cTn id="331" fill="hold">
                                <p:stCondLst>
                                  <p:cond delay="14800"/>
                                </p:stCondLst>
                                <p:childTnLst>
                                  <p:par>
                                    <p:cTn id="332" presetID="31" presetClass="entr" presetSubtype="0" fill="hold" grpId="0" nodeType="afterEffect">
                                      <p:stCondLst>
                                        <p:cond delay="0"/>
                                      </p:stCondLst>
                                      <p:childTnLst>
                                        <p:set>
                                          <p:cBhvr>
                                            <p:cTn id="333" dur="1" fill="hold">
                                              <p:stCondLst>
                                                <p:cond delay="0"/>
                                              </p:stCondLst>
                                            </p:cTn>
                                            <p:tgtEl>
                                              <p:spTgt spid="203"/>
                                            </p:tgtEl>
                                            <p:attrNameLst>
                                              <p:attrName>style.visibility</p:attrName>
                                            </p:attrNameLst>
                                          </p:cBhvr>
                                          <p:to>
                                            <p:strVal val="visible"/>
                                          </p:to>
                                        </p:set>
                                        <p:anim calcmode="lin" valueType="num">
                                          <p:cBhvr>
                                            <p:cTn id="334" dur="500" fill="hold"/>
                                            <p:tgtEl>
                                              <p:spTgt spid="203"/>
                                            </p:tgtEl>
                                            <p:attrNameLst>
                                              <p:attrName>ppt_w</p:attrName>
                                            </p:attrNameLst>
                                          </p:cBhvr>
                                          <p:tavLst>
                                            <p:tav tm="0">
                                              <p:val>
                                                <p:fltVal val="0"/>
                                              </p:val>
                                            </p:tav>
                                            <p:tav tm="100000">
                                              <p:val>
                                                <p:strVal val="#ppt_w"/>
                                              </p:val>
                                            </p:tav>
                                          </p:tavLst>
                                        </p:anim>
                                        <p:anim calcmode="lin" valueType="num">
                                          <p:cBhvr>
                                            <p:cTn id="335" dur="500" fill="hold"/>
                                            <p:tgtEl>
                                              <p:spTgt spid="203"/>
                                            </p:tgtEl>
                                            <p:attrNameLst>
                                              <p:attrName>ppt_h</p:attrName>
                                            </p:attrNameLst>
                                          </p:cBhvr>
                                          <p:tavLst>
                                            <p:tav tm="0">
                                              <p:val>
                                                <p:fltVal val="0"/>
                                              </p:val>
                                            </p:tav>
                                            <p:tav tm="100000">
                                              <p:val>
                                                <p:strVal val="#ppt_h"/>
                                              </p:val>
                                            </p:tav>
                                          </p:tavLst>
                                        </p:anim>
                                        <p:anim calcmode="lin" valueType="num">
                                          <p:cBhvr>
                                            <p:cTn id="336" dur="500" fill="hold"/>
                                            <p:tgtEl>
                                              <p:spTgt spid="203"/>
                                            </p:tgtEl>
                                            <p:attrNameLst>
                                              <p:attrName>style.rotation</p:attrName>
                                            </p:attrNameLst>
                                          </p:cBhvr>
                                          <p:tavLst>
                                            <p:tav tm="0">
                                              <p:val>
                                                <p:fltVal val="90"/>
                                              </p:val>
                                            </p:tav>
                                            <p:tav tm="100000">
                                              <p:val>
                                                <p:fltVal val="0"/>
                                              </p:val>
                                            </p:tav>
                                          </p:tavLst>
                                        </p:anim>
                                        <p:animEffect transition="in" filter="fade">
                                          <p:cBhvr>
                                            <p:cTn id="337" dur="500"/>
                                            <p:tgtEl>
                                              <p:spTgt spid="203"/>
                                            </p:tgtEl>
                                          </p:cBhvr>
                                        </p:animEffect>
                                      </p:childTnLst>
                                    </p:cTn>
                                  </p:par>
                                </p:childTnLst>
                              </p:cTn>
                            </p:par>
                            <p:par>
                              <p:cTn id="338" fill="hold">
                                <p:stCondLst>
                                  <p:cond delay="15300"/>
                                </p:stCondLst>
                                <p:childTnLst>
                                  <p:par>
                                    <p:cTn id="339" presetID="22" presetClass="entr" presetSubtype="8" fill="hold" grpId="0" nodeType="afterEffect">
                                      <p:stCondLst>
                                        <p:cond delay="0"/>
                                      </p:stCondLst>
                                      <p:childTnLst>
                                        <p:set>
                                          <p:cBhvr>
                                            <p:cTn id="340" dur="1" fill="hold">
                                              <p:stCondLst>
                                                <p:cond delay="0"/>
                                              </p:stCondLst>
                                            </p:cTn>
                                            <p:tgtEl>
                                              <p:spTgt spid="204"/>
                                            </p:tgtEl>
                                            <p:attrNameLst>
                                              <p:attrName>style.visibility</p:attrName>
                                            </p:attrNameLst>
                                          </p:cBhvr>
                                          <p:to>
                                            <p:strVal val="visible"/>
                                          </p:to>
                                        </p:set>
                                        <p:animEffect transition="in" filter="wipe(left)">
                                          <p:cBhvr>
                                            <p:cTn id="341" dur="300"/>
                                            <p:tgtEl>
                                              <p:spTgt spid="204"/>
                                            </p:tgtEl>
                                          </p:cBhvr>
                                        </p:animEffect>
                                      </p:childTnLst>
                                    </p:cTn>
                                  </p:par>
                                </p:childTnLst>
                              </p:cTn>
                            </p:par>
                            <p:par>
                              <p:cTn id="342" fill="hold">
                                <p:stCondLst>
                                  <p:cond delay="15600"/>
                                </p:stCondLst>
                                <p:childTnLst>
                                  <p:par>
                                    <p:cTn id="343" presetID="31" presetClass="entr" presetSubtype="0" fill="hold" grpId="0" nodeType="afterEffect">
                                      <p:stCondLst>
                                        <p:cond delay="0"/>
                                      </p:stCondLst>
                                      <p:childTnLst>
                                        <p:set>
                                          <p:cBhvr>
                                            <p:cTn id="344" dur="1" fill="hold">
                                              <p:stCondLst>
                                                <p:cond delay="0"/>
                                              </p:stCondLst>
                                            </p:cTn>
                                            <p:tgtEl>
                                              <p:spTgt spid="205"/>
                                            </p:tgtEl>
                                            <p:attrNameLst>
                                              <p:attrName>style.visibility</p:attrName>
                                            </p:attrNameLst>
                                          </p:cBhvr>
                                          <p:to>
                                            <p:strVal val="visible"/>
                                          </p:to>
                                        </p:set>
                                        <p:anim calcmode="lin" valueType="num">
                                          <p:cBhvr>
                                            <p:cTn id="345" dur="500" fill="hold"/>
                                            <p:tgtEl>
                                              <p:spTgt spid="205"/>
                                            </p:tgtEl>
                                            <p:attrNameLst>
                                              <p:attrName>ppt_w</p:attrName>
                                            </p:attrNameLst>
                                          </p:cBhvr>
                                          <p:tavLst>
                                            <p:tav tm="0">
                                              <p:val>
                                                <p:fltVal val="0"/>
                                              </p:val>
                                            </p:tav>
                                            <p:tav tm="100000">
                                              <p:val>
                                                <p:strVal val="#ppt_w"/>
                                              </p:val>
                                            </p:tav>
                                          </p:tavLst>
                                        </p:anim>
                                        <p:anim calcmode="lin" valueType="num">
                                          <p:cBhvr>
                                            <p:cTn id="346" dur="500" fill="hold"/>
                                            <p:tgtEl>
                                              <p:spTgt spid="205"/>
                                            </p:tgtEl>
                                            <p:attrNameLst>
                                              <p:attrName>ppt_h</p:attrName>
                                            </p:attrNameLst>
                                          </p:cBhvr>
                                          <p:tavLst>
                                            <p:tav tm="0">
                                              <p:val>
                                                <p:fltVal val="0"/>
                                              </p:val>
                                            </p:tav>
                                            <p:tav tm="100000">
                                              <p:val>
                                                <p:strVal val="#ppt_h"/>
                                              </p:val>
                                            </p:tav>
                                          </p:tavLst>
                                        </p:anim>
                                        <p:anim calcmode="lin" valueType="num">
                                          <p:cBhvr>
                                            <p:cTn id="347" dur="500" fill="hold"/>
                                            <p:tgtEl>
                                              <p:spTgt spid="205"/>
                                            </p:tgtEl>
                                            <p:attrNameLst>
                                              <p:attrName>style.rotation</p:attrName>
                                            </p:attrNameLst>
                                          </p:cBhvr>
                                          <p:tavLst>
                                            <p:tav tm="0">
                                              <p:val>
                                                <p:fltVal val="90"/>
                                              </p:val>
                                            </p:tav>
                                            <p:tav tm="100000">
                                              <p:val>
                                                <p:fltVal val="0"/>
                                              </p:val>
                                            </p:tav>
                                          </p:tavLst>
                                        </p:anim>
                                        <p:animEffect transition="in" filter="fade">
                                          <p:cBhvr>
                                            <p:cTn id="348" dur="500"/>
                                            <p:tgtEl>
                                              <p:spTgt spid="205"/>
                                            </p:tgtEl>
                                          </p:cBhvr>
                                        </p:animEffect>
                                      </p:childTnLst>
                                    </p:cTn>
                                  </p:par>
                                </p:childTnLst>
                              </p:cTn>
                            </p:par>
                            <p:par>
                              <p:cTn id="349" fill="hold">
                                <p:stCondLst>
                                  <p:cond delay="16100"/>
                                </p:stCondLst>
                                <p:childTnLst>
                                  <p:par>
                                    <p:cTn id="350" presetID="22" presetClass="entr" presetSubtype="8" fill="hold" grpId="0" nodeType="afterEffect">
                                      <p:stCondLst>
                                        <p:cond delay="0"/>
                                      </p:stCondLst>
                                      <p:childTnLst>
                                        <p:set>
                                          <p:cBhvr>
                                            <p:cTn id="351" dur="1" fill="hold">
                                              <p:stCondLst>
                                                <p:cond delay="0"/>
                                              </p:stCondLst>
                                            </p:cTn>
                                            <p:tgtEl>
                                              <p:spTgt spid="206"/>
                                            </p:tgtEl>
                                            <p:attrNameLst>
                                              <p:attrName>style.visibility</p:attrName>
                                            </p:attrNameLst>
                                          </p:cBhvr>
                                          <p:to>
                                            <p:strVal val="visible"/>
                                          </p:to>
                                        </p:set>
                                        <p:animEffect transition="in" filter="wipe(left)">
                                          <p:cBhvr>
                                            <p:cTn id="352" dur="3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animBg="1"/>
          <p:bldP spid="3" grpId="0"/>
          <p:bldP spid="2113" grpId="0" animBg="1"/>
          <p:bldP spid="2115" grpId="0" animBg="1"/>
          <p:bldP spid="2117" grpId="0" animBg="1"/>
          <p:bldP spid="2119" grpId="0" animBg="1"/>
          <p:bldP spid="2121" grpId="0" animBg="1"/>
          <p:bldP spid="2124" grpId="0" animBg="1"/>
          <p:bldP spid="2126" grpId="0"/>
          <p:bldP spid="2127" grpId="0"/>
          <p:bldP spid="2128" grpId="0"/>
          <p:bldP spid="2129" grpId="0"/>
          <p:bldP spid="2130" grpId="0"/>
          <p:bldP spid="2131" grpId="0"/>
          <p:bldP spid="2132" grpId="0"/>
          <p:bldP spid="2133" grpId="0"/>
          <p:bldP spid="2134" grpId="0"/>
          <p:bldP spid="2135" grpId="0"/>
          <p:bldP spid="2136" grpId="0"/>
          <p:bldP spid="2137" grpId="0"/>
          <p:bldP spid="2138" grpId="0"/>
          <p:bldP spid="2139" grpId="0"/>
          <p:bldP spid="2140" grpId="0"/>
          <p:bldP spid="2141" grpId="0"/>
          <p:bldP spid="2142" grpId="0"/>
          <p:bldP spid="2143" grpId="0"/>
          <p:bldP spid="2144" grpId="0"/>
          <p:bldP spid="2145" grpId="0"/>
          <p:bldP spid="2146" grpId="0"/>
          <p:bldP spid="2147" grpId="0"/>
          <p:bldP spid="2148" grpId="0"/>
          <p:bldP spid="2149" grpId="0"/>
          <p:bldP spid="2150" grpId="0"/>
          <p:bldP spid="2151" grpId="0"/>
          <p:bldP spid="2152" grpId="0"/>
          <p:bldP spid="2153" grpId="0"/>
          <p:bldP spid="2154" grpId="0"/>
          <p:bldP spid="2155" grpId="0"/>
          <p:bldP spid="2156" grpId="0"/>
          <p:bldP spid="2157" grpId="0"/>
          <p:bldP spid="2167" grpId="0" animBg="1"/>
          <p:bldP spid="2171" grpId="0" animBg="1"/>
          <p:bldP spid="2175" grpId="0" animBg="1"/>
          <p:bldP spid="192" grpId="0" animBg="1"/>
          <p:bldP spid="193" grpId="0" animBg="1"/>
          <p:bldP spid="194" grpId="0" animBg="1"/>
          <p:bldP spid="195" grpId="0"/>
          <p:bldP spid="196" grpId="0"/>
          <p:bldP spid="197" grpId="0"/>
          <p:bldP spid="198" grpId="0"/>
          <p:bldP spid="199" grpId="0"/>
          <p:bldP spid="200" grpId="0"/>
          <p:bldP spid="201" grpId="0"/>
          <p:bldP spid="202" grpId="0"/>
          <p:bldP spid="203" grpId="0"/>
          <p:bldP spid="204" grpId="0"/>
          <p:bldP spid="205" grpId="0"/>
          <p:bldP spid="20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37" fill="hold" grpId="0" nodeType="afterEffect">
                                      <p:stCondLst>
                                        <p:cond delay="0"/>
                                      </p:stCondLst>
                                      <p:childTnLst>
                                        <p:set>
                                          <p:cBhvr>
                                            <p:cTn id="18" dur="1" fill="hold">
                                              <p:stCondLst>
                                                <p:cond delay="0"/>
                                              </p:stCondLst>
                                            </p:cTn>
                                            <p:tgtEl>
                                              <p:spTgt spid="120"/>
                                            </p:tgtEl>
                                            <p:attrNameLst>
                                              <p:attrName>style.visibility</p:attrName>
                                            </p:attrNameLst>
                                          </p:cBhvr>
                                          <p:to>
                                            <p:strVal val="visible"/>
                                          </p:to>
                                        </p:set>
                                        <p:animEffect transition="in" filter="barn(outVertical)">
                                          <p:cBhvr>
                                            <p:cTn id="19" dur="500"/>
                                            <p:tgtEl>
                                              <p:spTgt spid="120"/>
                                            </p:tgtEl>
                                          </p:cBhvr>
                                        </p:animEffect>
                                      </p:childTnLst>
                                    </p:cTn>
                                  </p:par>
                                </p:childTnLst>
                              </p:cTn>
                            </p:par>
                            <p:par>
                              <p:cTn id="20" fill="hold">
                                <p:stCondLst>
                                  <p:cond delay="1450"/>
                                </p:stCondLst>
                                <p:childTnLst>
                                  <p:par>
                                    <p:cTn id="21" presetID="52" presetClass="entr" presetSubtype="0" fill="hold" nodeType="afterEffect">
                                      <p:stCondLst>
                                        <p:cond delay="0"/>
                                      </p:stCondLst>
                                      <p:childTnLst>
                                        <p:set>
                                          <p:cBhvr>
                                            <p:cTn id="22" dur="1" fill="hold">
                                              <p:stCondLst>
                                                <p:cond delay="0"/>
                                              </p:stCondLst>
                                            </p:cTn>
                                            <p:tgtEl>
                                              <p:spTgt spid="58"/>
                                            </p:tgtEl>
                                            <p:attrNameLst>
                                              <p:attrName>style.visibility</p:attrName>
                                            </p:attrNameLst>
                                          </p:cBhvr>
                                          <p:to>
                                            <p:strVal val="visible"/>
                                          </p:to>
                                        </p:set>
                                        <p:animScale>
                                          <p:cBhvr>
                                            <p:cTn id="23" dur="1000" decel="50000" fill="hold">
                                              <p:stCondLst>
                                                <p:cond delay="0"/>
                                              </p:stCondLst>
                                            </p:cTn>
                                            <p:tgtEl>
                                              <p:spTgt spid="5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4" dur="1000" decel="50000" fill="hold">
                                              <p:stCondLst>
                                                <p:cond delay="0"/>
                                              </p:stCondLst>
                                            </p:cTn>
                                            <p:tgtEl>
                                              <p:spTgt spid="58"/>
                                            </p:tgtEl>
                                            <p:attrNameLst>
                                              <p:attrName>ppt_x</p:attrName>
                                              <p:attrName>ppt_y</p:attrName>
                                            </p:attrNameLst>
                                          </p:cBhvr>
                                        </p:animMotion>
                                        <p:animEffect transition="in" filter="fade">
                                          <p:cBhvr>
                                            <p:cTn id="25" dur="1000"/>
                                            <p:tgtEl>
                                              <p:spTgt spid="58"/>
                                            </p:tgtEl>
                                          </p:cBhvr>
                                        </p:animEffect>
                                      </p:childTnLst>
                                    </p:cTn>
                                  </p:par>
                                </p:childTnLst>
                              </p:cTn>
                            </p:par>
                            <p:par>
                              <p:cTn id="26" fill="hold">
                                <p:stCondLst>
                                  <p:cond delay="2450"/>
                                </p:stCondLst>
                                <p:childTnLst>
                                  <p:par>
                                    <p:cTn id="27" presetID="56" presetClass="entr" presetSubtype="0" fill="hold" grpId="0" nodeType="afterEffect">
                                      <p:stCondLst>
                                        <p:cond delay="0"/>
                                      </p:stCondLst>
                                      <p:iterate type="lt">
                                        <p:tmPct val="10000"/>
                                      </p:iterate>
                                      <p:childTnLst>
                                        <p:set>
                                          <p:cBhvr>
                                            <p:cTn id="28" dur="1" fill="hold">
                                              <p:stCondLst>
                                                <p:cond delay="0"/>
                                              </p:stCondLst>
                                            </p:cTn>
                                            <p:tgtEl>
                                              <p:spTgt spid="2157"/>
                                            </p:tgtEl>
                                            <p:attrNameLst>
                                              <p:attrName>style.visibility</p:attrName>
                                            </p:attrNameLst>
                                          </p:cBhvr>
                                          <p:to>
                                            <p:strVal val="visible"/>
                                          </p:to>
                                        </p:set>
                                        <p:anim by="(-#ppt_w*2)" calcmode="lin" valueType="num">
                                          <p:cBhvr rctx="PPT">
                                            <p:cTn id="29" dur="250" autoRev="1" fill="hold">
                                              <p:stCondLst>
                                                <p:cond delay="0"/>
                                              </p:stCondLst>
                                            </p:cTn>
                                            <p:tgtEl>
                                              <p:spTgt spid="2157"/>
                                            </p:tgtEl>
                                            <p:attrNameLst>
                                              <p:attrName>ppt_w</p:attrName>
                                            </p:attrNameLst>
                                          </p:cBhvr>
                                        </p:anim>
                                        <p:anim by="(#ppt_w*0.50)" calcmode="lin" valueType="num">
                                          <p:cBhvr>
                                            <p:cTn id="30" dur="250" decel="50000" autoRev="1" fill="hold">
                                              <p:stCondLst>
                                                <p:cond delay="0"/>
                                              </p:stCondLst>
                                            </p:cTn>
                                            <p:tgtEl>
                                              <p:spTgt spid="2157"/>
                                            </p:tgtEl>
                                            <p:attrNameLst>
                                              <p:attrName>ppt_x</p:attrName>
                                            </p:attrNameLst>
                                          </p:cBhvr>
                                        </p:anim>
                                        <p:anim from="(-#ppt_h/2)" to="(#ppt_y)" calcmode="lin" valueType="num">
                                          <p:cBhvr>
                                            <p:cTn id="31" dur="500" fill="hold">
                                              <p:stCondLst>
                                                <p:cond delay="0"/>
                                              </p:stCondLst>
                                            </p:cTn>
                                            <p:tgtEl>
                                              <p:spTgt spid="2157"/>
                                            </p:tgtEl>
                                            <p:attrNameLst>
                                              <p:attrName>ppt_y</p:attrName>
                                            </p:attrNameLst>
                                          </p:cBhvr>
                                        </p:anim>
                                        <p:animRot by="21600000">
                                          <p:cBhvr>
                                            <p:cTn id="32" dur="500" fill="hold">
                                              <p:stCondLst>
                                                <p:cond delay="0"/>
                                              </p:stCondLst>
                                            </p:cTn>
                                            <p:tgtEl>
                                              <p:spTgt spid="2157"/>
                                            </p:tgtEl>
                                            <p:attrNameLst>
                                              <p:attrName>r</p:attrName>
                                            </p:attrNameLst>
                                          </p:cBhvr>
                                        </p:animRot>
                                      </p:childTnLst>
                                    </p:cTn>
                                  </p:par>
                                  <p:par>
                                    <p:cTn id="33" presetID="56" presetClass="entr" presetSubtype="0" fill="hold" grpId="0" nodeType="withEffect">
                                      <p:stCondLst>
                                        <p:cond delay="0"/>
                                      </p:stCondLst>
                                      <p:iterate type="lt">
                                        <p:tmPct val="10000"/>
                                      </p:iterate>
                                      <p:childTnLst>
                                        <p:set>
                                          <p:cBhvr>
                                            <p:cTn id="34" dur="1" fill="hold">
                                              <p:stCondLst>
                                                <p:cond delay="0"/>
                                              </p:stCondLst>
                                            </p:cTn>
                                            <p:tgtEl>
                                              <p:spTgt spid="2141"/>
                                            </p:tgtEl>
                                            <p:attrNameLst>
                                              <p:attrName>style.visibility</p:attrName>
                                            </p:attrNameLst>
                                          </p:cBhvr>
                                          <p:to>
                                            <p:strVal val="visible"/>
                                          </p:to>
                                        </p:set>
                                        <p:anim by="(-#ppt_w*2)" calcmode="lin" valueType="num">
                                          <p:cBhvr rctx="PPT">
                                            <p:cTn id="35" dur="250" autoRev="1" fill="hold">
                                              <p:stCondLst>
                                                <p:cond delay="0"/>
                                              </p:stCondLst>
                                            </p:cTn>
                                            <p:tgtEl>
                                              <p:spTgt spid="2141"/>
                                            </p:tgtEl>
                                            <p:attrNameLst>
                                              <p:attrName>ppt_w</p:attrName>
                                            </p:attrNameLst>
                                          </p:cBhvr>
                                        </p:anim>
                                        <p:anim by="(#ppt_w*0.50)" calcmode="lin" valueType="num">
                                          <p:cBhvr>
                                            <p:cTn id="36" dur="250" decel="50000" autoRev="1" fill="hold">
                                              <p:stCondLst>
                                                <p:cond delay="0"/>
                                              </p:stCondLst>
                                            </p:cTn>
                                            <p:tgtEl>
                                              <p:spTgt spid="2141"/>
                                            </p:tgtEl>
                                            <p:attrNameLst>
                                              <p:attrName>ppt_x</p:attrName>
                                            </p:attrNameLst>
                                          </p:cBhvr>
                                        </p:anim>
                                        <p:anim from="(-#ppt_h/2)" to="(#ppt_y)" calcmode="lin" valueType="num">
                                          <p:cBhvr>
                                            <p:cTn id="37" dur="500" fill="hold">
                                              <p:stCondLst>
                                                <p:cond delay="0"/>
                                              </p:stCondLst>
                                            </p:cTn>
                                            <p:tgtEl>
                                              <p:spTgt spid="2141"/>
                                            </p:tgtEl>
                                            <p:attrNameLst>
                                              <p:attrName>ppt_y</p:attrName>
                                            </p:attrNameLst>
                                          </p:cBhvr>
                                        </p:anim>
                                        <p:animRot by="21600000">
                                          <p:cBhvr>
                                            <p:cTn id="38" dur="500" fill="hold">
                                              <p:stCondLst>
                                                <p:cond delay="0"/>
                                              </p:stCondLst>
                                            </p:cTn>
                                            <p:tgtEl>
                                              <p:spTgt spid="2141"/>
                                            </p:tgtEl>
                                            <p:attrNameLst>
                                              <p:attrName>r</p:attrName>
                                            </p:attrNameLst>
                                          </p:cBhvr>
                                        </p:animRot>
                                      </p:childTnLst>
                                    </p:cTn>
                                  </p:par>
                                  <p:par>
                                    <p:cTn id="39" presetID="56" presetClass="entr" presetSubtype="0" fill="hold" grpId="0" nodeType="withEffect">
                                      <p:stCondLst>
                                        <p:cond delay="0"/>
                                      </p:stCondLst>
                                      <p:iterate type="lt">
                                        <p:tmPct val="10000"/>
                                      </p:iterate>
                                      <p:childTnLst>
                                        <p:set>
                                          <p:cBhvr>
                                            <p:cTn id="40" dur="1" fill="hold">
                                              <p:stCondLst>
                                                <p:cond delay="0"/>
                                              </p:stCondLst>
                                            </p:cTn>
                                            <p:tgtEl>
                                              <p:spTgt spid="2139"/>
                                            </p:tgtEl>
                                            <p:attrNameLst>
                                              <p:attrName>style.visibility</p:attrName>
                                            </p:attrNameLst>
                                          </p:cBhvr>
                                          <p:to>
                                            <p:strVal val="visible"/>
                                          </p:to>
                                        </p:set>
                                        <p:anim by="(-#ppt_w*2)" calcmode="lin" valueType="num">
                                          <p:cBhvr rctx="PPT">
                                            <p:cTn id="41" dur="250" autoRev="1" fill="hold">
                                              <p:stCondLst>
                                                <p:cond delay="0"/>
                                              </p:stCondLst>
                                            </p:cTn>
                                            <p:tgtEl>
                                              <p:spTgt spid="2139"/>
                                            </p:tgtEl>
                                            <p:attrNameLst>
                                              <p:attrName>ppt_w</p:attrName>
                                            </p:attrNameLst>
                                          </p:cBhvr>
                                        </p:anim>
                                        <p:anim by="(#ppt_w*0.50)" calcmode="lin" valueType="num">
                                          <p:cBhvr>
                                            <p:cTn id="42" dur="250" decel="50000" autoRev="1" fill="hold">
                                              <p:stCondLst>
                                                <p:cond delay="0"/>
                                              </p:stCondLst>
                                            </p:cTn>
                                            <p:tgtEl>
                                              <p:spTgt spid="2139"/>
                                            </p:tgtEl>
                                            <p:attrNameLst>
                                              <p:attrName>ppt_x</p:attrName>
                                            </p:attrNameLst>
                                          </p:cBhvr>
                                        </p:anim>
                                        <p:anim from="(-#ppt_h/2)" to="(#ppt_y)" calcmode="lin" valueType="num">
                                          <p:cBhvr>
                                            <p:cTn id="43" dur="500" fill="hold">
                                              <p:stCondLst>
                                                <p:cond delay="0"/>
                                              </p:stCondLst>
                                            </p:cTn>
                                            <p:tgtEl>
                                              <p:spTgt spid="2139"/>
                                            </p:tgtEl>
                                            <p:attrNameLst>
                                              <p:attrName>ppt_y</p:attrName>
                                            </p:attrNameLst>
                                          </p:cBhvr>
                                        </p:anim>
                                        <p:animRot by="21600000">
                                          <p:cBhvr>
                                            <p:cTn id="44" dur="500" fill="hold">
                                              <p:stCondLst>
                                                <p:cond delay="0"/>
                                              </p:stCondLst>
                                            </p:cTn>
                                            <p:tgtEl>
                                              <p:spTgt spid="2139"/>
                                            </p:tgtEl>
                                            <p:attrNameLst>
                                              <p:attrName>r</p:attrName>
                                            </p:attrNameLst>
                                          </p:cBhvr>
                                        </p:animRot>
                                      </p:childTnLst>
                                    </p:cTn>
                                  </p:par>
                                  <p:par>
                                    <p:cTn id="45" presetID="56" presetClass="entr" presetSubtype="0" fill="hold" grpId="0" nodeType="withEffect">
                                      <p:stCondLst>
                                        <p:cond delay="0"/>
                                      </p:stCondLst>
                                      <p:iterate type="lt">
                                        <p:tmPct val="10000"/>
                                      </p:iterate>
                                      <p:childTnLst>
                                        <p:set>
                                          <p:cBhvr>
                                            <p:cTn id="46" dur="1" fill="hold">
                                              <p:stCondLst>
                                                <p:cond delay="0"/>
                                              </p:stCondLst>
                                            </p:cTn>
                                            <p:tgtEl>
                                              <p:spTgt spid="2140"/>
                                            </p:tgtEl>
                                            <p:attrNameLst>
                                              <p:attrName>style.visibility</p:attrName>
                                            </p:attrNameLst>
                                          </p:cBhvr>
                                          <p:to>
                                            <p:strVal val="visible"/>
                                          </p:to>
                                        </p:set>
                                        <p:anim by="(-#ppt_w*2)" calcmode="lin" valueType="num">
                                          <p:cBhvr rctx="PPT">
                                            <p:cTn id="47" dur="250" autoRev="1" fill="hold">
                                              <p:stCondLst>
                                                <p:cond delay="0"/>
                                              </p:stCondLst>
                                            </p:cTn>
                                            <p:tgtEl>
                                              <p:spTgt spid="2140"/>
                                            </p:tgtEl>
                                            <p:attrNameLst>
                                              <p:attrName>ppt_w</p:attrName>
                                            </p:attrNameLst>
                                          </p:cBhvr>
                                        </p:anim>
                                        <p:anim by="(#ppt_w*0.50)" calcmode="lin" valueType="num">
                                          <p:cBhvr>
                                            <p:cTn id="48" dur="250" decel="50000" autoRev="1" fill="hold">
                                              <p:stCondLst>
                                                <p:cond delay="0"/>
                                              </p:stCondLst>
                                            </p:cTn>
                                            <p:tgtEl>
                                              <p:spTgt spid="2140"/>
                                            </p:tgtEl>
                                            <p:attrNameLst>
                                              <p:attrName>ppt_x</p:attrName>
                                            </p:attrNameLst>
                                          </p:cBhvr>
                                        </p:anim>
                                        <p:anim from="(-#ppt_h/2)" to="(#ppt_y)" calcmode="lin" valueType="num">
                                          <p:cBhvr>
                                            <p:cTn id="49" dur="500" fill="hold">
                                              <p:stCondLst>
                                                <p:cond delay="0"/>
                                              </p:stCondLst>
                                            </p:cTn>
                                            <p:tgtEl>
                                              <p:spTgt spid="2140"/>
                                            </p:tgtEl>
                                            <p:attrNameLst>
                                              <p:attrName>ppt_y</p:attrName>
                                            </p:attrNameLst>
                                          </p:cBhvr>
                                        </p:anim>
                                        <p:animRot by="21600000">
                                          <p:cBhvr>
                                            <p:cTn id="50" dur="500" fill="hold">
                                              <p:stCondLst>
                                                <p:cond delay="0"/>
                                              </p:stCondLst>
                                            </p:cTn>
                                            <p:tgtEl>
                                              <p:spTgt spid="2140"/>
                                            </p:tgtEl>
                                            <p:attrNameLst>
                                              <p:attrName>r</p:attrName>
                                            </p:attrNameLst>
                                          </p:cBhvr>
                                        </p:animRot>
                                      </p:childTnLst>
                                    </p:cTn>
                                  </p:par>
                                  <p:par>
                                    <p:cTn id="51" presetID="56" presetClass="entr" presetSubtype="0" fill="hold" grpId="0" nodeType="withEffect">
                                      <p:stCondLst>
                                        <p:cond delay="0"/>
                                      </p:stCondLst>
                                      <p:iterate type="lt">
                                        <p:tmPct val="10000"/>
                                      </p:iterate>
                                      <p:childTnLst>
                                        <p:set>
                                          <p:cBhvr>
                                            <p:cTn id="52" dur="1" fill="hold">
                                              <p:stCondLst>
                                                <p:cond delay="0"/>
                                              </p:stCondLst>
                                            </p:cTn>
                                            <p:tgtEl>
                                              <p:spTgt spid="2134"/>
                                            </p:tgtEl>
                                            <p:attrNameLst>
                                              <p:attrName>style.visibility</p:attrName>
                                            </p:attrNameLst>
                                          </p:cBhvr>
                                          <p:to>
                                            <p:strVal val="visible"/>
                                          </p:to>
                                        </p:set>
                                        <p:anim by="(-#ppt_w*2)" calcmode="lin" valueType="num">
                                          <p:cBhvr rctx="PPT">
                                            <p:cTn id="53" dur="250" autoRev="1" fill="hold">
                                              <p:stCondLst>
                                                <p:cond delay="0"/>
                                              </p:stCondLst>
                                            </p:cTn>
                                            <p:tgtEl>
                                              <p:spTgt spid="2134"/>
                                            </p:tgtEl>
                                            <p:attrNameLst>
                                              <p:attrName>ppt_w</p:attrName>
                                            </p:attrNameLst>
                                          </p:cBhvr>
                                        </p:anim>
                                        <p:anim by="(#ppt_w*0.50)" calcmode="lin" valueType="num">
                                          <p:cBhvr>
                                            <p:cTn id="54" dur="250" decel="50000" autoRev="1" fill="hold">
                                              <p:stCondLst>
                                                <p:cond delay="0"/>
                                              </p:stCondLst>
                                            </p:cTn>
                                            <p:tgtEl>
                                              <p:spTgt spid="2134"/>
                                            </p:tgtEl>
                                            <p:attrNameLst>
                                              <p:attrName>ppt_x</p:attrName>
                                            </p:attrNameLst>
                                          </p:cBhvr>
                                        </p:anim>
                                        <p:anim from="(-#ppt_h/2)" to="(#ppt_y)" calcmode="lin" valueType="num">
                                          <p:cBhvr>
                                            <p:cTn id="55" dur="500" fill="hold">
                                              <p:stCondLst>
                                                <p:cond delay="0"/>
                                              </p:stCondLst>
                                            </p:cTn>
                                            <p:tgtEl>
                                              <p:spTgt spid="2134"/>
                                            </p:tgtEl>
                                            <p:attrNameLst>
                                              <p:attrName>ppt_y</p:attrName>
                                            </p:attrNameLst>
                                          </p:cBhvr>
                                        </p:anim>
                                        <p:animRot by="21600000">
                                          <p:cBhvr>
                                            <p:cTn id="56" dur="500" fill="hold">
                                              <p:stCondLst>
                                                <p:cond delay="0"/>
                                              </p:stCondLst>
                                            </p:cTn>
                                            <p:tgtEl>
                                              <p:spTgt spid="2134"/>
                                            </p:tgtEl>
                                            <p:attrNameLst>
                                              <p:attrName>r</p:attrName>
                                            </p:attrNameLst>
                                          </p:cBhvr>
                                        </p:animRot>
                                      </p:childTnLst>
                                    </p:cTn>
                                  </p:par>
                                  <p:par>
                                    <p:cTn id="57" presetID="56" presetClass="entr" presetSubtype="0" fill="hold" grpId="0" nodeType="withEffect">
                                      <p:stCondLst>
                                        <p:cond delay="0"/>
                                      </p:stCondLst>
                                      <p:iterate type="lt">
                                        <p:tmPct val="10000"/>
                                      </p:iterate>
                                      <p:childTnLst>
                                        <p:set>
                                          <p:cBhvr>
                                            <p:cTn id="58" dur="1" fill="hold">
                                              <p:stCondLst>
                                                <p:cond delay="0"/>
                                              </p:stCondLst>
                                            </p:cTn>
                                            <p:tgtEl>
                                              <p:spTgt spid="2132"/>
                                            </p:tgtEl>
                                            <p:attrNameLst>
                                              <p:attrName>style.visibility</p:attrName>
                                            </p:attrNameLst>
                                          </p:cBhvr>
                                          <p:to>
                                            <p:strVal val="visible"/>
                                          </p:to>
                                        </p:set>
                                        <p:anim by="(-#ppt_w*2)" calcmode="lin" valueType="num">
                                          <p:cBhvr rctx="PPT">
                                            <p:cTn id="59" dur="250" autoRev="1" fill="hold">
                                              <p:stCondLst>
                                                <p:cond delay="0"/>
                                              </p:stCondLst>
                                            </p:cTn>
                                            <p:tgtEl>
                                              <p:spTgt spid="2132"/>
                                            </p:tgtEl>
                                            <p:attrNameLst>
                                              <p:attrName>ppt_w</p:attrName>
                                            </p:attrNameLst>
                                          </p:cBhvr>
                                        </p:anim>
                                        <p:anim by="(#ppt_w*0.50)" calcmode="lin" valueType="num">
                                          <p:cBhvr>
                                            <p:cTn id="60" dur="250" decel="50000" autoRev="1" fill="hold">
                                              <p:stCondLst>
                                                <p:cond delay="0"/>
                                              </p:stCondLst>
                                            </p:cTn>
                                            <p:tgtEl>
                                              <p:spTgt spid="2132"/>
                                            </p:tgtEl>
                                            <p:attrNameLst>
                                              <p:attrName>ppt_x</p:attrName>
                                            </p:attrNameLst>
                                          </p:cBhvr>
                                        </p:anim>
                                        <p:anim from="(-#ppt_h/2)" to="(#ppt_y)" calcmode="lin" valueType="num">
                                          <p:cBhvr>
                                            <p:cTn id="61" dur="500" fill="hold">
                                              <p:stCondLst>
                                                <p:cond delay="0"/>
                                              </p:stCondLst>
                                            </p:cTn>
                                            <p:tgtEl>
                                              <p:spTgt spid="2132"/>
                                            </p:tgtEl>
                                            <p:attrNameLst>
                                              <p:attrName>ppt_y</p:attrName>
                                            </p:attrNameLst>
                                          </p:cBhvr>
                                        </p:anim>
                                        <p:animRot by="21600000">
                                          <p:cBhvr>
                                            <p:cTn id="62" dur="500" fill="hold">
                                              <p:stCondLst>
                                                <p:cond delay="0"/>
                                              </p:stCondLst>
                                            </p:cTn>
                                            <p:tgtEl>
                                              <p:spTgt spid="2132"/>
                                            </p:tgtEl>
                                            <p:attrNameLst>
                                              <p:attrName>r</p:attrName>
                                            </p:attrNameLst>
                                          </p:cBhvr>
                                        </p:animRot>
                                      </p:childTnLst>
                                    </p:cTn>
                                  </p:par>
                                  <p:par>
                                    <p:cTn id="63" presetID="56" presetClass="entr" presetSubtype="0" fill="hold" grpId="0" nodeType="withEffect">
                                      <p:stCondLst>
                                        <p:cond delay="0"/>
                                      </p:stCondLst>
                                      <p:iterate type="lt">
                                        <p:tmPct val="10000"/>
                                      </p:iterate>
                                      <p:childTnLst>
                                        <p:set>
                                          <p:cBhvr>
                                            <p:cTn id="64" dur="1" fill="hold">
                                              <p:stCondLst>
                                                <p:cond delay="0"/>
                                              </p:stCondLst>
                                            </p:cTn>
                                            <p:tgtEl>
                                              <p:spTgt spid="2129"/>
                                            </p:tgtEl>
                                            <p:attrNameLst>
                                              <p:attrName>style.visibility</p:attrName>
                                            </p:attrNameLst>
                                          </p:cBhvr>
                                          <p:to>
                                            <p:strVal val="visible"/>
                                          </p:to>
                                        </p:set>
                                        <p:anim by="(-#ppt_w*2)" calcmode="lin" valueType="num">
                                          <p:cBhvr rctx="PPT">
                                            <p:cTn id="65" dur="250" autoRev="1" fill="hold">
                                              <p:stCondLst>
                                                <p:cond delay="0"/>
                                              </p:stCondLst>
                                            </p:cTn>
                                            <p:tgtEl>
                                              <p:spTgt spid="2129"/>
                                            </p:tgtEl>
                                            <p:attrNameLst>
                                              <p:attrName>ppt_w</p:attrName>
                                            </p:attrNameLst>
                                          </p:cBhvr>
                                        </p:anim>
                                        <p:anim by="(#ppt_w*0.50)" calcmode="lin" valueType="num">
                                          <p:cBhvr>
                                            <p:cTn id="66" dur="250" decel="50000" autoRev="1" fill="hold">
                                              <p:stCondLst>
                                                <p:cond delay="0"/>
                                              </p:stCondLst>
                                            </p:cTn>
                                            <p:tgtEl>
                                              <p:spTgt spid="2129"/>
                                            </p:tgtEl>
                                            <p:attrNameLst>
                                              <p:attrName>ppt_x</p:attrName>
                                            </p:attrNameLst>
                                          </p:cBhvr>
                                        </p:anim>
                                        <p:anim from="(-#ppt_h/2)" to="(#ppt_y)" calcmode="lin" valueType="num">
                                          <p:cBhvr>
                                            <p:cTn id="67" dur="500" fill="hold">
                                              <p:stCondLst>
                                                <p:cond delay="0"/>
                                              </p:stCondLst>
                                            </p:cTn>
                                            <p:tgtEl>
                                              <p:spTgt spid="2129"/>
                                            </p:tgtEl>
                                            <p:attrNameLst>
                                              <p:attrName>ppt_y</p:attrName>
                                            </p:attrNameLst>
                                          </p:cBhvr>
                                        </p:anim>
                                        <p:animRot by="21600000">
                                          <p:cBhvr>
                                            <p:cTn id="68" dur="500" fill="hold">
                                              <p:stCondLst>
                                                <p:cond delay="0"/>
                                              </p:stCondLst>
                                            </p:cTn>
                                            <p:tgtEl>
                                              <p:spTgt spid="2129"/>
                                            </p:tgtEl>
                                            <p:attrNameLst>
                                              <p:attrName>r</p:attrName>
                                            </p:attrNameLst>
                                          </p:cBhvr>
                                        </p:animRot>
                                      </p:childTnLst>
                                    </p:cTn>
                                  </p:par>
                                  <p:par>
                                    <p:cTn id="69" presetID="56" presetClass="entr" presetSubtype="0" fill="hold" grpId="0" nodeType="withEffect">
                                      <p:stCondLst>
                                        <p:cond delay="0"/>
                                      </p:stCondLst>
                                      <p:iterate type="lt">
                                        <p:tmPct val="10000"/>
                                      </p:iterate>
                                      <p:childTnLst>
                                        <p:set>
                                          <p:cBhvr>
                                            <p:cTn id="70" dur="1" fill="hold">
                                              <p:stCondLst>
                                                <p:cond delay="0"/>
                                              </p:stCondLst>
                                            </p:cTn>
                                            <p:tgtEl>
                                              <p:spTgt spid="2130"/>
                                            </p:tgtEl>
                                            <p:attrNameLst>
                                              <p:attrName>style.visibility</p:attrName>
                                            </p:attrNameLst>
                                          </p:cBhvr>
                                          <p:to>
                                            <p:strVal val="visible"/>
                                          </p:to>
                                        </p:set>
                                        <p:anim by="(-#ppt_w*2)" calcmode="lin" valueType="num">
                                          <p:cBhvr rctx="PPT">
                                            <p:cTn id="71" dur="250" autoRev="1" fill="hold">
                                              <p:stCondLst>
                                                <p:cond delay="0"/>
                                              </p:stCondLst>
                                            </p:cTn>
                                            <p:tgtEl>
                                              <p:spTgt spid="2130"/>
                                            </p:tgtEl>
                                            <p:attrNameLst>
                                              <p:attrName>ppt_w</p:attrName>
                                            </p:attrNameLst>
                                          </p:cBhvr>
                                        </p:anim>
                                        <p:anim by="(#ppt_w*0.50)" calcmode="lin" valueType="num">
                                          <p:cBhvr>
                                            <p:cTn id="72" dur="250" decel="50000" autoRev="1" fill="hold">
                                              <p:stCondLst>
                                                <p:cond delay="0"/>
                                              </p:stCondLst>
                                            </p:cTn>
                                            <p:tgtEl>
                                              <p:spTgt spid="2130"/>
                                            </p:tgtEl>
                                            <p:attrNameLst>
                                              <p:attrName>ppt_x</p:attrName>
                                            </p:attrNameLst>
                                          </p:cBhvr>
                                        </p:anim>
                                        <p:anim from="(-#ppt_h/2)" to="(#ppt_y)" calcmode="lin" valueType="num">
                                          <p:cBhvr>
                                            <p:cTn id="73" dur="500" fill="hold">
                                              <p:stCondLst>
                                                <p:cond delay="0"/>
                                              </p:stCondLst>
                                            </p:cTn>
                                            <p:tgtEl>
                                              <p:spTgt spid="2130"/>
                                            </p:tgtEl>
                                            <p:attrNameLst>
                                              <p:attrName>ppt_y</p:attrName>
                                            </p:attrNameLst>
                                          </p:cBhvr>
                                        </p:anim>
                                        <p:animRot by="21600000">
                                          <p:cBhvr>
                                            <p:cTn id="74" dur="500" fill="hold">
                                              <p:stCondLst>
                                                <p:cond delay="0"/>
                                              </p:stCondLst>
                                            </p:cTn>
                                            <p:tgtEl>
                                              <p:spTgt spid="2130"/>
                                            </p:tgtEl>
                                            <p:attrNameLst>
                                              <p:attrName>r</p:attrName>
                                            </p:attrNameLst>
                                          </p:cBhvr>
                                        </p:animRot>
                                      </p:childTnLst>
                                    </p:cTn>
                                  </p:par>
                                  <p:par>
                                    <p:cTn id="75" presetID="56" presetClass="entr" presetSubtype="0" fill="hold" grpId="0" nodeType="withEffect">
                                      <p:stCondLst>
                                        <p:cond delay="0"/>
                                      </p:stCondLst>
                                      <p:iterate type="lt">
                                        <p:tmPct val="10000"/>
                                      </p:iterate>
                                      <p:childTnLst>
                                        <p:set>
                                          <p:cBhvr>
                                            <p:cTn id="76" dur="1" fill="hold">
                                              <p:stCondLst>
                                                <p:cond delay="0"/>
                                              </p:stCondLst>
                                            </p:cTn>
                                            <p:tgtEl>
                                              <p:spTgt spid="2128"/>
                                            </p:tgtEl>
                                            <p:attrNameLst>
                                              <p:attrName>style.visibility</p:attrName>
                                            </p:attrNameLst>
                                          </p:cBhvr>
                                          <p:to>
                                            <p:strVal val="visible"/>
                                          </p:to>
                                        </p:set>
                                        <p:anim by="(-#ppt_w*2)" calcmode="lin" valueType="num">
                                          <p:cBhvr rctx="PPT">
                                            <p:cTn id="77" dur="250" autoRev="1" fill="hold">
                                              <p:stCondLst>
                                                <p:cond delay="0"/>
                                              </p:stCondLst>
                                            </p:cTn>
                                            <p:tgtEl>
                                              <p:spTgt spid="2128"/>
                                            </p:tgtEl>
                                            <p:attrNameLst>
                                              <p:attrName>ppt_w</p:attrName>
                                            </p:attrNameLst>
                                          </p:cBhvr>
                                        </p:anim>
                                        <p:anim by="(#ppt_w*0.50)" calcmode="lin" valueType="num">
                                          <p:cBhvr>
                                            <p:cTn id="78" dur="250" decel="50000" autoRev="1" fill="hold">
                                              <p:stCondLst>
                                                <p:cond delay="0"/>
                                              </p:stCondLst>
                                            </p:cTn>
                                            <p:tgtEl>
                                              <p:spTgt spid="2128"/>
                                            </p:tgtEl>
                                            <p:attrNameLst>
                                              <p:attrName>ppt_x</p:attrName>
                                            </p:attrNameLst>
                                          </p:cBhvr>
                                        </p:anim>
                                        <p:anim from="(-#ppt_h/2)" to="(#ppt_y)" calcmode="lin" valueType="num">
                                          <p:cBhvr>
                                            <p:cTn id="79" dur="500" fill="hold">
                                              <p:stCondLst>
                                                <p:cond delay="0"/>
                                              </p:stCondLst>
                                            </p:cTn>
                                            <p:tgtEl>
                                              <p:spTgt spid="2128"/>
                                            </p:tgtEl>
                                            <p:attrNameLst>
                                              <p:attrName>ppt_y</p:attrName>
                                            </p:attrNameLst>
                                          </p:cBhvr>
                                        </p:anim>
                                        <p:animRot by="21600000">
                                          <p:cBhvr>
                                            <p:cTn id="80" dur="500" fill="hold">
                                              <p:stCondLst>
                                                <p:cond delay="0"/>
                                              </p:stCondLst>
                                            </p:cTn>
                                            <p:tgtEl>
                                              <p:spTgt spid="2128"/>
                                            </p:tgtEl>
                                            <p:attrNameLst>
                                              <p:attrName>r</p:attrName>
                                            </p:attrNameLst>
                                          </p:cBhvr>
                                        </p:animRot>
                                      </p:childTnLst>
                                    </p:cTn>
                                  </p:par>
                                  <p:par>
                                    <p:cTn id="81" presetID="56" presetClass="entr" presetSubtype="0" fill="hold" grpId="0" nodeType="withEffect">
                                      <p:stCondLst>
                                        <p:cond delay="0"/>
                                      </p:stCondLst>
                                      <p:iterate type="lt">
                                        <p:tmPct val="10000"/>
                                      </p:iterate>
                                      <p:childTnLst>
                                        <p:set>
                                          <p:cBhvr>
                                            <p:cTn id="82" dur="1" fill="hold">
                                              <p:stCondLst>
                                                <p:cond delay="0"/>
                                              </p:stCondLst>
                                            </p:cTn>
                                            <p:tgtEl>
                                              <p:spTgt spid="2127"/>
                                            </p:tgtEl>
                                            <p:attrNameLst>
                                              <p:attrName>style.visibility</p:attrName>
                                            </p:attrNameLst>
                                          </p:cBhvr>
                                          <p:to>
                                            <p:strVal val="visible"/>
                                          </p:to>
                                        </p:set>
                                        <p:anim by="(-#ppt_w*2)" calcmode="lin" valueType="num">
                                          <p:cBhvr rctx="PPT">
                                            <p:cTn id="83" dur="250" autoRev="1" fill="hold">
                                              <p:stCondLst>
                                                <p:cond delay="0"/>
                                              </p:stCondLst>
                                            </p:cTn>
                                            <p:tgtEl>
                                              <p:spTgt spid="2127"/>
                                            </p:tgtEl>
                                            <p:attrNameLst>
                                              <p:attrName>ppt_w</p:attrName>
                                            </p:attrNameLst>
                                          </p:cBhvr>
                                        </p:anim>
                                        <p:anim by="(#ppt_w*0.50)" calcmode="lin" valueType="num">
                                          <p:cBhvr>
                                            <p:cTn id="84" dur="250" decel="50000" autoRev="1" fill="hold">
                                              <p:stCondLst>
                                                <p:cond delay="0"/>
                                              </p:stCondLst>
                                            </p:cTn>
                                            <p:tgtEl>
                                              <p:spTgt spid="2127"/>
                                            </p:tgtEl>
                                            <p:attrNameLst>
                                              <p:attrName>ppt_x</p:attrName>
                                            </p:attrNameLst>
                                          </p:cBhvr>
                                        </p:anim>
                                        <p:anim from="(-#ppt_h/2)" to="(#ppt_y)" calcmode="lin" valueType="num">
                                          <p:cBhvr>
                                            <p:cTn id="85" dur="500" fill="hold">
                                              <p:stCondLst>
                                                <p:cond delay="0"/>
                                              </p:stCondLst>
                                            </p:cTn>
                                            <p:tgtEl>
                                              <p:spTgt spid="2127"/>
                                            </p:tgtEl>
                                            <p:attrNameLst>
                                              <p:attrName>ppt_y</p:attrName>
                                            </p:attrNameLst>
                                          </p:cBhvr>
                                        </p:anim>
                                        <p:animRot by="21600000">
                                          <p:cBhvr>
                                            <p:cTn id="86" dur="500" fill="hold">
                                              <p:stCondLst>
                                                <p:cond delay="0"/>
                                              </p:stCondLst>
                                            </p:cTn>
                                            <p:tgtEl>
                                              <p:spTgt spid="2127"/>
                                            </p:tgtEl>
                                            <p:attrNameLst>
                                              <p:attrName>r</p:attrName>
                                            </p:attrNameLst>
                                          </p:cBhvr>
                                        </p:animRot>
                                      </p:childTnLst>
                                    </p:cTn>
                                  </p:par>
                                  <p:par>
                                    <p:cTn id="87" presetID="56" presetClass="entr" presetSubtype="0" fill="hold" grpId="0" nodeType="withEffect">
                                      <p:stCondLst>
                                        <p:cond delay="0"/>
                                      </p:stCondLst>
                                      <p:iterate type="lt">
                                        <p:tmPct val="10000"/>
                                      </p:iterate>
                                      <p:childTnLst>
                                        <p:set>
                                          <p:cBhvr>
                                            <p:cTn id="88" dur="1" fill="hold">
                                              <p:stCondLst>
                                                <p:cond delay="0"/>
                                              </p:stCondLst>
                                            </p:cTn>
                                            <p:tgtEl>
                                              <p:spTgt spid="2126"/>
                                            </p:tgtEl>
                                            <p:attrNameLst>
                                              <p:attrName>style.visibility</p:attrName>
                                            </p:attrNameLst>
                                          </p:cBhvr>
                                          <p:to>
                                            <p:strVal val="visible"/>
                                          </p:to>
                                        </p:set>
                                        <p:anim by="(-#ppt_w*2)" calcmode="lin" valueType="num">
                                          <p:cBhvr rctx="PPT">
                                            <p:cTn id="89" dur="250" autoRev="1" fill="hold">
                                              <p:stCondLst>
                                                <p:cond delay="0"/>
                                              </p:stCondLst>
                                            </p:cTn>
                                            <p:tgtEl>
                                              <p:spTgt spid="2126"/>
                                            </p:tgtEl>
                                            <p:attrNameLst>
                                              <p:attrName>ppt_w</p:attrName>
                                            </p:attrNameLst>
                                          </p:cBhvr>
                                        </p:anim>
                                        <p:anim by="(#ppt_w*0.50)" calcmode="lin" valueType="num">
                                          <p:cBhvr>
                                            <p:cTn id="90" dur="250" decel="50000" autoRev="1" fill="hold">
                                              <p:stCondLst>
                                                <p:cond delay="0"/>
                                              </p:stCondLst>
                                            </p:cTn>
                                            <p:tgtEl>
                                              <p:spTgt spid="2126"/>
                                            </p:tgtEl>
                                            <p:attrNameLst>
                                              <p:attrName>ppt_x</p:attrName>
                                            </p:attrNameLst>
                                          </p:cBhvr>
                                        </p:anim>
                                        <p:anim from="(-#ppt_h/2)" to="(#ppt_y)" calcmode="lin" valueType="num">
                                          <p:cBhvr>
                                            <p:cTn id="91" dur="500" fill="hold">
                                              <p:stCondLst>
                                                <p:cond delay="0"/>
                                              </p:stCondLst>
                                            </p:cTn>
                                            <p:tgtEl>
                                              <p:spTgt spid="2126"/>
                                            </p:tgtEl>
                                            <p:attrNameLst>
                                              <p:attrName>ppt_y</p:attrName>
                                            </p:attrNameLst>
                                          </p:cBhvr>
                                        </p:anim>
                                        <p:animRot by="21600000">
                                          <p:cBhvr>
                                            <p:cTn id="92" dur="500" fill="hold">
                                              <p:stCondLst>
                                                <p:cond delay="0"/>
                                              </p:stCondLst>
                                            </p:cTn>
                                            <p:tgtEl>
                                              <p:spTgt spid="2126"/>
                                            </p:tgtEl>
                                            <p:attrNameLst>
                                              <p:attrName>r</p:attrName>
                                            </p:attrNameLst>
                                          </p:cBhvr>
                                        </p:animRot>
                                      </p:childTnLst>
                                    </p:cTn>
                                  </p:par>
                                  <p:par>
                                    <p:cTn id="93" presetID="56" presetClass="entr" presetSubtype="0" fill="hold" grpId="0" nodeType="withEffect">
                                      <p:stCondLst>
                                        <p:cond delay="0"/>
                                      </p:stCondLst>
                                      <p:iterate type="lt">
                                        <p:tmPct val="10000"/>
                                      </p:iterate>
                                      <p:childTnLst>
                                        <p:set>
                                          <p:cBhvr>
                                            <p:cTn id="94" dur="1" fill="hold">
                                              <p:stCondLst>
                                                <p:cond delay="0"/>
                                              </p:stCondLst>
                                            </p:cTn>
                                            <p:tgtEl>
                                              <p:spTgt spid="2150"/>
                                            </p:tgtEl>
                                            <p:attrNameLst>
                                              <p:attrName>style.visibility</p:attrName>
                                            </p:attrNameLst>
                                          </p:cBhvr>
                                          <p:to>
                                            <p:strVal val="visible"/>
                                          </p:to>
                                        </p:set>
                                        <p:anim by="(-#ppt_w*2)" calcmode="lin" valueType="num">
                                          <p:cBhvr rctx="PPT">
                                            <p:cTn id="95" dur="250" autoRev="1" fill="hold">
                                              <p:stCondLst>
                                                <p:cond delay="0"/>
                                              </p:stCondLst>
                                            </p:cTn>
                                            <p:tgtEl>
                                              <p:spTgt spid="2150"/>
                                            </p:tgtEl>
                                            <p:attrNameLst>
                                              <p:attrName>ppt_w</p:attrName>
                                            </p:attrNameLst>
                                          </p:cBhvr>
                                        </p:anim>
                                        <p:anim by="(#ppt_w*0.50)" calcmode="lin" valueType="num">
                                          <p:cBhvr>
                                            <p:cTn id="96" dur="250" decel="50000" autoRev="1" fill="hold">
                                              <p:stCondLst>
                                                <p:cond delay="0"/>
                                              </p:stCondLst>
                                            </p:cTn>
                                            <p:tgtEl>
                                              <p:spTgt spid="2150"/>
                                            </p:tgtEl>
                                            <p:attrNameLst>
                                              <p:attrName>ppt_x</p:attrName>
                                            </p:attrNameLst>
                                          </p:cBhvr>
                                        </p:anim>
                                        <p:anim from="(-#ppt_h/2)" to="(#ppt_y)" calcmode="lin" valueType="num">
                                          <p:cBhvr>
                                            <p:cTn id="97" dur="500" fill="hold">
                                              <p:stCondLst>
                                                <p:cond delay="0"/>
                                              </p:stCondLst>
                                            </p:cTn>
                                            <p:tgtEl>
                                              <p:spTgt spid="2150"/>
                                            </p:tgtEl>
                                            <p:attrNameLst>
                                              <p:attrName>ppt_y</p:attrName>
                                            </p:attrNameLst>
                                          </p:cBhvr>
                                        </p:anim>
                                        <p:animRot by="21600000">
                                          <p:cBhvr>
                                            <p:cTn id="98" dur="500" fill="hold">
                                              <p:stCondLst>
                                                <p:cond delay="0"/>
                                              </p:stCondLst>
                                            </p:cTn>
                                            <p:tgtEl>
                                              <p:spTgt spid="2150"/>
                                            </p:tgtEl>
                                            <p:attrNameLst>
                                              <p:attrName>r</p:attrName>
                                            </p:attrNameLst>
                                          </p:cBhvr>
                                        </p:animRot>
                                      </p:childTnLst>
                                    </p:cTn>
                                  </p:par>
                                  <p:par>
                                    <p:cTn id="99" presetID="56" presetClass="entr" presetSubtype="0" fill="hold" grpId="0" nodeType="withEffect">
                                      <p:stCondLst>
                                        <p:cond delay="0"/>
                                      </p:stCondLst>
                                      <p:iterate type="lt">
                                        <p:tmPct val="10000"/>
                                      </p:iterate>
                                      <p:childTnLst>
                                        <p:set>
                                          <p:cBhvr>
                                            <p:cTn id="100" dur="1" fill="hold">
                                              <p:stCondLst>
                                                <p:cond delay="0"/>
                                              </p:stCondLst>
                                            </p:cTn>
                                            <p:tgtEl>
                                              <p:spTgt spid="2149"/>
                                            </p:tgtEl>
                                            <p:attrNameLst>
                                              <p:attrName>style.visibility</p:attrName>
                                            </p:attrNameLst>
                                          </p:cBhvr>
                                          <p:to>
                                            <p:strVal val="visible"/>
                                          </p:to>
                                        </p:set>
                                        <p:anim by="(-#ppt_w*2)" calcmode="lin" valueType="num">
                                          <p:cBhvr rctx="PPT">
                                            <p:cTn id="101" dur="250" autoRev="1" fill="hold">
                                              <p:stCondLst>
                                                <p:cond delay="0"/>
                                              </p:stCondLst>
                                            </p:cTn>
                                            <p:tgtEl>
                                              <p:spTgt spid="2149"/>
                                            </p:tgtEl>
                                            <p:attrNameLst>
                                              <p:attrName>ppt_w</p:attrName>
                                            </p:attrNameLst>
                                          </p:cBhvr>
                                        </p:anim>
                                        <p:anim by="(#ppt_w*0.50)" calcmode="lin" valueType="num">
                                          <p:cBhvr>
                                            <p:cTn id="102" dur="250" decel="50000" autoRev="1" fill="hold">
                                              <p:stCondLst>
                                                <p:cond delay="0"/>
                                              </p:stCondLst>
                                            </p:cTn>
                                            <p:tgtEl>
                                              <p:spTgt spid="2149"/>
                                            </p:tgtEl>
                                            <p:attrNameLst>
                                              <p:attrName>ppt_x</p:attrName>
                                            </p:attrNameLst>
                                          </p:cBhvr>
                                        </p:anim>
                                        <p:anim from="(-#ppt_h/2)" to="(#ppt_y)" calcmode="lin" valueType="num">
                                          <p:cBhvr>
                                            <p:cTn id="103" dur="500" fill="hold">
                                              <p:stCondLst>
                                                <p:cond delay="0"/>
                                              </p:stCondLst>
                                            </p:cTn>
                                            <p:tgtEl>
                                              <p:spTgt spid="2149"/>
                                            </p:tgtEl>
                                            <p:attrNameLst>
                                              <p:attrName>ppt_y</p:attrName>
                                            </p:attrNameLst>
                                          </p:cBhvr>
                                        </p:anim>
                                        <p:animRot by="21600000">
                                          <p:cBhvr>
                                            <p:cTn id="104" dur="500" fill="hold">
                                              <p:stCondLst>
                                                <p:cond delay="0"/>
                                              </p:stCondLst>
                                            </p:cTn>
                                            <p:tgtEl>
                                              <p:spTgt spid="2149"/>
                                            </p:tgtEl>
                                            <p:attrNameLst>
                                              <p:attrName>r</p:attrName>
                                            </p:attrNameLst>
                                          </p:cBhvr>
                                        </p:animRot>
                                      </p:childTnLst>
                                    </p:cTn>
                                  </p:par>
                                  <p:par>
                                    <p:cTn id="105" presetID="56" presetClass="entr" presetSubtype="0" fill="hold" grpId="0" nodeType="withEffect">
                                      <p:stCondLst>
                                        <p:cond delay="0"/>
                                      </p:stCondLst>
                                      <p:iterate type="lt">
                                        <p:tmPct val="10000"/>
                                      </p:iterate>
                                      <p:childTnLst>
                                        <p:set>
                                          <p:cBhvr>
                                            <p:cTn id="106" dur="1" fill="hold">
                                              <p:stCondLst>
                                                <p:cond delay="0"/>
                                              </p:stCondLst>
                                            </p:cTn>
                                            <p:tgtEl>
                                              <p:spTgt spid="2148"/>
                                            </p:tgtEl>
                                            <p:attrNameLst>
                                              <p:attrName>style.visibility</p:attrName>
                                            </p:attrNameLst>
                                          </p:cBhvr>
                                          <p:to>
                                            <p:strVal val="visible"/>
                                          </p:to>
                                        </p:set>
                                        <p:anim by="(-#ppt_w*2)" calcmode="lin" valueType="num">
                                          <p:cBhvr rctx="PPT">
                                            <p:cTn id="107" dur="250" autoRev="1" fill="hold">
                                              <p:stCondLst>
                                                <p:cond delay="0"/>
                                              </p:stCondLst>
                                            </p:cTn>
                                            <p:tgtEl>
                                              <p:spTgt spid="2148"/>
                                            </p:tgtEl>
                                            <p:attrNameLst>
                                              <p:attrName>ppt_w</p:attrName>
                                            </p:attrNameLst>
                                          </p:cBhvr>
                                        </p:anim>
                                        <p:anim by="(#ppt_w*0.50)" calcmode="lin" valueType="num">
                                          <p:cBhvr>
                                            <p:cTn id="108" dur="250" decel="50000" autoRev="1" fill="hold">
                                              <p:stCondLst>
                                                <p:cond delay="0"/>
                                              </p:stCondLst>
                                            </p:cTn>
                                            <p:tgtEl>
                                              <p:spTgt spid="2148"/>
                                            </p:tgtEl>
                                            <p:attrNameLst>
                                              <p:attrName>ppt_x</p:attrName>
                                            </p:attrNameLst>
                                          </p:cBhvr>
                                        </p:anim>
                                        <p:anim from="(-#ppt_h/2)" to="(#ppt_y)" calcmode="lin" valueType="num">
                                          <p:cBhvr>
                                            <p:cTn id="109" dur="500" fill="hold">
                                              <p:stCondLst>
                                                <p:cond delay="0"/>
                                              </p:stCondLst>
                                            </p:cTn>
                                            <p:tgtEl>
                                              <p:spTgt spid="2148"/>
                                            </p:tgtEl>
                                            <p:attrNameLst>
                                              <p:attrName>ppt_y</p:attrName>
                                            </p:attrNameLst>
                                          </p:cBhvr>
                                        </p:anim>
                                        <p:animRot by="21600000">
                                          <p:cBhvr>
                                            <p:cTn id="110" dur="500" fill="hold">
                                              <p:stCondLst>
                                                <p:cond delay="0"/>
                                              </p:stCondLst>
                                            </p:cTn>
                                            <p:tgtEl>
                                              <p:spTgt spid="2148"/>
                                            </p:tgtEl>
                                            <p:attrNameLst>
                                              <p:attrName>r</p:attrName>
                                            </p:attrNameLst>
                                          </p:cBhvr>
                                        </p:animRot>
                                      </p:childTnLst>
                                    </p:cTn>
                                  </p:par>
                                  <p:par>
                                    <p:cTn id="111" presetID="56" presetClass="entr" presetSubtype="0" fill="hold" grpId="0" nodeType="withEffect">
                                      <p:stCondLst>
                                        <p:cond delay="0"/>
                                      </p:stCondLst>
                                      <p:iterate type="lt">
                                        <p:tmPct val="10000"/>
                                      </p:iterate>
                                      <p:childTnLst>
                                        <p:set>
                                          <p:cBhvr>
                                            <p:cTn id="112" dur="1" fill="hold">
                                              <p:stCondLst>
                                                <p:cond delay="0"/>
                                              </p:stCondLst>
                                            </p:cTn>
                                            <p:tgtEl>
                                              <p:spTgt spid="2137"/>
                                            </p:tgtEl>
                                            <p:attrNameLst>
                                              <p:attrName>style.visibility</p:attrName>
                                            </p:attrNameLst>
                                          </p:cBhvr>
                                          <p:to>
                                            <p:strVal val="visible"/>
                                          </p:to>
                                        </p:set>
                                        <p:anim by="(-#ppt_w*2)" calcmode="lin" valueType="num">
                                          <p:cBhvr rctx="PPT">
                                            <p:cTn id="113" dur="250" autoRev="1" fill="hold">
                                              <p:stCondLst>
                                                <p:cond delay="0"/>
                                              </p:stCondLst>
                                            </p:cTn>
                                            <p:tgtEl>
                                              <p:spTgt spid="2137"/>
                                            </p:tgtEl>
                                            <p:attrNameLst>
                                              <p:attrName>ppt_w</p:attrName>
                                            </p:attrNameLst>
                                          </p:cBhvr>
                                        </p:anim>
                                        <p:anim by="(#ppt_w*0.50)" calcmode="lin" valueType="num">
                                          <p:cBhvr>
                                            <p:cTn id="114" dur="250" decel="50000" autoRev="1" fill="hold">
                                              <p:stCondLst>
                                                <p:cond delay="0"/>
                                              </p:stCondLst>
                                            </p:cTn>
                                            <p:tgtEl>
                                              <p:spTgt spid="2137"/>
                                            </p:tgtEl>
                                            <p:attrNameLst>
                                              <p:attrName>ppt_x</p:attrName>
                                            </p:attrNameLst>
                                          </p:cBhvr>
                                        </p:anim>
                                        <p:anim from="(-#ppt_h/2)" to="(#ppt_y)" calcmode="lin" valueType="num">
                                          <p:cBhvr>
                                            <p:cTn id="115" dur="500" fill="hold">
                                              <p:stCondLst>
                                                <p:cond delay="0"/>
                                              </p:stCondLst>
                                            </p:cTn>
                                            <p:tgtEl>
                                              <p:spTgt spid="2137"/>
                                            </p:tgtEl>
                                            <p:attrNameLst>
                                              <p:attrName>ppt_y</p:attrName>
                                            </p:attrNameLst>
                                          </p:cBhvr>
                                        </p:anim>
                                        <p:animRot by="21600000">
                                          <p:cBhvr>
                                            <p:cTn id="116" dur="500" fill="hold">
                                              <p:stCondLst>
                                                <p:cond delay="0"/>
                                              </p:stCondLst>
                                            </p:cTn>
                                            <p:tgtEl>
                                              <p:spTgt spid="2137"/>
                                            </p:tgtEl>
                                            <p:attrNameLst>
                                              <p:attrName>r</p:attrName>
                                            </p:attrNameLst>
                                          </p:cBhvr>
                                        </p:animRot>
                                      </p:childTnLst>
                                    </p:cTn>
                                  </p:par>
                                  <p:par>
                                    <p:cTn id="117" presetID="56" presetClass="entr" presetSubtype="0" fill="hold" grpId="0" nodeType="withEffect">
                                      <p:stCondLst>
                                        <p:cond delay="0"/>
                                      </p:stCondLst>
                                      <p:iterate type="lt">
                                        <p:tmPct val="10000"/>
                                      </p:iterate>
                                      <p:childTnLst>
                                        <p:set>
                                          <p:cBhvr>
                                            <p:cTn id="118" dur="1" fill="hold">
                                              <p:stCondLst>
                                                <p:cond delay="0"/>
                                              </p:stCondLst>
                                            </p:cTn>
                                            <p:tgtEl>
                                              <p:spTgt spid="2136"/>
                                            </p:tgtEl>
                                            <p:attrNameLst>
                                              <p:attrName>style.visibility</p:attrName>
                                            </p:attrNameLst>
                                          </p:cBhvr>
                                          <p:to>
                                            <p:strVal val="visible"/>
                                          </p:to>
                                        </p:set>
                                        <p:anim by="(-#ppt_w*2)" calcmode="lin" valueType="num">
                                          <p:cBhvr rctx="PPT">
                                            <p:cTn id="119" dur="250" autoRev="1" fill="hold">
                                              <p:stCondLst>
                                                <p:cond delay="0"/>
                                              </p:stCondLst>
                                            </p:cTn>
                                            <p:tgtEl>
                                              <p:spTgt spid="2136"/>
                                            </p:tgtEl>
                                            <p:attrNameLst>
                                              <p:attrName>ppt_w</p:attrName>
                                            </p:attrNameLst>
                                          </p:cBhvr>
                                        </p:anim>
                                        <p:anim by="(#ppt_w*0.50)" calcmode="lin" valueType="num">
                                          <p:cBhvr>
                                            <p:cTn id="120" dur="250" decel="50000" autoRev="1" fill="hold">
                                              <p:stCondLst>
                                                <p:cond delay="0"/>
                                              </p:stCondLst>
                                            </p:cTn>
                                            <p:tgtEl>
                                              <p:spTgt spid="2136"/>
                                            </p:tgtEl>
                                            <p:attrNameLst>
                                              <p:attrName>ppt_x</p:attrName>
                                            </p:attrNameLst>
                                          </p:cBhvr>
                                        </p:anim>
                                        <p:anim from="(-#ppt_h/2)" to="(#ppt_y)" calcmode="lin" valueType="num">
                                          <p:cBhvr>
                                            <p:cTn id="121" dur="500" fill="hold">
                                              <p:stCondLst>
                                                <p:cond delay="0"/>
                                              </p:stCondLst>
                                            </p:cTn>
                                            <p:tgtEl>
                                              <p:spTgt spid="2136"/>
                                            </p:tgtEl>
                                            <p:attrNameLst>
                                              <p:attrName>ppt_y</p:attrName>
                                            </p:attrNameLst>
                                          </p:cBhvr>
                                        </p:anim>
                                        <p:animRot by="21600000">
                                          <p:cBhvr>
                                            <p:cTn id="122" dur="500" fill="hold">
                                              <p:stCondLst>
                                                <p:cond delay="0"/>
                                              </p:stCondLst>
                                            </p:cTn>
                                            <p:tgtEl>
                                              <p:spTgt spid="2136"/>
                                            </p:tgtEl>
                                            <p:attrNameLst>
                                              <p:attrName>r</p:attrName>
                                            </p:attrNameLst>
                                          </p:cBhvr>
                                        </p:animRot>
                                      </p:childTnLst>
                                    </p:cTn>
                                  </p:par>
                                  <p:par>
                                    <p:cTn id="123" presetID="56" presetClass="entr" presetSubtype="0" fill="hold" grpId="0" nodeType="withEffect">
                                      <p:stCondLst>
                                        <p:cond delay="0"/>
                                      </p:stCondLst>
                                      <p:iterate type="lt">
                                        <p:tmPct val="10000"/>
                                      </p:iterate>
                                      <p:childTnLst>
                                        <p:set>
                                          <p:cBhvr>
                                            <p:cTn id="124" dur="1" fill="hold">
                                              <p:stCondLst>
                                                <p:cond delay="0"/>
                                              </p:stCondLst>
                                            </p:cTn>
                                            <p:tgtEl>
                                              <p:spTgt spid="2144"/>
                                            </p:tgtEl>
                                            <p:attrNameLst>
                                              <p:attrName>style.visibility</p:attrName>
                                            </p:attrNameLst>
                                          </p:cBhvr>
                                          <p:to>
                                            <p:strVal val="visible"/>
                                          </p:to>
                                        </p:set>
                                        <p:anim by="(-#ppt_w*2)" calcmode="lin" valueType="num">
                                          <p:cBhvr rctx="PPT">
                                            <p:cTn id="125" dur="250" autoRev="1" fill="hold">
                                              <p:stCondLst>
                                                <p:cond delay="0"/>
                                              </p:stCondLst>
                                            </p:cTn>
                                            <p:tgtEl>
                                              <p:spTgt spid="2144"/>
                                            </p:tgtEl>
                                            <p:attrNameLst>
                                              <p:attrName>ppt_w</p:attrName>
                                            </p:attrNameLst>
                                          </p:cBhvr>
                                        </p:anim>
                                        <p:anim by="(#ppt_w*0.50)" calcmode="lin" valueType="num">
                                          <p:cBhvr>
                                            <p:cTn id="126" dur="250" decel="50000" autoRev="1" fill="hold">
                                              <p:stCondLst>
                                                <p:cond delay="0"/>
                                              </p:stCondLst>
                                            </p:cTn>
                                            <p:tgtEl>
                                              <p:spTgt spid="2144"/>
                                            </p:tgtEl>
                                            <p:attrNameLst>
                                              <p:attrName>ppt_x</p:attrName>
                                            </p:attrNameLst>
                                          </p:cBhvr>
                                        </p:anim>
                                        <p:anim from="(-#ppt_h/2)" to="(#ppt_y)" calcmode="lin" valueType="num">
                                          <p:cBhvr>
                                            <p:cTn id="127" dur="500" fill="hold">
                                              <p:stCondLst>
                                                <p:cond delay="0"/>
                                              </p:stCondLst>
                                            </p:cTn>
                                            <p:tgtEl>
                                              <p:spTgt spid="2144"/>
                                            </p:tgtEl>
                                            <p:attrNameLst>
                                              <p:attrName>ppt_y</p:attrName>
                                            </p:attrNameLst>
                                          </p:cBhvr>
                                        </p:anim>
                                        <p:animRot by="21600000">
                                          <p:cBhvr>
                                            <p:cTn id="128" dur="500" fill="hold">
                                              <p:stCondLst>
                                                <p:cond delay="0"/>
                                              </p:stCondLst>
                                            </p:cTn>
                                            <p:tgtEl>
                                              <p:spTgt spid="2144"/>
                                            </p:tgtEl>
                                            <p:attrNameLst>
                                              <p:attrName>r</p:attrName>
                                            </p:attrNameLst>
                                          </p:cBhvr>
                                        </p:animRot>
                                      </p:childTnLst>
                                    </p:cTn>
                                  </p:par>
                                  <p:par>
                                    <p:cTn id="129" presetID="56" presetClass="entr" presetSubtype="0" fill="hold" grpId="0" nodeType="withEffect">
                                      <p:stCondLst>
                                        <p:cond delay="0"/>
                                      </p:stCondLst>
                                      <p:iterate type="lt">
                                        <p:tmPct val="10000"/>
                                      </p:iterate>
                                      <p:childTnLst>
                                        <p:set>
                                          <p:cBhvr>
                                            <p:cTn id="130" dur="1" fill="hold">
                                              <p:stCondLst>
                                                <p:cond delay="0"/>
                                              </p:stCondLst>
                                            </p:cTn>
                                            <p:tgtEl>
                                              <p:spTgt spid="2138"/>
                                            </p:tgtEl>
                                            <p:attrNameLst>
                                              <p:attrName>style.visibility</p:attrName>
                                            </p:attrNameLst>
                                          </p:cBhvr>
                                          <p:to>
                                            <p:strVal val="visible"/>
                                          </p:to>
                                        </p:set>
                                        <p:anim by="(-#ppt_w*2)" calcmode="lin" valueType="num">
                                          <p:cBhvr rctx="PPT">
                                            <p:cTn id="131" dur="250" autoRev="1" fill="hold">
                                              <p:stCondLst>
                                                <p:cond delay="0"/>
                                              </p:stCondLst>
                                            </p:cTn>
                                            <p:tgtEl>
                                              <p:spTgt spid="2138"/>
                                            </p:tgtEl>
                                            <p:attrNameLst>
                                              <p:attrName>ppt_w</p:attrName>
                                            </p:attrNameLst>
                                          </p:cBhvr>
                                        </p:anim>
                                        <p:anim by="(#ppt_w*0.50)" calcmode="lin" valueType="num">
                                          <p:cBhvr>
                                            <p:cTn id="132" dur="250" decel="50000" autoRev="1" fill="hold">
                                              <p:stCondLst>
                                                <p:cond delay="0"/>
                                              </p:stCondLst>
                                            </p:cTn>
                                            <p:tgtEl>
                                              <p:spTgt spid="2138"/>
                                            </p:tgtEl>
                                            <p:attrNameLst>
                                              <p:attrName>ppt_x</p:attrName>
                                            </p:attrNameLst>
                                          </p:cBhvr>
                                        </p:anim>
                                        <p:anim from="(-#ppt_h/2)" to="(#ppt_y)" calcmode="lin" valueType="num">
                                          <p:cBhvr>
                                            <p:cTn id="133" dur="500" fill="hold">
                                              <p:stCondLst>
                                                <p:cond delay="0"/>
                                              </p:stCondLst>
                                            </p:cTn>
                                            <p:tgtEl>
                                              <p:spTgt spid="2138"/>
                                            </p:tgtEl>
                                            <p:attrNameLst>
                                              <p:attrName>ppt_y</p:attrName>
                                            </p:attrNameLst>
                                          </p:cBhvr>
                                        </p:anim>
                                        <p:animRot by="21600000">
                                          <p:cBhvr>
                                            <p:cTn id="134" dur="500" fill="hold">
                                              <p:stCondLst>
                                                <p:cond delay="0"/>
                                              </p:stCondLst>
                                            </p:cTn>
                                            <p:tgtEl>
                                              <p:spTgt spid="2138"/>
                                            </p:tgtEl>
                                            <p:attrNameLst>
                                              <p:attrName>r</p:attrName>
                                            </p:attrNameLst>
                                          </p:cBhvr>
                                        </p:animRot>
                                      </p:childTnLst>
                                    </p:cTn>
                                  </p:par>
                                  <p:par>
                                    <p:cTn id="135" presetID="56" presetClass="entr" presetSubtype="0" fill="hold" grpId="0" nodeType="withEffect">
                                      <p:stCondLst>
                                        <p:cond delay="0"/>
                                      </p:stCondLst>
                                      <p:iterate type="lt">
                                        <p:tmPct val="10000"/>
                                      </p:iterate>
                                      <p:childTnLst>
                                        <p:set>
                                          <p:cBhvr>
                                            <p:cTn id="136" dur="1" fill="hold">
                                              <p:stCondLst>
                                                <p:cond delay="0"/>
                                              </p:stCondLst>
                                            </p:cTn>
                                            <p:tgtEl>
                                              <p:spTgt spid="2143"/>
                                            </p:tgtEl>
                                            <p:attrNameLst>
                                              <p:attrName>style.visibility</p:attrName>
                                            </p:attrNameLst>
                                          </p:cBhvr>
                                          <p:to>
                                            <p:strVal val="visible"/>
                                          </p:to>
                                        </p:set>
                                        <p:anim by="(-#ppt_w*2)" calcmode="lin" valueType="num">
                                          <p:cBhvr rctx="PPT">
                                            <p:cTn id="137" dur="250" autoRev="1" fill="hold">
                                              <p:stCondLst>
                                                <p:cond delay="0"/>
                                              </p:stCondLst>
                                            </p:cTn>
                                            <p:tgtEl>
                                              <p:spTgt spid="2143"/>
                                            </p:tgtEl>
                                            <p:attrNameLst>
                                              <p:attrName>ppt_w</p:attrName>
                                            </p:attrNameLst>
                                          </p:cBhvr>
                                        </p:anim>
                                        <p:anim by="(#ppt_w*0.50)" calcmode="lin" valueType="num">
                                          <p:cBhvr>
                                            <p:cTn id="138" dur="250" decel="50000" autoRev="1" fill="hold">
                                              <p:stCondLst>
                                                <p:cond delay="0"/>
                                              </p:stCondLst>
                                            </p:cTn>
                                            <p:tgtEl>
                                              <p:spTgt spid="2143"/>
                                            </p:tgtEl>
                                            <p:attrNameLst>
                                              <p:attrName>ppt_x</p:attrName>
                                            </p:attrNameLst>
                                          </p:cBhvr>
                                        </p:anim>
                                        <p:anim from="(-#ppt_h/2)" to="(#ppt_y)" calcmode="lin" valueType="num">
                                          <p:cBhvr>
                                            <p:cTn id="139" dur="500" fill="hold">
                                              <p:stCondLst>
                                                <p:cond delay="0"/>
                                              </p:stCondLst>
                                            </p:cTn>
                                            <p:tgtEl>
                                              <p:spTgt spid="2143"/>
                                            </p:tgtEl>
                                            <p:attrNameLst>
                                              <p:attrName>ppt_y</p:attrName>
                                            </p:attrNameLst>
                                          </p:cBhvr>
                                        </p:anim>
                                        <p:animRot by="21600000">
                                          <p:cBhvr>
                                            <p:cTn id="140" dur="500" fill="hold">
                                              <p:stCondLst>
                                                <p:cond delay="0"/>
                                              </p:stCondLst>
                                            </p:cTn>
                                            <p:tgtEl>
                                              <p:spTgt spid="2143"/>
                                            </p:tgtEl>
                                            <p:attrNameLst>
                                              <p:attrName>r</p:attrName>
                                            </p:attrNameLst>
                                          </p:cBhvr>
                                        </p:animRot>
                                      </p:childTnLst>
                                    </p:cTn>
                                  </p:par>
                                  <p:par>
                                    <p:cTn id="141" presetID="56" presetClass="entr" presetSubtype="0" fill="hold" grpId="0" nodeType="withEffect">
                                      <p:stCondLst>
                                        <p:cond delay="0"/>
                                      </p:stCondLst>
                                      <p:iterate type="lt">
                                        <p:tmPct val="10000"/>
                                      </p:iterate>
                                      <p:childTnLst>
                                        <p:set>
                                          <p:cBhvr>
                                            <p:cTn id="142" dur="1" fill="hold">
                                              <p:stCondLst>
                                                <p:cond delay="0"/>
                                              </p:stCondLst>
                                            </p:cTn>
                                            <p:tgtEl>
                                              <p:spTgt spid="2142"/>
                                            </p:tgtEl>
                                            <p:attrNameLst>
                                              <p:attrName>style.visibility</p:attrName>
                                            </p:attrNameLst>
                                          </p:cBhvr>
                                          <p:to>
                                            <p:strVal val="visible"/>
                                          </p:to>
                                        </p:set>
                                        <p:anim by="(-#ppt_w*2)" calcmode="lin" valueType="num">
                                          <p:cBhvr rctx="PPT">
                                            <p:cTn id="143" dur="250" autoRev="1" fill="hold">
                                              <p:stCondLst>
                                                <p:cond delay="0"/>
                                              </p:stCondLst>
                                            </p:cTn>
                                            <p:tgtEl>
                                              <p:spTgt spid="2142"/>
                                            </p:tgtEl>
                                            <p:attrNameLst>
                                              <p:attrName>ppt_w</p:attrName>
                                            </p:attrNameLst>
                                          </p:cBhvr>
                                        </p:anim>
                                        <p:anim by="(#ppt_w*0.50)" calcmode="lin" valueType="num">
                                          <p:cBhvr>
                                            <p:cTn id="144" dur="250" decel="50000" autoRev="1" fill="hold">
                                              <p:stCondLst>
                                                <p:cond delay="0"/>
                                              </p:stCondLst>
                                            </p:cTn>
                                            <p:tgtEl>
                                              <p:spTgt spid="2142"/>
                                            </p:tgtEl>
                                            <p:attrNameLst>
                                              <p:attrName>ppt_x</p:attrName>
                                            </p:attrNameLst>
                                          </p:cBhvr>
                                        </p:anim>
                                        <p:anim from="(-#ppt_h/2)" to="(#ppt_y)" calcmode="lin" valueType="num">
                                          <p:cBhvr>
                                            <p:cTn id="145" dur="500" fill="hold">
                                              <p:stCondLst>
                                                <p:cond delay="0"/>
                                              </p:stCondLst>
                                            </p:cTn>
                                            <p:tgtEl>
                                              <p:spTgt spid="2142"/>
                                            </p:tgtEl>
                                            <p:attrNameLst>
                                              <p:attrName>ppt_y</p:attrName>
                                            </p:attrNameLst>
                                          </p:cBhvr>
                                        </p:anim>
                                        <p:animRot by="21600000">
                                          <p:cBhvr>
                                            <p:cTn id="146" dur="500" fill="hold">
                                              <p:stCondLst>
                                                <p:cond delay="0"/>
                                              </p:stCondLst>
                                            </p:cTn>
                                            <p:tgtEl>
                                              <p:spTgt spid="2142"/>
                                            </p:tgtEl>
                                            <p:attrNameLst>
                                              <p:attrName>r</p:attrName>
                                            </p:attrNameLst>
                                          </p:cBhvr>
                                        </p:animRot>
                                      </p:childTnLst>
                                    </p:cTn>
                                  </p:par>
                                  <p:par>
                                    <p:cTn id="147" presetID="56" presetClass="entr" presetSubtype="0" fill="hold" grpId="0" nodeType="withEffect">
                                      <p:stCondLst>
                                        <p:cond delay="0"/>
                                      </p:stCondLst>
                                      <p:iterate type="lt">
                                        <p:tmPct val="10000"/>
                                      </p:iterate>
                                      <p:childTnLst>
                                        <p:set>
                                          <p:cBhvr>
                                            <p:cTn id="148" dur="1" fill="hold">
                                              <p:stCondLst>
                                                <p:cond delay="0"/>
                                              </p:stCondLst>
                                            </p:cTn>
                                            <p:tgtEl>
                                              <p:spTgt spid="2156"/>
                                            </p:tgtEl>
                                            <p:attrNameLst>
                                              <p:attrName>style.visibility</p:attrName>
                                            </p:attrNameLst>
                                          </p:cBhvr>
                                          <p:to>
                                            <p:strVal val="visible"/>
                                          </p:to>
                                        </p:set>
                                        <p:anim by="(-#ppt_w*2)" calcmode="lin" valueType="num">
                                          <p:cBhvr rctx="PPT">
                                            <p:cTn id="149" dur="250" autoRev="1" fill="hold">
                                              <p:stCondLst>
                                                <p:cond delay="0"/>
                                              </p:stCondLst>
                                            </p:cTn>
                                            <p:tgtEl>
                                              <p:spTgt spid="2156"/>
                                            </p:tgtEl>
                                            <p:attrNameLst>
                                              <p:attrName>ppt_w</p:attrName>
                                            </p:attrNameLst>
                                          </p:cBhvr>
                                        </p:anim>
                                        <p:anim by="(#ppt_w*0.50)" calcmode="lin" valueType="num">
                                          <p:cBhvr>
                                            <p:cTn id="150" dur="250" decel="50000" autoRev="1" fill="hold">
                                              <p:stCondLst>
                                                <p:cond delay="0"/>
                                              </p:stCondLst>
                                            </p:cTn>
                                            <p:tgtEl>
                                              <p:spTgt spid="2156"/>
                                            </p:tgtEl>
                                            <p:attrNameLst>
                                              <p:attrName>ppt_x</p:attrName>
                                            </p:attrNameLst>
                                          </p:cBhvr>
                                        </p:anim>
                                        <p:anim from="(-#ppt_h/2)" to="(#ppt_y)" calcmode="lin" valueType="num">
                                          <p:cBhvr>
                                            <p:cTn id="151" dur="500" fill="hold">
                                              <p:stCondLst>
                                                <p:cond delay="0"/>
                                              </p:stCondLst>
                                            </p:cTn>
                                            <p:tgtEl>
                                              <p:spTgt spid="2156"/>
                                            </p:tgtEl>
                                            <p:attrNameLst>
                                              <p:attrName>ppt_y</p:attrName>
                                            </p:attrNameLst>
                                          </p:cBhvr>
                                        </p:anim>
                                        <p:animRot by="21600000">
                                          <p:cBhvr>
                                            <p:cTn id="152" dur="500" fill="hold">
                                              <p:stCondLst>
                                                <p:cond delay="0"/>
                                              </p:stCondLst>
                                            </p:cTn>
                                            <p:tgtEl>
                                              <p:spTgt spid="2156"/>
                                            </p:tgtEl>
                                            <p:attrNameLst>
                                              <p:attrName>r</p:attrName>
                                            </p:attrNameLst>
                                          </p:cBhvr>
                                        </p:animRot>
                                      </p:childTnLst>
                                    </p:cTn>
                                  </p:par>
                                  <p:par>
                                    <p:cTn id="153" presetID="56" presetClass="entr" presetSubtype="0" fill="hold" grpId="0" nodeType="withEffect">
                                      <p:stCondLst>
                                        <p:cond delay="0"/>
                                      </p:stCondLst>
                                      <p:iterate type="lt">
                                        <p:tmPct val="10000"/>
                                      </p:iterate>
                                      <p:childTnLst>
                                        <p:set>
                                          <p:cBhvr>
                                            <p:cTn id="154" dur="1" fill="hold">
                                              <p:stCondLst>
                                                <p:cond delay="0"/>
                                              </p:stCondLst>
                                            </p:cTn>
                                            <p:tgtEl>
                                              <p:spTgt spid="2155"/>
                                            </p:tgtEl>
                                            <p:attrNameLst>
                                              <p:attrName>style.visibility</p:attrName>
                                            </p:attrNameLst>
                                          </p:cBhvr>
                                          <p:to>
                                            <p:strVal val="visible"/>
                                          </p:to>
                                        </p:set>
                                        <p:anim by="(-#ppt_w*2)" calcmode="lin" valueType="num">
                                          <p:cBhvr rctx="PPT">
                                            <p:cTn id="155" dur="250" autoRev="1" fill="hold">
                                              <p:stCondLst>
                                                <p:cond delay="0"/>
                                              </p:stCondLst>
                                            </p:cTn>
                                            <p:tgtEl>
                                              <p:spTgt spid="2155"/>
                                            </p:tgtEl>
                                            <p:attrNameLst>
                                              <p:attrName>ppt_w</p:attrName>
                                            </p:attrNameLst>
                                          </p:cBhvr>
                                        </p:anim>
                                        <p:anim by="(#ppt_w*0.50)" calcmode="lin" valueType="num">
                                          <p:cBhvr>
                                            <p:cTn id="156" dur="250" decel="50000" autoRev="1" fill="hold">
                                              <p:stCondLst>
                                                <p:cond delay="0"/>
                                              </p:stCondLst>
                                            </p:cTn>
                                            <p:tgtEl>
                                              <p:spTgt spid="2155"/>
                                            </p:tgtEl>
                                            <p:attrNameLst>
                                              <p:attrName>ppt_x</p:attrName>
                                            </p:attrNameLst>
                                          </p:cBhvr>
                                        </p:anim>
                                        <p:anim from="(-#ppt_h/2)" to="(#ppt_y)" calcmode="lin" valueType="num">
                                          <p:cBhvr>
                                            <p:cTn id="157" dur="500" fill="hold">
                                              <p:stCondLst>
                                                <p:cond delay="0"/>
                                              </p:stCondLst>
                                            </p:cTn>
                                            <p:tgtEl>
                                              <p:spTgt spid="2155"/>
                                            </p:tgtEl>
                                            <p:attrNameLst>
                                              <p:attrName>ppt_y</p:attrName>
                                            </p:attrNameLst>
                                          </p:cBhvr>
                                        </p:anim>
                                        <p:animRot by="21600000">
                                          <p:cBhvr>
                                            <p:cTn id="158" dur="500" fill="hold">
                                              <p:stCondLst>
                                                <p:cond delay="0"/>
                                              </p:stCondLst>
                                            </p:cTn>
                                            <p:tgtEl>
                                              <p:spTgt spid="2155"/>
                                            </p:tgtEl>
                                            <p:attrNameLst>
                                              <p:attrName>r</p:attrName>
                                            </p:attrNameLst>
                                          </p:cBhvr>
                                        </p:animRot>
                                      </p:childTnLst>
                                    </p:cTn>
                                  </p:par>
                                  <p:par>
                                    <p:cTn id="159" presetID="56" presetClass="entr" presetSubtype="0" fill="hold" grpId="0" nodeType="withEffect">
                                      <p:stCondLst>
                                        <p:cond delay="0"/>
                                      </p:stCondLst>
                                      <p:iterate type="lt">
                                        <p:tmPct val="10000"/>
                                      </p:iterate>
                                      <p:childTnLst>
                                        <p:set>
                                          <p:cBhvr>
                                            <p:cTn id="160" dur="1" fill="hold">
                                              <p:stCondLst>
                                                <p:cond delay="0"/>
                                              </p:stCondLst>
                                            </p:cTn>
                                            <p:tgtEl>
                                              <p:spTgt spid="2154"/>
                                            </p:tgtEl>
                                            <p:attrNameLst>
                                              <p:attrName>style.visibility</p:attrName>
                                            </p:attrNameLst>
                                          </p:cBhvr>
                                          <p:to>
                                            <p:strVal val="visible"/>
                                          </p:to>
                                        </p:set>
                                        <p:anim by="(-#ppt_w*2)" calcmode="lin" valueType="num">
                                          <p:cBhvr rctx="PPT">
                                            <p:cTn id="161" dur="250" autoRev="1" fill="hold">
                                              <p:stCondLst>
                                                <p:cond delay="0"/>
                                              </p:stCondLst>
                                            </p:cTn>
                                            <p:tgtEl>
                                              <p:spTgt spid="2154"/>
                                            </p:tgtEl>
                                            <p:attrNameLst>
                                              <p:attrName>ppt_w</p:attrName>
                                            </p:attrNameLst>
                                          </p:cBhvr>
                                        </p:anim>
                                        <p:anim by="(#ppt_w*0.50)" calcmode="lin" valueType="num">
                                          <p:cBhvr>
                                            <p:cTn id="162" dur="250" decel="50000" autoRev="1" fill="hold">
                                              <p:stCondLst>
                                                <p:cond delay="0"/>
                                              </p:stCondLst>
                                            </p:cTn>
                                            <p:tgtEl>
                                              <p:spTgt spid="2154"/>
                                            </p:tgtEl>
                                            <p:attrNameLst>
                                              <p:attrName>ppt_x</p:attrName>
                                            </p:attrNameLst>
                                          </p:cBhvr>
                                        </p:anim>
                                        <p:anim from="(-#ppt_h/2)" to="(#ppt_y)" calcmode="lin" valueType="num">
                                          <p:cBhvr>
                                            <p:cTn id="163" dur="500" fill="hold">
                                              <p:stCondLst>
                                                <p:cond delay="0"/>
                                              </p:stCondLst>
                                            </p:cTn>
                                            <p:tgtEl>
                                              <p:spTgt spid="2154"/>
                                            </p:tgtEl>
                                            <p:attrNameLst>
                                              <p:attrName>ppt_y</p:attrName>
                                            </p:attrNameLst>
                                          </p:cBhvr>
                                        </p:anim>
                                        <p:animRot by="21600000">
                                          <p:cBhvr>
                                            <p:cTn id="164" dur="500" fill="hold">
                                              <p:stCondLst>
                                                <p:cond delay="0"/>
                                              </p:stCondLst>
                                            </p:cTn>
                                            <p:tgtEl>
                                              <p:spTgt spid="2154"/>
                                            </p:tgtEl>
                                            <p:attrNameLst>
                                              <p:attrName>r</p:attrName>
                                            </p:attrNameLst>
                                          </p:cBhvr>
                                        </p:animRot>
                                      </p:childTnLst>
                                    </p:cTn>
                                  </p:par>
                                  <p:par>
                                    <p:cTn id="165" presetID="56" presetClass="entr" presetSubtype="0" fill="hold" grpId="0" nodeType="withEffect">
                                      <p:stCondLst>
                                        <p:cond delay="0"/>
                                      </p:stCondLst>
                                      <p:iterate type="lt">
                                        <p:tmPct val="10000"/>
                                      </p:iterate>
                                      <p:childTnLst>
                                        <p:set>
                                          <p:cBhvr>
                                            <p:cTn id="166" dur="1" fill="hold">
                                              <p:stCondLst>
                                                <p:cond delay="0"/>
                                              </p:stCondLst>
                                            </p:cTn>
                                            <p:tgtEl>
                                              <p:spTgt spid="2153"/>
                                            </p:tgtEl>
                                            <p:attrNameLst>
                                              <p:attrName>style.visibility</p:attrName>
                                            </p:attrNameLst>
                                          </p:cBhvr>
                                          <p:to>
                                            <p:strVal val="visible"/>
                                          </p:to>
                                        </p:set>
                                        <p:anim by="(-#ppt_w*2)" calcmode="lin" valueType="num">
                                          <p:cBhvr rctx="PPT">
                                            <p:cTn id="167" dur="250" autoRev="1" fill="hold">
                                              <p:stCondLst>
                                                <p:cond delay="0"/>
                                              </p:stCondLst>
                                            </p:cTn>
                                            <p:tgtEl>
                                              <p:spTgt spid="2153"/>
                                            </p:tgtEl>
                                            <p:attrNameLst>
                                              <p:attrName>ppt_w</p:attrName>
                                            </p:attrNameLst>
                                          </p:cBhvr>
                                        </p:anim>
                                        <p:anim by="(#ppt_w*0.50)" calcmode="lin" valueType="num">
                                          <p:cBhvr>
                                            <p:cTn id="168" dur="250" decel="50000" autoRev="1" fill="hold">
                                              <p:stCondLst>
                                                <p:cond delay="0"/>
                                              </p:stCondLst>
                                            </p:cTn>
                                            <p:tgtEl>
                                              <p:spTgt spid="2153"/>
                                            </p:tgtEl>
                                            <p:attrNameLst>
                                              <p:attrName>ppt_x</p:attrName>
                                            </p:attrNameLst>
                                          </p:cBhvr>
                                        </p:anim>
                                        <p:anim from="(-#ppt_h/2)" to="(#ppt_y)" calcmode="lin" valueType="num">
                                          <p:cBhvr>
                                            <p:cTn id="169" dur="500" fill="hold">
                                              <p:stCondLst>
                                                <p:cond delay="0"/>
                                              </p:stCondLst>
                                            </p:cTn>
                                            <p:tgtEl>
                                              <p:spTgt spid="2153"/>
                                            </p:tgtEl>
                                            <p:attrNameLst>
                                              <p:attrName>ppt_y</p:attrName>
                                            </p:attrNameLst>
                                          </p:cBhvr>
                                        </p:anim>
                                        <p:animRot by="21600000">
                                          <p:cBhvr>
                                            <p:cTn id="170" dur="500" fill="hold">
                                              <p:stCondLst>
                                                <p:cond delay="0"/>
                                              </p:stCondLst>
                                            </p:cTn>
                                            <p:tgtEl>
                                              <p:spTgt spid="2153"/>
                                            </p:tgtEl>
                                            <p:attrNameLst>
                                              <p:attrName>r</p:attrName>
                                            </p:attrNameLst>
                                          </p:cBhvr>
                                        </p:animRot>
                                      </p:childTnLst>
                                    </p:cTn>
                                  </p:par>
                                  <p:par>
                                    <p:cTn id="171" presetID="56" presetClass="entr" presetSubtype="0" fill="hold" grpId="0" nodeType="withEffect">
                                      <p:stCondLst>
                                        <p:cond delay="0"/>
                                      </p:stCondLst>
                                      <p:iterate type="lt">
                                        <p:tmPct val="10000"/>
                                      </p:iterate>
                                      <p:childTnLst>
                                        <p:set>
                                          <p:cBhvr>
                                            <p:cTn id="172" dur="1" fill="hold">
                                              <p:stCondLst>
                                                <p:cond delay="0"/>
                                              </p:stCondLst>
                                            </p:cTn>
                                            <p:tgtEl>
                                              <p:spTgt spid="2145"/>
                                            </p:tgtEl>
                                            <p:attrNameLst>
                                              <p:attrName>style.visibility</p:attrName>
                                            </p:attrNameLst>
                                          </p:cBhvr>
                                          <p:to>
                                            <p:strVal val="visible"/>
                                          </p:to>
                                        </p:set>
                                        <p:anim by="(-#ppt_w*2)" calcmode="lin" valueType="num">
                                          <p:cBhvr rctx="PPT">
                                            <p:cTn id="173" dur="250" autoRev="1" fill="hold">
                                              <p:stCondLst>
                                                <p:cond delay="0"/>
                                              </p:stCondLst>
                                            </p:cTn>
                                            <p:tgtEl>
                                              <p:spTgt spid="2145"/>
                                            </p:tgtEl>
                                            <p:attrNameLst>
                                              <p:attrName>ppt_w</p:attrName>
                                            </p:attrNameLst>
                                          </p:cBhvr>
                                        </p:anim>
                                        <p:anim by="(#ppt_w*0.50)" calcmode="lin" valueType="num">
                                          <p:cBhvr>
                                            <p:cTn id="174" dur="250" decel="50000" autoRev="1" fill="hold">
                                              <p:stCondLst>
                                                <p:cond delay="0"/>
                                              </p:stCondLst>
                                            </p:cTn>
                                            <p:tgtEl>
                                              <p:spTgt spid="2145"/>
                                            </p:tgtEl>
                                            <p:attrNameLst>
                                              <p:attrName>ppt_x</p:attrName>
                                            </p:attrNameLst>
                                          </p:cBhvr>
                                        </p:anim>
                                        <p:anim from="(-#ppt_h/2)" to="(#ppt_y)" calcmode="lin" valueType="num">
                                          <p:cBhvr>
                                            <p:cTn id="175" dur="500" fill="hold">
                                              <p:stCondLst>
                                                <p:cond delay="0"/>
                                              </p:stCondLst>
                                            </p:cTn>
                                            <p:tgtEl>
                                              <p:spTgt spid="2145"/>
                                            </p:tgtEl>
                                            <p:attrNameLst>
                                              <p:attrName>ppt_y</p:attrName>
                                            </p:attrNameLst>
                                          </p:cBhvr>
                                        </p:anim>
                                        <p:animRot by="21600000">
                                          <p:cBhvr>
                                            <p:cTn id="176" dur="500" fill="hold">
                                              <p:stCondLst>
                                                <p:cond delay="0"/>
                                              </p:stCondLst>
                                            </p:cTn>
                                            <p:tgtEl>
                                              <p:spTgt spid="2145"/>
                                            </p:tgtEl>
                                            <p:attrNameLst>
                                              <p:attrName>r</p:attrName>
                                            </p:attrNameLst>
                                          </p:cBhvr>
                                        </p:animRot>
                                      </p:childTnLst>
                                    </p:cTn>
                                  </p:par>
                                  <p:par>
                                    <p:cTn id="177" presetID="56" presetClass="entr" presetSubtype="0" fill="hold" grpId="0" nodeType="withEffect">
                                      <p:stCondLst>
                                        <p:cond delay="0"/>
                                      </p:stCondLst>
                                      <p:iterate type="lt">
                                        <p:tmPct val="10000"/>
                                      </p:iterate>
                                      <p:childTnLst>
                                        <p:set>
                                          <p:cBhvr>
                                            <p:cTn id="178" dur="1" fill="hold">
                                              <p:stCondLst>
                                                <p:cond delay="0"/>
                                              </p:stCondLst>
                                            </p:cTn>
                                            <p:tgtEl>
                                              <p:spTgt spid="2146"/>
                                            </p:tgtEl>
                                            <p:attrNameLst>
                                              <p:attrName>style.visibility</p:attrName>
                                            </p:attrNameLst>
                                          </p:cBhvr>
                                          <p:to>
                                            <p:strVal val="visible"/>
                                          </p:to>
                                        </p:set>
                                        <p:anim by="(-#ppt_w*2)" calcmode="lin" valueType="num">
                                          <p:cBhvr rctx="PPT">
                                            <p:cTn id="179" dur="250" autoRev="1" fill="hold">
                                              <p:stCondLst>
                                                <p:cond delay="0"/>
                                              </p:stCondLst>
                                            </p:cTn>
                                            <p:tgtEl>
                                              <p:spTgt spid="2146"/>
                                            </p:tgtEl>
                                            <p:attrNameLst>
                                              <p:attrName>ppt_w</p:attrName>
                                            </p:attrNameLst>
                                          </p:cBhvr>
                                        </p:anim>
                                        <p:anim by="(#ppt_w*0.50)" calcmode="lin" valueType="num">
                                          <p:cBhvr>
                                            <p:cTn id="180" dur="250" decel="50000" autoRev="1" fill="hold">
                                              <p:stCondLst>
                                                <p:cond delay="0"/>
                                              </p:stCondLst>
                                            </p:cTn>
                                            <p:tgtEl>
                                              <p:spTgt spid="2146"/>
                                            </p:tgtEl>
                                            <p:attrNameLst>
                                              <p:attrName>ppt_x</p:attrName>
                                            </p:attrNameLst>
                                          </p:cBhvr>
                                        </p:anim>
                                        <p:anim from="(-#ppt_h/2)" to="(#ppt_y)" calcmode="lin" valueType="num">
                                          <p:cBhvr>
                                            <p:cTn id="181" dur="500" fill="hold">
                                              <p:stCondLst>
                                                <p:cond delay="0"/>
                                              </p:stCondLst>
                                            </p:cTn>
                                            <p:tgtEl>
                                              <p:spTgt spid="2146"/>
                                            </p:tgtEl>
                                            <p:attrNameLst>
                                              <p:attrName>ppt_y</p:attrName>
                                            </p:attrNameLst>
                                          </p:cBhvr>
                                        </p:anim>
                                        <p:animRot by="21600000">
                                          <p:cBhvr>
                                            <p:cTn id="182" dur="500" fill="hold">
                                              <p:stCondLst>
                                                <p:cond delay="0"/>
                                              </p:stCondLst>
                                            </p:cTn>
                                            <p:tgtEl>
                                              <p:spTgt spid="2146"/>
                                            </p:tgtEl>
                                            <p:attrNameLst>
                                              <p:attrName>r</p:attrName>
                                            </p:attrNameLst>
                                          </p:cBhvr>
                                        </p:animRot>
                                      </p:childTnLst>
                                    </p:cTn>
                                  </p:par>
                                  <p:par>
                                    <p:cTn id="183" presetID="56" presetClass="entr" presetSubtype="0" fill="hold" grpId="0" nodeType="withEffect">
                                      <p:stCondLst>
                                        <p:cond delay="0"/>
                                      </p:stCondLst>
                                      <p:iterate type="lt">
                                        <p:tmPct val="10000"/>
                                      </p:iterate>
                                      <p:childTnLst>
                                        <p:set>
                                          <p:cBhvr>
                                            <p:cTn id="184" dur="1" fill="hold">
                                              <p:stCondLst>
                                                <p:cond delay="0"/>
                                              </p:stCondLst>
                                            </p:cTn>
                                            <p:tgtEl>
                                              <p:spTgt spid="2147"/>
                                            </p:tgtEl>
                                            <p:attrNameLst>
                                              <p:attrName>style.visibility</p:attrName>
                                            </p:attrNameLst>
                                          </p:cBhvr>
                                          <p:to>
                                            <p:strVal val="visible"/>
                                          </p:to>
                                        </p:set>
                                        <p:anim by="(-#ppt_w*2)" calcmode="lin" valueType="num">
                                          <p:cBhvr rctx="PPT">
                                            <p:cTn id="185" dur="250" autoRev="1" fill="hold">
                                              <p:stCondLst>
                                                <p:cond delay="0"/>
                                              </p:stCondLst>
                                            </p:cTn>
                                            <p:tgtEl>
                                              <p:spTgt spid="2147"/>
                                            </p:tgtEl>
                                            <p:attrNameLst>
                                              <p:attrName>ppt_w</p:attrName>
                                            </p:attrNameLst>
                                          </p:cBhvr>
                                        </p:anim>
                                        <p:anim by="(#ppt_w*0.50)" calcmode="lin" valueType="num">
                                          <p:cBhvr>
                                            <p:cTn id="186" dur="250" decel="50000" autoRev="1" fill="hold">
                                              <p:stCondLst>
                                                <p:cond delay="0"/>
                                              </p:stCondLst>
                                            </p:cTn>
                                            <p:tgtEl>
                                              <p:spTgt spid="2147"/>
                                            </p:tgtEl>
                                            <p:attrNameLst>
                                              <p:attrName>ppt_x</p:attrName>
                                            </p:attrNameLst>
                                          </p:cBhvr>
                                        </p:anim>
                                        <p:anim from="(-#ppt_h/2)" to="(#ppt_y)" calcmode="lin" valueType="num">
                                          <p:cBhvr>
                                            <p:cTn id="187" dur="500" fill="hold">
                                              <p:stCondLst>
                                                <p:cond delay="0"/>
                                              </p:stCondLst>
                                            </p:cTn>
                                            <p:tgtEl>
                                              <p:spTgt spid="2147"/>
                                            </p:tgtEl>
                                            <p:attrNameLst>
                                              <p:attrName>ppt_y</p:attrName>
                                            </p:attrNameLst>
                                          </p:cBhvr>
                                        </p:anim>
                                        <p:animRot by="21600000">
                                          <p:cBhvr>
                                            <p:cTn id="188" dur="500" fill="hold">
                                              <p:stCondLst>
                                                <p:cond delay="0"/>
                                              </p:stCondLst>
                                            </p:cTn>
                                            <p:tgtEl>
                                              <p:spTgt spid="2147"/>
                                            </p:tgtEl>
                                            <p:attrNameLst>
                                              <p:attrName>r</p:attrName>
                                            </p:attrNameLst>
                                          </p:cBhvr>
                                        </p:animRot>
                                      </p:childTnLst>
                                    </p:cTn>
                                  </p:par>
                                  <p:par>
                                    <p:cTn id="189" presetID="56" presetClass="entr" presetSubtype="0" fill="hold" grpId="0" nodeType="withEffect">
                                      <p:stCondLst>
                                        <p:cond delay="0"/>
                                      </p:stCondLst>
                                      <p:iterate type="lt">
                                        <p:tmPct val="10000"/>
                                      </p:iterate>
                                      <p:childTnLst>
                                        <p:set>
                                          <p:cBhvr>
                                            <p:cTn id="190" dur="1" fill="hold">
                                              <p:stCondLst>
                                                <p:cond delay="0"/>
                                              </p:stCondLst>
                                            </p:cTn>
                                            <p:tgtEl>
                                              <p:spTgt spid="2152"/>
                                            </p:tgtEl>
                                            <p:attrNameLst>
                                              <p:attrName>style.visibility</p:attrName>
                                            </p:attrNameLst>
                                          </p:cBhvr>
                                          <p:to>
                                            <p:strVal val="visible"/>
                                          </p:to>
                                        </p:set>
                                        <p:anim by="(-#ppt_w*2)" calcmode="lin" valueType="num">
                                          <p:cBhvr rctx="PPT">
                                            <p:cTn id="191" dur="250" autoRev="1" fill="hold">
                                              <p:stCondLst>
                                                <p:cond delay="0"/>
                                              </p:stCondLst>
                                            </p:cTn>
                                            <p:tgtEl>
                                              <p:spTgt spid="2152"/>
                                            </p:tgtEl>
                                            <p:attrNameLst>
                                              <p:attrName>ppt_w</p:attrName>
                                            </p:attrNameLst>
                                          </p:cBhvr>
                                        </p:anim>
                                        <p:anim by="(#ppt_w*0.50)" calcmode="lin" valueType="num">
                                          <p:cBhvr>
                                            <p:cTn id="192" dur="250" decel="50000" autoRev="1" fill="hold">
                                              <p:stCondLst>
                                                <p:cond delay="0"/>
                                              </p:stCondLst>
                                            </p:cTn>
                                            <p:tgtEl>
                                              <p:spTgt spid="2152"/>
                                            </p:tgtEl>
                                            <p:attrNameLst>
                                              <p:attrName>ppt_x</p:attrName>
                                            </p:attrNameLst>
                                          </p:cBhvr>
                                        </p:anim>
                                        <p:anim from="(-#ppt_h/2)" to="(#ppt_y)" calcmode="lin" valueType="num">
                                          <p:cBhvr>
                                            <p:cTn id="193" dur="500" fill="hold">
                                              <p:stCondLst>
                                                <p:cond delay="0"/>
                                              </p:stCondLst>
                                            </p:cTn>
                                            <p:tgtEl>
                                              <p:spTgt spid="2152"/>
                                            </p:tgtEl>
                                            <p:attrNameLst>
                                              <p:attrName>ppt_y</p:attrName>
                                            </p:attrNameLst>
                                          </p:cBhvr>
                                        </p:anim>
                                        <p:animRot by="21600000">
                                          <p:cBhvr>
                                            <p:cTn id="194" dur="500" fill="hold">
                                              <p:stCondLst>
                                                <p:cond delay="0"/>
                                              </p:stCondLst>
                                            </p:cTn>
                                            <p:tgtEl>
                                              <p:spTgt spid="2152"/>
                                            </p:tgtEl>
                                            <p:attrNameLst>
                                              <p:attrName>r</p:attrName>
                                            </p:attrNameLst>
                                          </p:cBhvr>
                                        </p:animRot>
                                      </p:childTnLst>
                                    </p:cTn>
                                  </p:par>
                                  <p:par>
                                    <p:cTn id="195" presetID="56" presetClass="entr" presetSubtype="0" fill="hold" grpId="0" nodeType="withEffect">
                                      <p:stCondLst>
                                        <p:cond delay="0"/>
                                      </p:stCondLst>
                                      <p:iterate type="lt">
                                        <p:tmPct val="10000"/>
                                      </p:iterate>
                                      <p:childTnLst>
                                        <p:set>
                                          <p:cBhvr>
                                            <p:cTn id="196" dur="1" fill="hold">
                                              <p:stCondLst>
                                                <p:cond delay="0"/>
                                              </p:stCondLst>
                                            </p:cTn>
                                            <p:tgtEl>
                                              <p:spTgt spid="2151"/>
                                            </p:tgtEl>
                                            <p:attrNameLst>
                                              <p:attrName>style.visibility</p:attrName>
                                            </p:attrNameLst>
                                          </p:cBhvr>
                                          <p:to>
                                            <p:strVal val="visible"/>
                                          </p:to>
                                        </p:set>
                                        <p:anim by="(-#ppt_w*2)" calcmode="lin" valueType="num">
                                          <p:cBhvr rctx="PPT">
                                            <p:cTn id="197" dur="250" autoRev="1" fill="hold">
                                              <p:stCondLst>
                                                <p:cond delay="0"/>
                                              </p:stCondLst>
                                            </p:cTn>
                                            <p:tgtEl>
                                              <p:spTgt spid="2151"/>
                                            </p:tgtEl>
                                            <p:attrNameLst>
                                              <p:attrName>ppt_w</p:attrName>
                                            </p:attrNameLst>
                                          </p:cBhvr>
                                        </p:anim>
                                        <p:anim by="(#ppt_w*0.50)" calcmode="lin" valueType="num">
                                          <p:cBhvr>
                                            <p:cTn id="198" dur="250" decel="50000" autoRev="1" fill="hold">
                                              <p:stCondLst>
                                                <p:cond delay="0"/>
                                              </p:stCondLst>
                                            </p:cTn>
                                            <p:tgtEl>
                                              <p:spTgt spid="2151"/>
                                            </p:tgtEl>
                                            <p:attrNameLst>
                                              <p:attrName>ppt_x</p:attrName>
                                            </p:attrNameLst>
                                          </p:cBhvr>
                                        </p:anim>
                                        <p:anim from="(-#ppt_h/2)" to="(#ppt_y)" calcmode="lin" valueType="num">
                                          <p:cBhvr>
                                            <p:cTn id="199" dur="500" fill="hold">
                                              <p:stCondLst>
                                                <p:cond delay="0"/>
                                              </p:stCondLst>
                                            </p:cTn>
                                            <p:tgtEl>
                                              <p:spTgt spid="2151"/>
                                            </p:tgtEl>
                                            <p:attrNameLst>
                                              <p:attrName>ppt_y</p:attrName>
                                            </p:attrNameLst>
                                          </p:cBhvr>
                                        </p:anim>
                                        <p:animRot by="21600000">
                                          <p:cBhvr>
                                            <p:cTn id="200" dur="500" fill="hold">
                                              <p:stCondLst>
                                                <p:cond delay="0"/>
                                              </p:stCondLst>
                                            </p:cTn>
                                            <p:tgtEl>
                                              <p:spTgt spid="2151"/>
                                            </p:tgtEl>
                                            <p:attrNameLst>
                                              <p:attrName>r</p:attrName>
                                            </p:attrNameLst>
                                          </p:cBhvr>
                                        </p:animRot>
                                      </p:childTnLst>
                                    </p:cTn>
                                  </p:par>
                                  <p:par>
                                    <p:cTn id="201" presetID="56" presetClass="entr" presetSubtype="0" fill="hold" grpId="0" nodeType="withEffect">
                                      <p:stCondLst>
                                        <p:cond delay="0"/>
                                      </p:stCondLst>
                                      <p:iterate type="lt">
                                        <p:tmPct val="10000"/>
                                      </p:iterate>
                                      <p:childTnLst>
                                        <p:set>
                                          <p:cBhvr>
                                            <p:cTn id="202" dur="1" fill="hold">
                                              <p:stCondLst>
                                                <p:cond delay="0"/>
                                              </p:stCondLst>
                                            </p:cTn>
                                            <p:tgtEl>
                                              <p:spTgt spid="2133"/>
                                            </p:tgtEl>
                                            <p:attrNameLst>
                                              <p:attrName>style.visibility</p:attrName>
                                            </p:attrNameLst>
                                          </p:cBhvr>
                                          <p:to>
                                            <p:strVal val="visible"/>
                                          </p:to>
                                        </p:set>
                                        <p:anim by="(-#ppt_w*2)" calcmode="lin" valueType="num">
                                          <p:cBhvr rctx="PPT">
                                            <p:cTn id="203" dur="250" autoRev="1" fill="hold">
                                              <p:stCondLst>
                                                <p:cond delay="0"/>
                                              </p:stCondLst>
                                            </p:cTn>
                                            <p:tgtEl>
                                              <p:spTgt spid="2133"/>
                                            </p:tgtEl>
                                            <p:attrNameLst>
                                              <p:attrName>ppt_w</p:attrName>
                                            </p:attrNameLst>
                                          </p:cBhvr>
                                        </p:anim>
                                        <p:anim by="(#ppt_w*0.50)" calcmode="lin" valueType="num">
                                          <p:cBhvr>
                                            <p:cTn id="204" dur="250" decel="50000" autoRev="1" fill="hold">
                                              <p:stCondLst>
                                                <p:cond delay="0"/>
                                              </p:stCondLst>
                                            </p:cTn>
                                            <p:tgtEl>
                                              <p:spTgt spid="2133"/>
                                            </p:tgtEl>
                                            <p:attrNameLst>
                                              <p:attrName>ppt_x</p:attrName>
                                            </p:attrNameLst>
                                          </p:cBhvr>
                                        </p:anim>
                                        <p:anim from="(-#ppt_h/2)" to="(#ppt_y)" calcmode="lin" valueType="num">
                                          <p:cBhvr>
                                            <p:cTn id="205" dur="500" fill="hold">
                                              <p:stCondLst>
                                                <p:cond delay="0"/>
                                              </p:stCondLst>
                                            </p:cTn>
                                            <p:tgtEl>
                                              <p:spTgt spid="2133"/>
                                            </p:tgtEl>
                                            <p:attrNameLst>
                                              <p:attrName>ppt_y</p:attrName>
                                            </p:attrNameLst>
                                          </p:cBhvr>
                                        </p:anim>
                                        <p:animRot by="21600000">
                                          <p:cBhvr>
                                            <p:cTn id="206" dur="500" fill="hold">
                                              <p:stCondLst>
                                                <p:cond delay="0"/>
                                              </p:stCondLst>
                                            </p:cTn>
                                            <p:tgtEl>
                                              <p:spTgt spid="2133"/>
                                            </p:tgtEl>
                                            <p:attrNameLst>
                                              <p:attrName>r</p:attrName>
                                            </p:attrNameLst>
                                          </p:cBhvr>
                                        </p:animRot>
                                      </p:childTnLst>
                                    </p:cTn>
                                  </p:par>
                                  <p:par>
                                    <p:cTn id="207" presetID="56" presetClass="entr" presetSubtype="0" fill="hold" grpId="0" nodeType="withEffect">
                                      <p:stCondLst>
                                        <p:cond delay="0"/>
                                      </p:stCondLst>
                                      <p:iterate type="lt">
                                        <p:tmPct val="10000"/>
                                      </p:iterate>
                                      <p:childTnLst>
                                        <p:set>
                                          <p:cBhvr>
                                            <p:cTn id="208" dur="1" fill="hold">
                                              <p:stCondLst>
                                                <p:cond delay="0"/>
                                              </p:stCondLst>
                                            </p:cTn>
                                            <p:tgtEl>
                                              <p:spTgt spid="2135"/>
                                            </p:tgtEl>
                                            <p:attrNameLst>
                                              <p:attrName>style.visibility</p:attrName>
                                            </p:attrNameLst>
                                          </p:cBhvr>
                                          <p:to>
                                            <p:strVal val="visible"/>
                                          </p:to>
                                        </p:set>
                                        <p:anim by="(-#ppt_w*2)" calcmode="lin" valueType="num">
                                          <p:cBhvr rctx="PPT">
                                            <p:cTn id="209" dur="250" autoRev="1" fill="hold">
                                              <p:stCondLst>
                                                <p:cond delay="0"/>
                                              </p:stCondLst>
                                            </p:cTn>
                                            <p:tgtEl>
                                              <p:spTgt spid="2135"/>
                                            </p:tgtEl>
                                            <p:attrNameLst>
                                              <p:attrName>ppt_w</p:attrName>
                                            </p:attrNameLst>
                                          </p:cBhvr>
                                        </p:anim>
                                        <p:anim by="(#ppt_w*0.50)" calcmode="lin" valueType="num">
                                          <p:cBhvr>
                                            <p:cTn id="210" dur="250" decel="50000" autoRev="1" fill="hold">
                                              <p:stCondLst>
                                                <p:cond delay="0"/>
                                              </p:stCondLst>
                                            </p:cTn>
                                            <p:tgtEl>
                                              <p:spTgt spid="2135"/>
                                            </p:tgtEl>
                                            <p:attrNameLst>
                                              <p:attrName>ppt_x</p:attrName>
                                            </p:attrNameLst>
                                          </p:cBhvr>
                                        </p:anim>
                                        <p:anim from="(-#ppt_h/2)" to="(#ppt_y)" calcmode="lin" valueType="num">
                                          <p:cBhvr>
                                            <p:cTn id="211" dur="500" fill="hold">
                                              <p:stCondLst>
                                                <p:cond delay="0"/>
                                              </p:stCondLst>
                                            </p:cTn>
                                            <p:tgtEl>
                                              <p:spTgt spid="2135"/>
                                            </p:tgtEl>
                                            <p:attrNameLst>
                                              <p:attrName>ppt_y</p:attrName>
                                            </p:attrNameLst>
                                          </p:cBhvr>
                                        </p:anim>
                                        <p:animRot by="21600000">
                                          <p:cBhvr>
                                            <p:cTn id="212" dur="500" fill="hold">
                                              <p:stCondLst>
                                                <p:cond delay="0"/>
                                              </p:stCondLst>
                                            </p:cTn>
                                            <p:tgtEl>
                                              <p:spTgt spid="2135"/>
                                            </p:tgtEl>
                                            <p:attrNameLst>
                                              <p:attrName>r</p:attrName>
                                            </p:attrNameLst>
                                          </p:cBhvr>
                                        </p:animRot>
                                      </p:childTnLst>
                                    </p:cTn>
                                  </p:par>
                                  <p:par>
                                    <p:cTn id="213" presetID="56" presetClass="entr" presetSubtype="0" fill="hold" grpId="0" nodeType="withEffect">
                                      <p:stCondLst>
                                        <p:cond delay="0"/>
                                      </p:stCondLst>
                                      <p:iterate type="lt">
                                        <p:tmPct val="10000"/>
                                      </p:iterate>
                                      <p:childTnLst>
                                        <p:set>
                                          <p:cBhvr>
                                            <p:cTn id="214" dur="1" fill="hold">
                                              <p:stCondLst>
                                                <p:cond delay="0"/>
                                              </p:stCondLst>
                                            </p:cTn>
                                            <p:tgtEl>
                                              <p:spTgt spid="2131"/>
                                            </p:tgtEl>
                                            <p:attrNameLst>
                                              <p:attrName>style.visibility</p:attrName>
                                            </p:attrNameLst>
                                          </p:cBhvr>
                                          <p:to>
                                            <p:strVal val="visible"/>
                                          </p:to>
                                        </p:set>
                                        <p:anim by="(-#ppt_w*2)" calcmode="lin" valueType="num">
                                          <p:cBhvr rctx="PPT">
                                            <p:cTn id="215" dur="250" autoRev="1" fill="hold">
                                              <p:stCondLst>
                                                <p:cond delay="0"/>
                                              </p:stCondLst>
                                            </p:cTn>
                                            <p:tgtEl>
                                              <p:spTgt spid="2131"/>
                                            </p:tgtEl>
                                            <p:attrNameLst>
                                              <p:attrName>ppt_w</p:attrName>
                                            </p:attrNameLst>
                                          </p:cBhvr>
                                        </p:anim>
                                        <p:anim by="(#ppt_w*0.50)" calcmode="lin" valueType="num">
                                          <p:cBhvr>
                                            <p:cTn id="216" dur="250" decel="50000" autoRev="1" fill="hold">
                                              <p:stCondLst>
                                                <p:cond delay="0"/>
                                              </p:stCondLst>
                                            </p:cTn>
                                            <p:tgtEl>
                                              <p:spTgt spid="2131"/>
                                            </p:tgtEl>
                                            <p:attrNameLst>
                                              <p:attrName>ppt_x</p:attrName>
                                            </p:attrNameLst>
                                          </p:cBhvr>
                                        </p:anim>
                                        <p:anim from="(-#ppt_h/2)" to="(#ppt_y)" calcmode="lin" valueType="num">
                                          <p:cBhvr>
                                            <p:cTn id="217" dur="500" fill="hold">
                                              <p:stCondLst>
                                                <p:cond delay="0"/>
                                              </p:stCondLst>
                                            </p:cTn>
                                            <p:tgtEl>
                                              <p:spTgt spid="2131"/>
                                            </p:tgtEl>
                                            <p:attrNameLst>
                                              <p:attrName>ppt_y</p:attrName>
                                            </p:attrNameLst>
                                          </p:cBhvr>
                                        </p:anim>
                                        <p:animRot by="21600000">
                                          <p:cBhvr>
                                            <p:cTn id="218" dur="500" fill="hold">
                                              <p:stCondLst>
                                                <p:cond delay="0"/>
                                              </p:stCondLst>
                                            </p:cTn>
                                            <p:tgtEl>
                                              <p:spTgt spid="2131"/>
                                            </p:tgtEl>
                                            <p:attrNameLst>
                                              <p:attrName>r</p:attrName>
                                            </p:attrNameLst>
                                          </p:cBhvr>
                                        </p:animRot>
                                      </p:childTnLst>
                                    </p:cTn>
                                  </p:par>
                                </p:childTnLst>
                              </p:cTn>
                            </p:par>
                            <p:par>
                              <p:cTn id="219" fill="hold">
                                <p:stCondLst>
                                  <p:cond delay="3100"/>
                                </p:stCondLst>
                                <p:childTnLst>
                                  <p:par>
                                    <p:cTn id="220" presetID="53" presetClass="entr" presetSubtype="16" fill="hold" nodeType="afterEffect">
                                      <p:stCondLst>
                                        <p:cond delay="0"/>
                                      </p:stCondLst>
                                      <p:childTnLst>
                                        <p:set>
                                          <p:cBhvr>
                                            <p:cTn id="221" dur="1" fill="hold">
                                              <p:stCondLst>
                                                <p:cond delay="0"/>
                                              </p:stCondLst>
                                            </p:cTn>
                                            <p:tgtEl>
                                              <p:spTgt spid="5"/>
                                            </p:tgtEl>
                                            <p:attrNameLst>
                                              <p:attrName>style.visibility</p:attrName>
                                            </p:attrNameLst>
                                          </p:cBhvr>
                                          <p:to>
                                            <p:strVal val="visible"/>
                                          </p:to>
                                        </p:set>
                                        <p:anim calcmode="lin" valueType="num">
                                          <p:cBhvr>
                                            <p:cTn id="222" dur="500" fill="hold"/>
                                            <p:tgtEl>
                                              <p:spTgt spid="5"/>
                                            </p:tgtEl>
                                            <p:attrNameLst>
                                              <p:attrName>ppt_w</p:attrName>
                                            </p:attrNameLst>
                                          </p:cBhvr>
                                          <p:tavLst>
                                            <p:tav tm="0">
                                              <p:val>
                                                <p:fltVal val="0"/>
                                              </p:val>
                                            </p:tav>
                                            <p:tav tm="100000">
                                              <p:val>
                                                <p:strVal val="#ppt_w"/>
                                              </p:val>
                                            </p:tav>
                                          </p:tavLst>
                                        </p:anim>
                                        <p:anim calcmode="lin" valueType="num">
                                          <p:cBhvr>
                                            <p:cTn id="223" dur="500" fill="hold"/>
                                            <p:tgtEl>
                                              <p:spTgt spid="5"/>
                                            </p:tgtEl>
                                            <p:attrNameLst>
                                              <p:attrName>ppt_h</p:attrName>
                                            </p:attrNameLst>
                                          </p:cBhvr>
                                          <p:tavLst>
                                            <p:tav tm="0">
                                              <p:val>
                                                <p:fltVal val="0"/>
                                              </p:val>
                                            </p:tav>
                                            <p:tav tm="100000">
                                              <p:val>
                                                <p:strVal val="#ppt_h"/>
                                              </p:val>
                                            </p:tav>
                                          </p:tavLst>
                                        </p:anim>
                                        <p:animEffect transition="in" filter="fade">
                                          <p:cBhvr>
                                            <p:cTn id="224" dur="500"/>
                                            <p:tgtEl>
                                              <p:spTgt spid="5"/>
                                            </p:tgtEl>
                                          </p:cBhvr>
                                        </p:animEffect>
                                      </p:childTnLst>
                                    </p:cTn>
                                  </p:par>
                                </p:childTnLst>
                              </p:cTn>
                            </p:par>
                            <p:par>
                              <p:cTn id="225" fill="hold">
                                <p:stCondLst>
                                  <p:cond delay="3600"/>
                                </p:stCondLst>
                                <p:childTnLst>
                                  <p:par>
                                    <p:cTn id="226" presetID="22" presetClass="entr" presetSubtype="4" fill="hold" grpId="0" nodeType="afterEffect">
                                      <p:stCondLst>
                                        <p:cond delay="0"/>
                                      </p:stCondLst>
                                      <p:childTnLst>
                                        <p:set>
                                          <p:cBhvr>
                                            <p:cTn id="227" dur="1" fill="hold">
                                              <p:stCondLst>
                                                <p:cond delay="0"/>
                                              </p:stCondLst>
                                            </p:cTn>
                                            <p:tgtEl>
                                              <p:spTgt spid="2113"/>
                                            </p:tgtEl>
                                            <p:attrNameLst>
                                              <p:attrName>style.visibility</p:attrName>
                                            </p:attrNameLst>
                                          </p:cBhvr>
                                          <p:to>
                                            <p:strVal val="visible"/>
                                          </p:to>
                                        </p:set>
                                        <p:animEffect transition="in" filter="wipe(down)">
                                          <p:cBhvr>
                                            <p:cTn id="228" dur="500"/>
                                            <p:tgtEl>
                                              <p:spTgt spid="2113"/>
                                            </p:tgtEl>
                                          </p:cBhvr>
                                        </p:animEffect>
                                      </p:childTnLst>
                                    </p:cTn>
                                  </p:par>
                                </p:childTnLst>
                              </p:cTn>
                            </p:par>
                            <p:par>
                              <p:cTn id="229" fill="hold">
                                <p:stCondLst>
                                  <p:cond delay="4100"/>
                                </p:stCondLst>
                                <p:childTnLst>
                                  <p:par>
                                    <p:cTn id="230" presetID="22" presetClass="entr" presetSubtype="4" fill="hold" grpId="0" nodeType="afterEffect">
                                      <p:stCondLst>
                                        <p:cond delay="0"/>
                                      </p:stCondLst>
                                      <p:childTnLst>
                                        <p:set>
                                          <p:cBhvr>
                                            <p:cTn id="231" dur="1" fill="hold">
                                              <p:stCondLst>
                                                <p:cond delay="0"/>
                                              </p:stCondLst>
                                            </p:cTn>
                                            <p:tgtEl>
                                              <p:spTgt spid="2115"/>
                                            </p:tgtEl>
                                            <p:attrNameLst>
                                              <p:attrName>style.visibility</p:attrName>
                                            </p:attrNameLst>
                                          </p:cBhvr>
                                          <p:to>
                                            <p:strVal val="visible"/>
                                          </p:to>
                                        </p:set>
                                        <p:animEffect transition="in" filter="wipe(down)">
                                          <p:cBhvr>
                                            <p:cTn id="232" dur="500"/>
                                            <p:tgtEl>
                                              <p:spTgt spid="2115"/>
                                            </p:tgtEl>
                                          </p:cBhvr>
                                        </p:animEffect>
                                      </p:childTnLst>
                                    </p:cTn>
                                  </p:par>
                                </p:childTnLst>
                              </p:cTn>
                            </p:par>
                            <p:par>
                              <p:cTn id="233" fill="hold">
                                <p:stCondLst>
                                  <p:cond delay="4600"/>
                                </p:stCondLst>
                                <p:childTnLst>
                                  <p:par>
                                    <p:cTn id="234" presetID="22" presetClass="entr" presetSubtype="2" fill="hold" grpId="0" nodeType="afterEffect">
                                      <p:stCondLst>
                                        <p:cond delay="0"/>
                                      </p:stCondLst>
                                      <p:childTnLst>
                                        <p:set>
                                          <p:cBhvr>
                                            <p:cTn id="235" dur="1" fill="hold">
                                              <p:stCondLst>
                                                <p:cond delay="0"/>
                                              </p:stCondLst>
                                            </p:cTn>
                                            <p:tgtEl>
                                              <p:spTgt spid="2124"/>
                                            </p:tgtEl>
                                            <p:attrNameLst>
                                              <p:attrName>style.visibility</p:attrName>
                                            </p:attrNameLst>
                                          </p:cBhvr>
                                          <p:to>
                                            <p:strVal val="visible"/>
                                          </p:to>
                                        </p:set>
                                        <p:animEffect transition="in" filter="wipe(right)">
                                          <p:cBhvr>
                                            <p:cTn id="236" dur="500"/>
                                            <p:tgtEl>
                                              <p:spTgt spid="2124"/>
                                            </p:tgtEl>
                                          </p:cBhvr>
                                        </p:animEffect>
                                      </p:childTnLst>
                                    </p:cTn>
                                  </p:par>
                                </p:childTnLst>
                              </p:cTn>
                            </p:par>
                            <p:par>
                              <p:cTn id="237" fill="hold">
                                <p:stCondLst>
                                  <p:cond delay="5100"/>
                                </p:stCondLst>
                                <p:childTnLst>
                                  <p:par>
                                    <p:cTn id="238" presetID="22" presetClass="entr" presetSubtype="2" fill="hold" grpId="0" nodeType="afterEffect">
                                      <p:stCondLst>
                                        <p:cond delay="0"/>
                                      </p:stCondLst>
                                      <p:childTnLst>
                                        <p:set>
                                          <p:cBhvr>
                                            <p:cTn id="239" dur="1" fill="hold">
                                              <p:stCondLst>
                                                <p:cond delay="0"/>
                                              </p:stCondLst>
                                            </p:cTn>
                                            <p:tgtEl>
                                              <p:spTgt spid="2121"/>
                                            </p:tgtEl>
                                            <p:attrNameLst>
                                              <p:attrName>style.visibility</p:attrName>
                                            </p:attrNameLst>
                                          </p:cBhvr>
                                          <p:to>
                                            <p:strVal val="visible"/>
                                          </p:to>
                                        </p:set>
                                        <p:animEffect transition="in" filter="wipe(right)">
                                          <p:cBhvr>
                                            <p:cTn id="240" dur="500"/>
                                            <p:tgtEl>
                                              <p:spTgt spid="2121"/>
                                            </p:tgtEl>
                                          </p:cBhvr>
                                        </p:animEffect>
                                      </p:childTnLst>
                                    </p:cTn>
                                  </p:par>
                                </p:childTnLst>
                              </p:cTn>
                            </p:par>
                            <p:par>
                              <p:cTn id="241" fill="hold">
                                <p:stCondLst>
                                  <p:cond delay="5600"/>
                                </p:stCondLst>
                                <p:childTnLst>
                                  <p:par>
                                    <p:cTn id="242" presetID="22" presetClass="entr" presetSubtype="2" fill="hold" grpId="0" nodeType="afterEffect">
                                      <p:stCondLst>
                                        <p:cond delay="0"/>
                                      </p:stCondLst>
                                      <p:childTnLst>
                                        <p:set>
                                          <p:cBhvr>
                                            <p:cTn id="243" dur="1" fill="hold">
                                              <p:stCondLst>
                                                <p:cond delay="0"/>
                                              </p:stCondLst>
                                            </p:cTn>
                                            <p:tgtEl>
                                              <p:spTgt spid="2117"/>
                                            </p:tgtEl>
                                            <p:attrNameLst>
                                              <p:attrName>style.visibility</p:attrName>
                                            </p:attrNameLst>
                                          </p:cBhvr>
                                          <p:to>
                                            <p:strVal val="visible"/>
                                          </p:to>
                                        </p:set>
                                        <p:animEffect transition="in" filter="wipe(right)">
                                          <p:cBhvr>
                                            <p:cTn id="244" dur="500"/>
                                            <p:tgtEl>
                                              <p:spTgt spid="2117"/>
                                            </p:tgtEl>
                                          </p:cBhvr>
                                        </p:animEffect>
                                      </p:childTnLst>
                                    </p:cTn>
                                  </p:par>
                                </p:childTnLst>
                              </p:cTn>
                            </p:par>
                            <p:par>
                              <p:cTn id="245" fill="hold">
                                <p:stCondLst>
                                  <p:cond delay="6100"/>
                                </p:stCondLst>
                                <p:childTnLst>
                                  <p:par>
                                    <p:cTn id="246" presetID="22" presetClass="entr" presetSubtype="2" fill="hold" grpId="0" nodeType="afterEffect">
                                      <p:stCondLst>
                                        <p:cond delay="0"/>
                                      </p:stCondLst>
                                      <p:childTnLst>
                                        <p:set>
                                          <p:cBhvr>
                                            <p:cTn id="247" dur="1" fill="hold">
                                              <p:stCondLst>
                                                <p:cond delay="0"/>
                                              </p:stCondLst>
                                            </p:cTn>
                                            <p:tgtEl>
                                              <p:spTgt spid="2119"/>
                                            </p:tgtEl>
                                            <p:attrNameLst>
                                              <p:attrName>style.visibility</p:attrName>
                                            </p:attrNameLst>
                                          </p:cBhvr>
                                          <p:to>
                                            <p:strVal val="visible"/>
                                          </p:to>
                                        </p:set>
                                        <p:animEffect transition="in" filter="wipe(right)">
                                          <p:cBhvr>
                                            <p:cTn id="248" dur="500"/>
                                            <p:tgtEl>
                                              <p:spTgt spid="2119"/>
                                            </p:tgtEl>
                                          </p:cBhvr>
                                        </p:animEffect>
                                      </p:childTnLst>
                                    </p:cTn>
                                  </p:par>
                                </p:childTnLst>
                              </p:cTn>
                            </p:par>
                            <p:par>
                              <p:cTn id="249" fill="hold">
                                <p:stCondLst>
                                  <p:cond delay="6600"/>
                                </p:stCondLst>
                                <p:childTnLst>
                                  <p:par>
                                    <p:cTn id="250" presetID="22" presetClass="entr" presetSubtype="2" fill="hold" grpId="0" nodeType="afterEffect">
                                      <p:stCondLst>
                                        <p:cond delay="0"/>
                                      </p:stCondLst>
                                      <p:childTnLst>
                                        <p:set>
                                          <p:cBhvr>
                                            <p:cTn id="251" dur="1" fill="hold">
                                              <p:stCondLst>
                                                <p:cond delay="0"/>
                                              </p:stCondLst>
                                            </p:cTn>
                                            <p:tgtEl>
                                              <p:spTgt spid="2171"/>
                                            </p:tgtEl>
                                            <p:attrNameLst>
                                              <p:attrName>style.visibility</p:attrName>
                                            </p:attrNameLst>
                                          </p:cBhvr>
                                          <p:to>
                                            <p:strVal val="visible"/>
                                          </p:to>
                                        </p:set>
                                        <p:animEffect transition="in" filter="wipe(right)">
                                          <p:cBhvr>
                                            <p:cTn id="252" dur="500"/>
                                            <p:tgtEl>
                                              <p:spTgt spid="2171"/>
                                            </p:tgtEl>
                                          </p:cBhvr>
                                        </p:animEffect>
                                      </p:childTnLst>
                                    </p:cTn>
                                  </p:par>
                                </p:childTnLst>
                              </p:cTn>
                            </p:par>
                            <p:par>
                              <p:cTn id="253" fill="hold">
                                <p:stCondLst>
                                  <p:cond delay="7100"/>
                                </p:stCondLst>
                                <p:childTnLst>
                                  <p:par>
                                    <p:cTn id="254" presetID="22" presetClass="entr" presetSubtype="2" fill="hold" grpId="0" nodeType="afterEffect">
                                      <p:stCondLst>
                                        <p:cond delay="0"/>
                                      </p:stCondLst>
                                      <p:childTnLst>
                                        <p:set>
                                          <p:cBhvr>
                                            <p:cTn id="255" dur="1" fill="hold">
                                              <p:stCondLst>
                                                <p:cond delay="0"/>
                                              </p:stCondLst>
                                            </p:cTn>
                                            <p:tgtEl>
                                              <p:spTgt spid="2167"/>
                                            </p:tgtEl>
                                            <p:attrNameLst>
                                              <p:attrName>style.visibility</p:attrName>
                                            </p:attrNameLst>
                                          </p:cBhvr>
                                          <p:to>
                                            <p:strVal val="visible"/>
                                          </p:to>
                                        </p:set>
                                        <p:animEffect transition="in" filter="wipe(right)">
                                          <p:cBhvr>
                                            <p:cTn id="256" dur="500"/>
                                            <p:tgtEl>
                                              <p:spTgt spid="2167"/>
                                            </p:tgtEl>
                                          </p:cBhvr>
                                        </p:animEffect>
                                      </p:childTnLst>
                                    </p:cTn>
                                  </p:par>
                                </p:childTnLst>
                              </p:cTn>
                            </p:par>
                            <p:par>
                              <p:cTn id="257" fill="hold">
                                <p:stCondLst>
                                  <p:cond delay="7600"/>
                                </p:stCondLst>
                                <p:childTnLst>
                                  <p:par>
                                    <p:cTn id="258" presetID="52" presetClass="entr" presetSubtype="0" fill="hold" grpId="0" nodeType="afterEffect">
                                      <p:stCondLst>
                                        <p:cond delay="0"/>
                                      </p:stCondLst>
                                      <p:childTnLst>
                                        <p:set>
                                          <p:cBhvr>
                                            <p:cTn id="259" dur="1" fill="hold">
                                              <p:stCondLst>
                                                <p:cond delay="0"/>
                                              </p:stCondLst>
                                            </p:cTn>
                                            <p:tgtEl>
                                              <p:spTgt spid="2175"/>
                                            </p:tgtEl>
                                            <p:attrNameLst>
                                              <p:attrName>style.visibility</p:attrName>
                                            </p:attrNameLst>
                                          </p:cBhvr>
                                          <p:to>
                                            <p:strVal val="visible"/>
                                          </p:to>
                                        </p:set>
                                        <p:animScale>
                                          <p:cBhvr>
                                            <p:cTn id="260" dur="1000" decel="50000" fill="hold">
                                              <p:stCondLst>
                                                <p:cond delay="0"/>
                                              </p:stCondLst>
                                            </p:cTn>
                                            <p:tgtEl>
                                              <p:spTgt spid="2175"/>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61" dur="1000" decel="50000" fill="hold">
                                              <p:stCondLst>
                                                <p:cond delay="0"/>
                                              </p:stCondLst>
                                            </p:cTn>
                                            <p:tgtEl>
                                              <p:spTgt spid="2175"/>
                                            </p:tgtEl>
                                            <p:attrNameLst>
                                              <p:attrName>ppt_x</p:attrName>
                                              <p:attrName>ppt_y</p:attrName>
                                            </p:attrNameLst>
                                          </p:cBhvr>
                                        </p:animMotion>
                                        <p:animEffect transition="in" filter="fade">
                                          <p:cBhvr>
                                            <p:cTn id="262" dur="1000"/>
                                            <p:tgtEl>
                                              <p:spTgt spid="2175"/>
                                            </p:tgtEl>
                                          </p:cBhvr>
                                        </p:animEffect>
                                      </p:childTnLst>
                                    </p:cTn>
                                  </p:par>
                                </p:childTnLst>
                              </p:cTn>
                            </p:par>
                            <p:par>
                              <p:cTn id="263" fill="hold">
                                <p:stCondLst>
                                  <p:cond delay="8600"/>
                                </p:stCondLst>
                                <p:childTnLst>
                                  <p:par>
                                    <p:cTn id="264" presetID="31" presetClass="entr" presetSubtype="0" fill="hold" grpId="0" nodeType="afterEffect">
                                      <p:stCondLst>
                                        <p:cond delay="0"/>
                                      </p:stCondLst>
                                      <p:childTnLst>
                                        <p:set>
                                          <p:cBhvr>
                                            <p:cTn id="265" dur="1" fill="hold">
                                              <p:stCondLst>
                                                <p:cond delay="0"/>
                                              </p:stCondLst>
                                            </p:cTn>
                                            <p:tgtEl>
                                              <p:spTgt spid="195"/>
                                            </p:tgtEl>
                                            <p:attrNameLst>
                                              <p:attrName>style.visibility</p:attrName>
                                            </p:attrNameLst>
                                          </p:cBhvr>
                                          <p:to>
                                            <p:strVal val="visible"/>
                                          </p:to>
                                        </p:set>
                                        <p:anim calcmode="lin" valueType="num">
                                          <p:cBhvr>
                                            <p:cTn id="266" dur="400" fill="hold"/>
                                            <p:tgtEl>
                                              <p:spTgt spid="195"/>
                                            </p:tgtEl>
                                            <p:attrNameLst>
                                              <p:attrName>ppt_w</p:attrName>
                                            </p:attrNameLst>
                                          </p:cBhvr>
                                          <p:tavLst>
                                            <p:tav tm="0">
                                              <p:val>
                                                <p:fltVal val="0"/>
                                              </p:val>
                                            </p:tav>
                                            <p:tav tm="100000">
                                              <p:val>
                                                <p:strVal val="#ppt_w"/>
                                              </p:val>
                                            </p:tav>
                                          </p:tavLst>
                                        </p:anim>
                                        <p:anim calcmode="lin" valueType="num">
                                          <p:cBhvr>
                                            <p:cTn id="267" dur="400" fill="hold"/>
                                            <p:tgtEl>
                                              <p:spTgt spid="195"/>
                                            </p:tgtEl>
                                            <p:attrNameLst>
                                              <p:attrName>ppt_h</p:attrName>
                                            </p:attrNameLst>
                                          </p:cBhvr>
                                          <p:tavLst>
                                            <p:tav tm="0">
                                              <p:val>
                                                <p:fltVal val="0"/>
                                              </p:val>
                                            </p:tav>
                                            <p:tav tm="100000">
                                              <p:val>
                                                <p:strVal val="#ppt_h"/>
                                              </p:val>
                                            </p:tav>
                                          </p:tavLst>
                                        </p:anim>
                                        <p:anim calcmode="lin" valueType="num">
                                          <p:cBhvr>
                                            <p:cTn id="268" dur="400" fill="hold"/>
                                            <p:tgtEl>
                                              <p:spTgt spid="195"/>
                                            </p:tgtEl>
                                            <p:attrNameLst>
                                              <p:attrName>style.rotation</p:attrName>
                                            </p:attrNameLst>
                                          </p:cBhvr>
                                          <p:tavLst>
                                            <p:tav tm="0">
                                              <p:val>
                                                <p:fltVal val="90"/>
                                              </p:val>
                                            </p:tav>
                                            <p:tav tm="100000">
                                              <p:val>
                                                <p:fltVal val="0"/>
                                              </p:val>
                                            </p:tav>
                                          </p:tavLst>
                                        </p:anim>
                                        <p:animEffect transition="in" filter="fade">
                                          <p:cBhvr>
                                            <p:cTn id="269" dur="400"/>
                                            <p:tgtEl>
                                              <p:spTgt spid="195"/>
                                            </p:tgtEl>
                                          </p:cBhvr>
                                        </p:animEffect>
                                      </p:childTnLst>
                                    </p:cTn>
                                  </p:par>
                                </p:childTnLst>
                              </p:cTn>
                            </p:par>
                            <p:par>
                              <p:cTn id="270" fill="hold">
                                <p:stCondLst>
                                  <p:cond delay="9000"/>
                                </p:stCondLst>
                                <p:childTnLst>
                                  <p:par>
                                    <p:cTn id="271" presetID="52" presetClass="entr" presetSubtype="0" fill="hold" grpId="0" nodeType="afterEffect">
                                      <p:stCondLst>
                                        <p:cond delay="0"/>
                                      </p:stCondLst>
                                      <p:childTnLst>
                                        <p:set>
                                          <p:cBhvr>
                                            <p:cTn id="272" dur="1" fill="hold">
                                              <p:stCondLst>
                                                <p:cond delay="0"/>
                                              </p:stCondLst>
                                            </p:cTn>
                                            <p:tgtEl>
                                              <p:spTgt spid="192"/>
                                            </p:tgtEl>
                                            <p:attrNameLst>
                                              <p:attrName>style.visibility</p:attrName>
                                            </p:attrNameLst>
                                          </p:cBhvr>
                                          <p:to>
                                            <p:strVal val="visible"/>
                                          </p:to>
                                        </p:set>
                                        <p:animScale>
                                          <p:cBhvr>
                                            <p:cTn id="273" dur="1000" decel="50000" fill="hold">
                                              <p:stCondLst>
                                                <p:cond delay="0"/>
                                              </p:stCondLst>
                                            </p:cTn>
                                            <p:tgtEl>
                                              <p:spTgt spid="192"/>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74" dur="1000" decel="50000" fill="hold">
                                              <p:stCondLst>
                                                <p:cond delay="0"/>
                                              </p:stCondLst>
                                            </p:cTn>
                                            <p:tgtEl>
                                              <p:spTgt spid="192"/>
                                            </p:tgtEl>
                                            <p:attrNameLst>
                                              <p:attrName>ppt_x</p:attrName>
                                              <p:attrName>ppt_y</p:attrName>
                                            </p:attrNameLst>
                                          </p:cBhvr>
                                        </p:animMotion>
                                        <p:animEffect transition="in" filter="fade">
                                          <p:cBhvr>
                                            <p:cTn id="275" dur="1000"/>
                                            <p:tgtEl>
                                              <p:spTgt spid="192"/>
                                            </p:tgtEl>
                                          </p:cBhvr>
                                        </p:animEffect>
                                      </p:childTnLst>
                                    </p:cTn>
                                  </p:par>
                                </p:childTnLst>
                              </p:cTn>
                            </p:par>
                            <p:par>
                              <p:cTn id="276" fill="hold">
                                <p:stCondLst>
                                  <p:cond delay="10000"/>
                                </p:stCondLst>
                                <p:childTnLst>
                                  <p:par>
                                    <p:cTn id="277" presetID="31" presetClass="entr" presetSubtype="0" fill="hold" grpId="0" nodeType="afterEffect">
                                      <p:stCondLst>
                                        <p:cond delay="0"/>
                                      </p:stCondLst>
                                      <p:childTnLst>
                                        <p:set>
                                          <p:cBhvr>
                                            <p:cTn id="278" dur="1" fill="hold">
                                              <p:stCondLst>
                                                <p:cond delay="0"/>
                                              </p:stCondLst>
                                            </p:cTn>
                                            <p:tgtEl>
                                              <p:spTgt spid="196"/>
                                            </p:tgtEl>
                                            <p:attrNameLst>
                                              <p:attrName>style.visibility</p:attrName>
                                            </p:attrNameLst>
                                          </p:cBhvr>
                                          <p:to>
                                            <p:strVal val="visible"/>
                                          </p:to>
                                        </p:set>
                                        <p:anim calcmode="lin" valueType="num">
                                          <p:cBhvr>
                                            <p:cTn id="279" dur="400" fill="hold"/>
                                            <p:tgtEl>
                                              <p:spTgt spid="196"/>
                                            </p:tgtEl>
                                            <p:attrNameLst>
                                              <p:attrName>ppt_w</p:attrName>
                                            </p:attrNameLst>
                                          </p:cBhvr>
                                          <p:tavLst>
                                            <p:tav tm="0">
                                              <p:val>
                                                <p:fltVal val="0"/>
                                              </p:val>
                                            </p:tav>
                                            <p:tav tm="100000">
                                              <p:val>
                                                <p:strVal val="#ppt_w"/>
                                              </p:val>
                                            </p:tav>
                                          </p:tavLst>
                                        </p:anim>
                                        <p:anim calcmode="lin" valueType="num">
                                          <p:cBhvr>
                                            <p:cTn id="280" dur="400" fill="hold"/>
                                            <p:tgtEl>
                                              <p:spTgt spid="196"/>
                                            </p:tgtEl>
                                            <p:attrNameLst>
                                              <p:attrName>ppt_h</p:attrName>
                                            </p:attrNameLst>
                                          </p:cBhvr>
                                          <p:tavLst>
                                            <p:tav tm="0">
                                              <p:val>
                                                <p:fltVal val="0"/>
                                              </p:val>
                                            </p:tav>
                                            <p:tav tm="100000">
                                              <p:val>
                                                <p:strVal val="#ppt_h"/>
                                              </p:val>
                                            </p:tav>
                                          </p:tavLst>
                                        </p:anim>
                                        <p:anim calcmode="lin" valueType="num">
                                          <p:cBhvr>
                                            <p:cTn id="281" dur="400" fill="hold"/>
                                            <p:tgtEl>
                                              <p:spTgt spid="196"/>
                                            </p:tgtEl>
                                            <p:attrNameLst>
                                              <p:attrName>style.rotation</p:attrName>
                                            </p:attrNameLst>
                                          </p:cBhvr>
                                          <p:tavLst>
                                            <p:tav tm="0">
                                              <p:val>
                                                <p:fltVal val="90"/>
                                              </p:val>
                                            </p:tav>
                                            <p:tav tm="100000">
                                              <p:val>
                                                <p:fltVal val="0"/>
                                              </p:val>
                                            </p:tav>
                                          </p:tavLst>
                                        </p:anim>
                                        <p:animEffect transition="in" filter="fade">
                                          <p:cBhvr>
                                            <p:cTn id="282" dur="400"/>
                                            <p:tgtEl>
                                              <p:spTgt spid="196"/>
                                            </p:tgtEl>
                                          </p:cBhvr>
                                        </p:animEffect>
                                      </p:childTnLst>
                                    </p:cTn>
                                  </p:par>
                                </p:childTnLst>
                              </p:cTn>
                            </p:par>
                            <p:par>
                              <p:cTn id="283" fill="hold">
                                <p:stCondLst>
                                  <p:cond delay="10400"/>
                                </p:stCondLst>
                                <p:childTnLst>
                                  <p:par>
                                    <p:cTn id="284" presetID="52" presetClass="entr" presetSubtype="0" fill="hold" grpId="0" nodeType="afterEffect">
                                      <p:stCondLst>
                                        <p:cond delay="0"/>
                                      </p:stCondLst>
                                      <p:childTnLst>
                                        <p:set>
                                          <p:cBhvr>
                                            <p:cTn id="285" dur="1" fill="hold">
                                              <p:stCondLst>
                                                <p:cond delay="0"/>
                                              </p:stCondLst>
                                            </p:cTn>
                                            <p:tgtEl>
                                              <p:spTgt spid="193"/>
                                            </p:tgtEl>
                                            <p:attrNameLst>
                                              <p:attrName>style.visibility</p:attrName>
                                            </p:attrNameLst>
                                          </p:cBhvr>
                                          <p:to>
                                            <p:strVal val="visible"/>
                                          </p:to>
                                        </p:set>
                                        <p:animScale>
                                          <p:cBhvr>
                                            <p:cTn id="286" dur="1000" decel="50000" fill="hold">
                                              <p:stCondLst>
                                                <p:cond delay="0"/>
                                              </p:stCondLst>
                                            </p:cTn>
                                            <p:tgtEl>
                                              <p:spTgt spid="19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287" dur="1000" decel="50000" fill="hold">
                                              <p:stCondLst>
                                                <p:cond delay="0"/>
                                              </p:stCondLst>
                                            </p:cTn>
                                            <p:tgtEl>
                                              <p:spTgt spid="193"/>
                                            </p:tgtEl>
                                            <p:attrNameLst>
                                              <p:attrName>ppt_x</p:attrName>
                                              <p:attrName>ppt_y</p:attrName>
                                            </p:attrNameLst>
                                          </p:cBhvr>
                                        </p:animMotion>
                                        <p:animEffect transition="in" filter="fade">
                                          <p:cBhvr>
                                            <p:cTn id="288" dur="1000"/>
                                            <p:tgtEl>
                                              <p:spTgt spid="193"/>
                                            </p:tgtEl>
                                          </p:cBhvr>
                                        </p:animEffect>
                                      </p:childTnLst>
                                    </p:cTn>
                                  </p:par>
                                </p:childTnLst>
                              </p:cTn>
                            </p:par>
                            <p:par>
                              <p:cTn id="289" fill="hold">
                                <p:stCondLst>
                                  <p:cond delay="11400"/>
                                </p:stCondLst>
                                <p:childTnLst>
                                  <p:par>
                                    <p:cTn id="290" presetID="31" presetClass="entr" presetSubtype="0" fill="hold" grpId="0" nodeType="afterEffect">
                                      <p:stCondLst>
                                        <p:cond delay="0"/>
                                      </p:stCondLst>
                                      <p:childTnLst>
                                        <p:set>
                                          <p:cBhvr>
                                            <p:cTn id="291" dur="1" fill="hold">
                                              <p:stCondLst>
                                                <p:cond delay="0"/>
                                              </p:stCondLst>
                                            </p:cTn>
                                            <p:tgtEl>
                                              <p:spTgt spid="197"/>
                                            </p:tgtEl>
                                            <p:attrNameLst>
                                              <p:attrName>style.visibility</p:attrName>
                                            </p:attrNameLst>
                                          </p:cBhvr>
                                          <p:to>
                                            <p:strVal val="visible"/>
                                          </p:to>
                                        </p:set>
                                        <p:anim calcmode="lin" valueType="num">
                                          <p:cBhvr>
                                            <p:cTn id="292" dur="400" fill="hold"/>
                                            <p:tgtEl>
                                              <p:spTgt spid="197"/>
                                            </p:tgtEl>
                                            <p:attrNameLst>
                                              <p:attrName>ppt_w</p:attrName>
                                            </p:attrNameLst>
                                          </p:cBhvr>
                                          <p:tavLst>
                                            <p:tav tm="0">
                                              <p:val>
                                                <p:fltVal val="0"/>
                                              </p:val>
                                            </p:tav>
                                            <p:tav tm="100000">
                                              <p:val>
                                                <p:strVal val="#ppt_w"/>
                                              </p:val>
                                            </p:tav>
                                          </p:tavLst>
                                        </p:anim>
                                        <p:anim calcmode="lin" valueType="num">
                                          <p:cBhvr>
                                            <p:cTn id="293" dur="400" fill="hold"/>
                                            <p:tgtEl>
                                              <p:spTgt spid="197"/>
                                            </p:tgtEl>
                                            <p:attrNameLst>
                                              <p:attrName>ppt_h</p:attrName>
                                            </p:attrNameLst>
                                          </p:cBhvr>
                                          <p:tavLst>
                                            <p:tav tm="0">
                                              <p:val>
                                                <p:fltVal val="0"/>
                                              </p:val>
                                            </p:tav>
                                            <p:tav tm="100000">
                                              <p:val>
                                                <p:strVal val="#ppt_h"/>
                                              </p:val>
                                            </p:tav>
                                          </p:tavLst>
                                        </p:anim>
                                        <p:anim calcmode="lin" valueType="num">
                                          <p:cBhvr>
                                            <p:cTn id="294" dur="400" fill="hold"/>
                                            <p:tgtEl>
                                              <p:spTgt spid="197"/>
                                            </p:tgtEl>
                                            <p:attrNameLst>
                                              <p:attrName>style.rotation</p:attrName>
                                            </p:attrNameLst>
                                          </p:cBhvr>
                                          <p:tavLst>
                                            <p:tav tm="0">
                                              <p:val>
                                                <p:fltVal val="90"/>
                                              </p:val>
                                            </p:tav>
                                            <p:tav tm="100000">
                                              <p:val>
                                                <p:fltVal val="0"/>
                                              </p:val>
                                            </p:tav>
                                          </p:tavLst>
                                        </p:anim>
                                        <p:animEffect transition="in" filter="fade">
                                          <p:cBhvr>
                                            <p:cTn id="295" dur="400"/>
                                            <p:tgtEl>
                                              <p:spTgt spid="197"/>
                                            </p:tgtEl>
                                          </p:cBhvr>
                                        </p:animEffect>
                                      </p:childTnLst>
                                    </p:cTn>
                                  </p:par>
                                </p:childTnLst>
                              </p:cTn>
                            </p:par>
                            <p:par>
                              <p:cTn id="296" fill="hold">
                                <p:stCondLst>
                                  <p:cond delay="11800"/>
                                </p:stCondLst>
                                <p:childTnLst>
                                  <p:par>
                                    <p:cTn id="297" presetID="52" presetClass="entr" presetSubtype="0" fill="hold" grpId="0" nodeType="afterEffect">
                                      <p:stCondLst>
                                        <p:cond delay="0"/>
                                      </p:stCondLst>
                                      <p:childTnLst>
                                        <p:set>
                                          <p:cBhvr>
                                            <p:cTn id="298" dur="1" fill="hold">
                                              <p:stCondLst>
                                                <p:cond delay="0"/>
                                              </p:stCondLst>
                                            </p:cTn>
                                            <p:tgtEl>
                                              <p:spTgt spid="194"/>
                                            </p:tgtEl>
                                            <p:attrNameLst>
                                              <p:attrName>style.visibility</p:attrName>
                                            </p:attrNameLst>
                                          </p:cBhvr>
                                          <p:to>
                                            <p:strVal val="visible"/>
                                          </p:to>
                                        </p:set>
                                        <p:animScale>
                                          <p:cBhvr>
                                            <p:cTn id="299" dur="1000" decel="50000" fill="hold">
                                              <p:stCondLst>
                                                <p:cond delay="0"/>
                                              </p:stCondLst>
                                            </p:cTn>
                                            <p:tgtEl>
                                              <p:spTgt spid="194"/>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00" dur="1000" decel="50000" fill="hold">
                                              <p:stCondLst>
                                                <p:cond delay="0"/>
                                              </p:stCondLst>
                                            </p:cTn>
                                            <p:tgtEl>
                                              <p:spTgt spid="194"/>
                                            </p:tgtEl>
                                            <p:attrNameLst>
                                              <p:attrName>ppt_x</p:attrName>
                                              <p:attrName>ppt_y</p:attrName>
                                            </p:attrNameLst>
                                          </p:cBhvr>
                                        </p:animMotion>
                                        <p:animEffect transition="in" filter="fade">
                                          <p:cBhvr>
                                            <p:cTn id="301" dur="1000"/>
                                            <p:tgtEl>
                                              <p:spTgt spid="194"/>
                                            </p:tgtEl>
                                          </p:cBhvr>
                                        </p:animEffect>
                                      </p:childTnLst>
                                    </p:cTn>
                                  </p:par>
                                </p:childTnLst>
                              </p:cTn>
                            </p:par>
                            <p:par>
                              <p:cTn id="302" fill="hold">
                                <p:stCondLst>
                                  <p:cond delay="12800"/>
                                </p:stCondLst>
                                <p:childTnLst>
                                  <p:par>
                                    <p:cTn id="303" presetID="31" presetClass="entr" presetSubtype="0" fill="hold" grpId="0" nodeType="afterEffect">
                                      <p:stCondLst>
                                        <p:cond delay="0"/>
                                      </p:stCondLst>
                                      <p:childTnLst>
                                        <p:set>
                                          <p:cBhvr>
                                            <p:cTn id="304" dur="1" fill="hold">
                                              <p:stCondLst>
                                                <p:cond delay="0"/>
                                              </p:stCondLst>
                                            </p:cTn>
                                            <p:tgtEl>
                                              <p:spTgt spid="198"/>
                                            </p:tgtEl>
                                            <p:attrNameLst>
                                              <p:attrName>style.visibility</p:attrName>
                                            </p:attrNameLst>
                                          </p:cBhvr>
                                          <p:to>
                                            <p:strVal val="visible"/>
                                          </p:to>
                                        </p:set>
                                        <p:anim calcmode="lin" valueType="num">
                                          <p:cBhvr>
                                            <p:cTn id="305" dur="400" fill="hold"/>
                                            <p:tgtEl>
                                              <p:spTgt spid="198"/>
                                            </p:tgtEl>
                                            <p:attrNameLst>
                                              <p:attrName>ppt_w</p:attrName>
                                            </p:attrNameLst>
                                          </p:cBhvr>
                                          <p:tavLst>
                                            <p:tav tm="0">
                                              <p:val>
                                                <p:fltVal val="0"/>
                                              </p:val>
                                            </p:tav>
                                            <p:tav tm="100000">
                                              <p:val>
                                                <p:strVal val="#ppt_w"/>
                                              </p:val>
                                            </p:tav>
                                          </p:tavLst>
                                        </p:anim>
                                        <p:anim calcmode="lin" valueType="num">
                                          <p:cBhvr>
                                            <p:cTn id="306" dur="400" fill="hold"/>
                                            <p:tgtEl>
                                              <p:spTgt spid="198"/>
                                            </p:tgtEl>
                                            <p:attrNameLst>
                                              <p:attrName>ppt_h</p:attrName>
                                            </p:attrNameLst>
                                          </p:cBhvr>
                                          <p:tavLst>
                                            <p:tav tm="0">
                                              <p:val>
                                                <p:fltVal val="0"/>
                                              </p:val>
                                            </p:tav>
                                            <p:tav tm="100000">
                                              <p:val>
                                                <p:strVal val="#ppt_h"/>
                                              </p:val>
                                            </p:tav>
                                          </p:tavLst>
                                        </p:anim>
                                        <p:anim calcmode="lin" valueType="num">
                                          <p:cBhvr>
                                            <p:cTn id="307" dur="400" fill="hold"/>
                                            <p:tgtEl>
                                              <p:spTgt spid="198"/>
                                            </p:tgtEl>
                                            <p:attrNameLst>
                                              <p:attrName>style.rotation</p:attrName>
                                            </p:attrNameLst>
                                          </p:cBhvr>
                                          <p:tavLst>
                                            <p:tav tm="0">
                                              <p:val>
                                                <p:fltVal val="90"/>
                                              </p:val>
                                            </p:tav>
                                            <p:tav tm="100000">
                                              <p:val>
                                                <p:fltVal val="0"/>
                                              </p:val>
                                            </p:tav>
                                          </p:tavLst>
                                        </p:anim>
                                        <p:animEffect transition="in" filter="fade">
                                          <p:cBhvr>
                                            <p:cTn id="308" dur="400"/>
                                            <p:tgtEl>
                                              <p:spTgt spid="198"/>
                                            </p:tgtEl>
                                          </p:cBhvr>
                                        </p:animEffect>
                                      </p:childTnLst>
                                    </p:cTn>
                                  </p:par>
                                </p:childTnLst>
                              </p:cTn>
                            </p:par>
                            <p:par>
                              <p:cTn id="309" fill="hold">
                                <p:stCondLst>
                                  <p:cond delay="13200"/>
                                </p:stCondLst>
                                <p:childTnLst>
                                  <p:par>
                                    <p:cTn id="310" presetID="31" presetClass="entr" presetSubtype="0" fill="hold" grpId="0" nodeType="afterEffect">
                                      <p:stCondLst>
                                        <p:cond delay="0"/>
                                      </p:stCondLst>
                                      <p:childTnLst>
                                        <p:set>
                                          <p:cBhvr>
                                            <p:cTn id="311" dur="1" fill="hold">
                                              <p:stCondLst>
                                                <p:cond delay="0"/>
                                              </p:stCondLst>
                                            </p:cTn>
                                            <p:tgtEl>
                                              <p:spTgt spid="199"/>
                                            </p:tgtEl>
                                            <p:attrNameLst>
                                              <p:attrName>style.visibility</p:attrName>
                                            </p:attrNameLst>
                                          </p:cBhvr>
                                          <p:to>
                                            <p:strVal val="visible"/>
                                          </p:to>
                                        </p:set>
                                        <p:anim calcmode="lin" valueType="num">
                                          <p:cBhvr>
                                            <p:cTn id="312" dur="500" fill="hold"/>
                                            <p:tgtEl>
                                              <p:spTgt spid="199"/>
                                            </p:tgtEl>
                                            <p:attrNameLst>
                                              <p:attrName>ppt_w</p:attrName>
                                            </p:attrNameLst>
                                          </p:cBhvr>
                                          <p:tavLst>
                                            <p:tav tm="0">
                                              <p:val>
                                                <p:fltVal val="0"/>
                                              </p:val>
                                            </p:tav>
                                            <p:tav tm="100000">
                                              <p:val>
                                                <p:strVal val="#ppt_w"/>
                                              </p:val>
                                            </p:tav>
                                          </p:tavLst>
                                        </p:anim>
                                        <p:anim calcmode="lin" valueType="num">
                                          <p:cBhvr>
                                            <p:cTn id="313" dur="500" fill="hold"/>
                                            <p:tgtEl>
                                              <p:spTgt spid="199"/>
                                            </p:tgtEl>
                                            <p:attrNameLst>
                                              <p:attrName>ppt_h</p:attrName>
                                            </p:attrNameLst>
                                          </p:cBhvr>
                                          <p:tavLst>
                                            <p:tav tm="0">
                                              <p:val>
                                                <p:fltVal val="0"/>
                                              </p:val>
                                            </p:tav>
                                            <p:tav tm="100000">
                                              <p:val>
                                                <p:strVal val="#ppt_h"/>
                                              </p:val>
                                            </p:tav>
                                          </p:tavLst>
                                        </p:anim>
                                        <p:anim calcmode="lin" valueType="num">
                                          <p:cBhvr>
                                            <p:cTn id="314" dur="500" fill="hold"/>
                                            <p:tgtEl>
                                              <p:spTgt spid="199"/>
                                            </p:tgtEl>
                                            <p:attrNameLst>
                                              <p:attrName>style.rotation</p:attrName>
                                            </p:attrNameLst>
                                          </p:cBhvr>
                                          <p:tavLst>
                                            <p:tav tm="0">
                                              <p:val>
                                                <p:fltVal val="90"/>
                                              </p:val>
                                            </p:tav>
                                            <p:tav tm="100000">
                                              <p:val>
                                                <p:fltVal val="0"/>
                                              </p:val>
                                            </p:tav>
                                          </p:tavLst>
                                        </p:anim>
                                        <p:animEffect transition="in" filter="fade">
                                          <p:cBhvr>
                                            <p:cTn id="315" dur="500"/>
                                            <p:tgtEl>
                                              <p:spTgt spid="199"/>
                                            </p:tgtEl>
                                          </p:cBhvr>
                                        </p:animEffect>
                                      </p:childTnLst>
                                    </p:cTn>
                                  </p:par>
                                </p:childTnLst>
                              </p:cTn>
                            </p:par>
                            <p:par>
                              <p:cTn id="316" fill="hold">
                                <p:stCondLst>
                                  <p:cond delay="13700"/>
                                </p:stCondLst>
                                <p:childTnLst>
                                  <p:par>
                                    <p:cTn id="317" presetID="22" presetClass="entr" presetSubtype="8" fill="hold" grpId="0" nodeType="afterEffect">
                                      <p:stCondLst>
                                        <p:cond delay="0"/>
                                      </p:stCondLst>
                                      <p:childTnLst>
                                        <p:set>
                                          <p:cBhvr>
                                            <p:cTn id="318" dur="1" fill="hold">
                                              <p:stCondLst>
                                                <p:cond delay="0"/>
                                              </p:stCondLst>
                                            </p:cTn>
                                            <p:tgtEl>
                                              <p:spTgt spid="200"/>
                                            </p:tgtEl>
                                            <p:attrNameLst>
                                              <p:attrName>style.visibility</p:attrName>
                                            </p:attrNameLst>
                                          </p:cBhvr>
                                          <p:to>
                                            <p:strVal val="visible"/>
                                          </p:to>
                                        </p:set>
                                        <p:animEffect transition="in" filter="wipe(left)">
                                          <p:cBhvr>
                                            <p:cTn id="319" dur="300"/>
                                            <p:tgtEl>
                                              <p:spTgt spid="200"/>
                                            </p:tgtEl>
                                          </p:cBhvr>
                                        </p:animEffect>
                                      </p:childTnLst>
                                    </p:cTn>
                                  </p:par>
                                </p:childTnLst>
                              </p:cTn>
                            </p:par>
                            <p:par>
                              <p:cTn id="320" fill="hold">
                                <p:stCondLst>
                                  <p:cond delay="14000"/>
                                </p:stCondLst>
                                <p:childTnLst>
                                  <p:par>
                                    <p:cTn id="321" presetID="31" presetClass="entr" presetSubtype="0" fill="hold" grpId="0" nodeType="afterEffect">
                                      <p:stCondLst>
                                        <p:cond delay="0"/>
                                      </p:stCondLst>
                                      <p:childTnLst>
                                        <p:set>
                                          <p:cBhvr>
                                            <p:cTn id="322" dur="1" fill="hold">
                                              <p:stCondLst>
                                                <p:cond delay="0"/>
                                              </p:stCondLst>
                                            </p:cTn>
                                            <p:tgtEl>
                                              <p:spTgt spid="201"/>
                                            </p:tgtEl>
                                            <p:attrNameLst>
                                              <p:attrName>style.visibility</p:attrName>
                                            </p:attrNameLst>
                                          </p:cBhvr>
                                          <p:to>
                                            <p:strVal val="visible"/>
                                          </p:to>
                                        </p:set>
                                        <p:anim calcmode="lin" valueType="num">
                                          <p:cBhvr>
                                            <p:cTn id="323" dur="500" fill="hold"/>
                                            <p:tgtEl>
                                              <p:spTgt spid="201"/>
                                            </p:tgtEl>
                                            <p:attrNameLst>
                                              <p:attrName>ppt_w</p:attrName>
                                            </p:attrNameLst>
                                          </p:cBhvr>
                                          <p:tavLst>
                                            <p:tav tm="0">
                                              <p:val>
                                                <p:fltVal val="0"/>
                                              </p:val>
                                            </p:tav>
                                            <p:tav tm="100000">
                                              <p:val>
                                                <p:strVal val="#ppt_w"/>
                                              </p:val>
                                            </p:tav>
                                          </p:tavLst>
                                        </p:anim>
                                        <p:anim calcmode="lin" valueType="num">
                                          <p:cBhvr>
                                            <p:cTn id="324" dur="500" fill="hold"/>
                                            <p:tgtEl>
                                              <p:spTgt spid="201"/>
                                            </p:tgtEl>
                                            <p:attrNameLst>
                                              <p:attrName>ppt_h</p:attrName>
                                            </p:attrNameLst>
                                          </p:cBhvr>
                                          <p:tavLst>
                                            <p:tav tm="0">
                                              <p:val>
                                                <p:fltVal val="0"/>
                                              </p:val>
                                            </p:tav>
                                            <p:tav tm="100000">
                                              <p:val>
                                                <p:strVal val="#ppt_h"/>
                                              </p:val>
                                            </p:tav>
                                          </p:tavLst>
                                        </p:anim>
                                        <p:anim calcmode="lin" valueType="num">
                                          <p:cBhvr>
                                            <p:cTn id="325" dur="500" fill="hold"/>
                                            <p:tgtEl>
                                              <p:spTgt spid="201"/>
                                            </p:tgtEl>
                                            <p:attrNameLst>
                                              <p:attrName>style.rotation</p:attrName>
                                            </p:attrNameLst>
                                          </p:cBhvr>
                                          <p:tavLst>
                                            <p:tav tm="0">
                                              <p:val>
                                                <p:fltVal val="90"/>
                                              </p:val>
                                            </p:tav>
                                            <p:tav tm="100000">
                                              <p:val>
                                                <p:fltVal val="0"/>
                                              </p:val>
                                            </p:tav>
                                          </p:tavLst>
                                        </p:anim>
                                        <p:animEffect transition="in" filter="fade">
                                          <p:cBhvr>
                                            <p:cTn id="326" dur="500"/>
                                            <p:tgtEl>
                                              <p:spTgt spid="201"/>
                                            </p:tgtEl>
                                          </p:cBhvr>
                                        </p:animEffect>
                                      </p:childTnLst>
                                    </p:cTn>
                                  </p:par>
                                </p:childTnLst>
                              </p:cTn>
                            </p:par>
                            <p:par>
                              <p:cTn id="327" fill="hold">
                                <p:stCondLst>
                                  <p:cond delay="14500"/>
                                </p:stCondLst>
                                <p:childTnLst>
                                  <p:par>
                                    <p:cTn id="328" presetID="22" presetClass="entr" presetSubtype="8" fill="hold" grpId="0" nodeType="afterEffect">
                                      <p:stCondLst>
                                        <p:cond delay="0"/>
                                      </p:stCondLst>
                                      <p:childTnLst>
                                        <p:set>
                                          <p:cBhvr>
                                            <p:cTn id="329" dur="1" fill="hold">
                                              <p:stCondLst>
                                                <p:cond delay="0"/>
                                              </p:stCondLst>
                                            </p:cTn>
                                            <p:tgtEl>
                                              <p:spTgt spid="202"/>
                                            </p:tgtEl>
                                            <p:attrNameLst>
                                              <p:attrName>style.visibility</p:attrName>
                                            </p:attrNameLst>
                                          </p:cBhvr>
                                          <p:to>
                                            <p:strVal val="visible"/>
                                          </p:to>
                                        </p:set>
                                        <p:animEffect transition="in" filter="wipe(left)">
                                          <p:cBhvr>
                                            <p:cTn id="330" dur="300"/>
                                            <p:tgtEl>
                                              <p:spTgt spid="202"/>
                                            </p:tgtEl>
                                          </p:cBhvr>
                                        </p:animEffect>
                                      </p:childTnLst>
                                    </p:cTn>
                                  </p:par>
                                </p:childTnLst>
                              </p:cTn>
                            </p:par>
                            <p:par>
                              <p:cTn id="331" fill="hold">
                                <p:stCondLst>
                                  <p:cond delay="14800"/>
                                </p:stCondLst>
                                <p:childTnLst>
                                  <p:par>
                                    <p:cTn id="332" presetID="31" presetClass="entr" presetSubtype="0" fill="hold" grpId="0" nodeType="afterEffect">
                                      <p:stCondLst>
                                        <p:cond delay="0"/>
                                      </p:stCondLst>
                                      <p:childTnLst>
                                        <p:set>
                                          <p:cBhvr>
                                            <p:cTn id="333" dur="1" fill="hold">
                                              <p:stCondLst>
                                                <p:cond delay="0"/>
                                              </p:stCondLst>
                                            </p:cTn>
                                            <p:tgtEl>
                                              <p:spTgt spid="203"/>
                                            </p:tgtEl>
                                            <p:attrNameLst>
                                              <p:attrName>style.visibility</p:attrName>
                                            </p:attrNameLst>
                                          </p:cBhvr>
                                          <p:to>
                                            <p:strVal val="visible"/>
                                          </p:to>
                                        </p:set>
                                        <p:anim calcmode="lin" valueType="num">
                                          <p:cBhvr>
                                            <p:cTn id="334" dur="500" fill="hold"/>
                                            <p:tgtEl>
                                              <p:spTgt spid="203"/>
                                            </p:tgtEl>
                                            <p:attrNameLst>
                                              <p:attrName>ppt_w</p:attrName>
                                            </p:attrNameLst>
                                          </p:cBhvr>
                                          <p:tavLst>
                                            <p:tav tm="0">
                                              <p:val>
                                                <p:fltVal val="0"/>
                                              </p:val>
                                            </p:tav>
                                            <p:tav tm="100000">
                                              <p:val>
                                                <p:strVal val="#ppt_w"/>
                                              </p:val>
                                            </p:tav>
                                          </p:tavLst>
                                        </p:anim>
                                        <p:anim calcmode="lin" valueType="num">
                                          <p:cBhvr>
                                            <p:cTn id="335" dur="500" fill="hold"/>
                                            <p:tgtEl>
                                              <p:spTgt spid="203"/>
                                            </p:tgtEl>
                                            <p:attrNameLst>
                                              <p:attrName>ppt_h</p:attrName>
                                            </p:attrNameLst>
                                          </p:cBhvr>
                                          <p:tavLst>
                                            <p:tav tm="0">
                                              <p:val>
                                                <p:fltVal val="0"/>
                                              </p:val>
                                            </p:tav>
                                            <p:tav tm="100000">
                                              <p:val>
                                                <p:strVal val="#ppt_h"/>
                                              </p:val>
                                            </p:tav>
                                          </p:tavLst>
                                        </p:anim>
                                        <p:anim calcmode="lin" valueType="num">
                                          <p:cBhvr>
                                            <p:cTn id="336" dur="500" fill="hold"/>
                                            <p:tgtEl>
                                              <p:spTgt spid="203"/>
                                            </p:tgtEl>
                                            <p:attrNameLst>
                                              <p:attrName>style.rotation</p:attrName>
                                            </p:attrNameLst>
                                          </p:cBhvr>
                                          <p:tavLst>
                                            <p:tav tm="0">
                                              <p:val>
                                                <p:fltVal val="90"/>
                                              </p:val>
                                            </p:tav>
                                            <p:tav tm="100000">
                                              <p:val>
                                                <p:fltVal val="0"/>
                                              </p:val>
                                            </p:tav>
                                          </p:tavLst>
                                        </p:anim>
                                        <p:animEffect transition="in" filter="fade">
                                          <p:cBhvr>
                                            <p:cTn id="337" dur="500"/>
                                            <p:tgtEl>
                                              <p:spTgt spid="203"/>
                                            </p:tgtEl>
                                          </p:cBhvr>
                                        </p:animEffect>
                                      </p:childTnLst>
                                    </p:cTn>
                                  </p:par>
                                </p:childTnLst>
                              </p:cTn>
                            </p:par>
                            <p:par>
                              <p:cTn id="338" fill="hold">
                                <p:stCondLst>
                                  <p:cond delay="15300"/>
                                </p:stCondLst>
                                <p:childTnLst>
                                  <p:par>
                                    <p:cTn id="339" presetID="22" presetClass="entr" presetSubtype="8" fill="hold" grpId="0" nodeType="afterEffect">
                                      <p:stCondLst>
                                        <p:cond delay="0"/>
                                      </p:stCondLst>
                                      <p:childTnLst>
                                        <p:set>
                                          <p:cBhvr>
                                            <p:cTn id="340" dur="1" fill="hold">
                                              <p:stCondLst>
                                                <p:cond delay="0"/>
                                              </p:stCondLst>
                                            </p:cTn>
                                            <p:tgtEl>
                                              <p:spTgt spid="204"/>
                                            </p:tgtEl>
                                            <p:attrNameLst>
                                              <p:attrName>style.visibility</p:attrName>
                                            </p:attrNameLst>
                                          </p:cBhvr>
                                          <p:to>
                                            <p:strVal val="visible"/>
                                          </p:to>
                                        </p:set>
                                        <p:animEffect transition="in" filter="wipe(left)">
                                          <p:cBhvr>
                                            <p:cTn id="341" dur="300"/>
                                            <p:tgtEl>
                                              <p:spTgt spid="204"/>
                                            </p:tgtEl>
                                          </p:cBhvr>
                                        </p:animEffect>
                                      </p:childTnLst>
                                    </p:cTn>
                                  </p:par>
                                </p:childTnLst>
                              </p:cTn>
                            </p:par>
                            <p:par>
                              <p:cTn id="342" fill="hold">
                                <p:stCondLst>
                                  <p:cond delay="15600"/>
                                </p:stCondLst>
                                <p:childTnLst>
                                  <p:par>
                                    <p:cTn id="343" presetID="31" presetClass="entr" presetSubtype="0" fill="hold" grpId="0" nodeType="afterEffect">
                                      <p:stCondLst>
                                        <p:cond delay="0"/>
                                      </p:stCondLst>
                                      <p:childTnLst>
                                        <p:set>
                                          <p:cBhvr>
                                            <p:cTn id="344" dur="1" fill="hold">
                                              <p:stCondLst>
                                                <p:cond delay="0"/>
                                              </p:stCondLst>
                                            </p:cTn>
                                            <p:tgtEl>
                                              <p:spTgt spid="205"/>
                                            </p:tgtEl>
                                            <p:attrNameLst>
                                              <p:attrName>style.visibility</p:attrName>
                                            </p:attrNameLst>
                                          </p:cBhvr>
                                          <p:to>
                                            <p:strVal val="visible"/>
                                          </p:to>
                                        </p:set>
                                        <p:anim calcmode="lin" valueType="num">
                                          <p:cBhvr>
                                            <p:cTn id="345" dur="500" fill="hold"/>
                                            <p:tgtEl>
                                              <p:spTgt spid="205"/>
                                            </p:tgtEl>
                                            <p:attrNameLst>
                                              <p:attrName>ppt_w</p:attrName>
                                            </p:attrNameLst>
                                          </p:cBhvr>
                                          <p:tavLst>
                                            <p:tav tm="0">
                                              <p:val>
                                                <p:fltVal val="0"/>
                                              </p:val>
                                            </p:tav>
                                            <p:tav tm="100000">
                                              <p:val>
                                                <p:strVal val="#ppt_w"/>
                                              </p:val>
                                            </p:tav>
                                          </p:tavLst>
                                        </p:anim>
                                        <p:anim calcmode="lin" valueType="num">
                                          <p:cBhvr>
                                            <p:cTn id="346" dur="500" fill="hold"/>
                                            <p:tgtEl>
                                              <p:spTgt spid="205"/>
                                            </p:tgtEl>
                                            <p:attrNameLst>
                                              <p:attrName>ppt_h</p:attrName>
                                            </p:attrNameLst>
                                          </p:cBhvr>
                                          <p:tavLst>
                                            <p:tav tm="0">
                                              <p:val>
                                                <p:fltVal val="0"/>
                                              </p:val>
                                            </p:tav>
                                            <p:tav tm="100000">
                                              <p:val>
                                                <p:strVal val="#ppt_h"/>
                                              </p:val>
                                            </p:tav>
                                          </p:tavLst>
                                        </p:anim>
                                        <p:anim calcmode="lin" valueType="num">
                                          <p:cBhvr>
                                            <p:cTn id="347" dur="500" fill="hold"/>
                                            <p:tgtEl>
                                              <p:spTgt spid="205"/>
                                            </p:tgtEl>
                                            <p:attrNameLst>
                                              <p:attrName>style.rotation</p:attrName>
                                            </p:attrNameLst>
                                          </p:cBhvr>
                                          <p:tavLst>
                                            <p:tav tm="0">
                                              <p:val>
                                                <p:fltVal val="90"/>
                                              </p:val>
                                            </p:tav>
                                            <p:tav tm="100000">
                                              <p:val>
                                                <p:fltVal val="0"/>
                                              </p:val>
                                            </p:tav>
                                          </p:tavLst>
                                        </p:anim>
                                        <p:animEffect transition="in" filter="fade">
                                          <p:cBhvr>
                                            <p:cTn id="348" dur="500"/>
                                            <p:tgtEl>
                                              <p:spTgt spid="205"/>
                                            </p:tgtEl>
                                          </p:cBhvr>
                                        </p:animEffect>
                                      </p:childTnLst>
                                    </p:cTn>
                                  </p:par>
                                </p:childTnLst>
                              </p:cTn>
                            </p:par>
                            <p:par>
                              <p:cTn id="349" fill="hold">
                                <p:stCondLst>
                                  <p:cond delay="16100"/>
                                </p:stCondLst>
                                <p:childTnLst>
                                  <p:par>
                                    <p:cTn id="350" presetID="22" presetClass="entr" presetSubtype="8" fill="hold" grpId="0" nodeType="afterEffect">
                                      <p:stCondLst>
                                        <p:cond delay="0"/>
                                      </p:stCondLst>
                                      <p:childTnLst>
                                        <p:set>
                                          <p:cBhvr>
                                            <p:cTn id="351" dur="1" fill="hold">
                                              <p:stCondLst>
                                                <p:cond delay="0"/>
                                              </p:stCondLst>
                                            </p:cTn>
                                            <p:tgtEl>
                                              <p:spTgt spid="206"/>
                                            </p:tgtEl>
                                            <p:attrNameLst>
                                              <p:attrName>style.visibility</p:attrName>
                                            </p:attrNameLst>
                                          </p:cBhvr>
                                          <p:to>
                                            <p:strVal val="visible"/>
                                          </p:to>
                                        </p:set>
                                        <p:animEffect transition="in" filter="wipe(left)">
                                          <p:cBhvr>
                                            <p:cTn id="352" dur="300"/>
                                            <p:tgtEl>
                                              <p:spTgt spid="20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0" grpId="0" animBg="1"/>
          <p:bldP spid="2" grpId="0" animBg="1"/>
          <p:bldP spid="3" grpId="0"/>
          <p:bldP spid="2113" grpId="0" animBg="1"/>
          <p:bldP spid="2115" grpId="0" animBg="1"/>
          <p:bldP spid="2117" grpId="0" animBg="1"/>
          <p:bldP spid="2119" grpId="0" animBg="1"/>
          <p:bldP spid="2121" grpId="0" animBg="1"/>
          <p:bldP spid="2124" grpId="0" animBg="1"/>
          <p:bldP spid="2126" grpId="0"/>
          <p:bldP spid="2127" grpId="0"/>
          <p:bldP spid="2128" grpId="0"/>
          <p:bldP spid="2129" grpId="0"/>
          <p:bldP spid="2130" grpId="0"/>
          <p:bldP spid="2131" grpId="0"/>
          <p:bldP spid="2132" grpId="0"/>
          <p:bldP spid="2133" grpId="0"/>
          <p:bldP spid="2134" grpId="0"/>
          <p:bldP spid="2135" grpId="0"/>
          <p:bldP spid="2136" grpId="0"/>
          <p:bldP spid="2137" grpId="0"/>
          <p:bldP spid="2138" grpId="0"/>
          <p:bldP spid="2139" grpId="0"/>
          <p:bldP spid="2140" grpId="0"/>
          <p:bldP spid="2141" grpId="0"/>
          <p:bldP spid="2142" grpId="0"/>
          <p:bldP spid="2143" grpId="0"/>
          <p:bldP spid="2144" grpId="0"/>
          <p:bldP spid="2145" grpId="0"/>
          <p:bldP spid="2146" grpId="0"/>
          <p:bldP spid="2147" grpId="0"/>
          <p:bldP spid="2148" grpId="0"/>
          <p:bldP spid="2149" grpId="0"/>
          <p:bldP spid="2150" grpId="0"/>
          <p:bldP spid="2151" grpId="0"/>
          <p:bldP spid="2152" grpId="0"/>
          <p:bldP spid="2153" grpId="0"/>
          <p:bldP spid="2154" grpId="0"/>
          <p:bldP spid="2155" grpId="0"/>
          <p:bldP spid="2156" grpId="0"/>
          <p:bldP spid="2157" grpId="0"/>
          <p:bldP spid="2167" grpId="0" animBg="1"/>
          <p:bldP spid="2171" grpId="0" animBg="1"/>
          <p:bldP spid="2175" grpId="0" animBg="1"/>
          <p:bldP spid="192" grpId="0" animBg="1"/>
          <p:bldP spid="193" grpId="0" animBg="1"/>
          <p:bldP spid="194" grpId="0" animBg="1"/>
          <p:bldP spid="195" grpId="0"/>
          <p:bldP spid="196" grpId="0"/>
          <p:bldP spid="197" grpId="0"/>
          <p:bldP spid="198" grpId="0"/>
          <p:bldP spid="199" grpId="0"/>
          <p:bldP spid="200" grpId="0"/>
          <p:bldP spid="201" grpId="0"/>
          <p:bldP spid="202" grpId="0"/>
          <p:bldP spid="203" grpId="0"/>
          <p:bldP spid="204" grpId="0"/>
          <p:bldP spid="205" grpId="0"/>
          <p:bldP spid="206" grpId="0"/>
        </p:bldLst>
      </p:timing>
    </mc:Fallback>
  </mc:AlternateContent>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 name="矩形 12"/>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dirty="0">
              <a:solidFill>
                <a:srgbClr val="C4261D"/>
              </a:solidFill>
            </a:endParaRPr>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C4261D"/>
                </a:solidFill>
                <a:latin typeface="微软雅黑"/>
                <a:ea typeface="微软雅黑"/>
              </a:rPr>
              <a:t>技术资源</a:t>
            </a:r>
          </a:p>
        </p:txBody>
      </p:sp>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844482" y="1082070"/>
            <a:ext cx="1943457" cy="2743930"/>
          </a:xfrm>
          <a:prstGeom prst="rect">
            <a:avLst/>
          </a:prstGeom>
        </p:spPr>
      </p:pic>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17084" y="1068385"/>
            <a:ext cx="1981752" cy="2748719"/>
          </a:xfrm>
          <a:prstGeom prst="rect">
            <a:avLst/>
          </a:prstGeom>
        </p:spPr>
      </p:pic>
      <p:grpSp>
        <p:nvGrpSpPr>
          <p:cNvPr id="6" name="组合 5"/>
          <p:cNvGrpSpPr/>
          <p:nvPr/>
        </p:nvGrpSpPr>
        <p:grpSpPr>
          <a:xfrm>
            <a:off x="5315225" y="1070446"/>
            <a:ext cx="3035719" cy="3607538"/>
            <a:chOff x="769789" y="1427263"/>
            <a:chExt cx="2946967" cy="3500701"/>
          </a:xfrm>
          <a:solidFill>
            <a:srgbClr val="F8F8F8"/>
          </a:solidFill>
        </p:grpSpPr>
        <p:sp>
          <p:nvSpPr>
            <p:cNvPr id="7" name="圆角矩形 6"/>
            <p:cNvSpPr/>
            <p:nvPr/>
          </p:nvSpPr>
          <p:spPr bwMode="auto">
            <a:xfrm>
              <a:off x="769789" y="1427263"/>
              <a:ext cx="2946967" cy="3500701"/>
            </a:xfrm>
            <a:prstGeom prst="roundRect">
              <a:avLst>
                <a:gd name="adj" fmla="val 6401"/>
              </a:avLst>
            </a:prstGeom>
            <a:grpFill/>
            <a:ln w="9525" cap="flat" cmpd="sng" algn="ctr">
              <a:solidFill>
                <a:schemeClr val="bg1">
                  <a:lumMod val="75000"/>
                </a:schemeClr>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endParaRPr lang="zh-CN" altLang="en-US">
                <a:solidFill>
                  <a:srgbClr val="C4261D"/>
                </a:solidFill>
              </a:endParaRPr>
            </a:p>
          </p:txBody>
        </p:sp>
        <p:sp>
          <p:nvSpPr>
            <p:cNvPr id="8" name="Rectangle 11"/>
            <p:cNvSpPr>
              <a:spLocks noChangeArrowheads="1"/>
            </p:cNvSpPr>
            <p:nvPr/>
          </p:nvSpPr>
          <p:spPr bwMode="auto">
            <a:xfrm>
              <a:off x="1398669" y="2159513"/>
              <a:ext cx="2096264" cy="1262915"/>
            </a:xfrm>
            <a:prstGeom prst="rect">
              <a:avLst/>
            </a:prstGeom>
            <a:grp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lnSpc>
                  <a:spcPct val="120000"/>
                </a:lnSpc>
              </a:pPr>
              <a:r>
                <a:rPr lang="zh-CN" altLang="en-US" sz="1300" dirty="0">
                  <a:solidFill>
                    <a:srgbClr val="292929"/>
                  </a:solidFill>
                  <a:latin typeface="微软雅黑" pitchFamily="34" charset="-122"/>
                  <a:ea typeface="微软雅黑" pitchFamily="34" charset="-122"/>
                  <a:sym typeface="微软雅黑" pitchFamily="34" charset="-122"/>
                </a:rPr>
                <a:t>单击添加段落文字内容</a:t>
              </a:r>
            </a:p>
            <a:p>
              <a:pPr eaLnBrk="0" hangingPunct="0">
                <a:lnSpc>
                  <a:spcPct val="120000"/>
                </a:lnSpc>
              </a:pPr>
              <a:r>
                <a:rPr lang="zh-CN" altLang="en-US" sz="1300" dirty="0">
                  <a:solidFill>
                    <a:srgbClr val="292929"/>
                  </a:solidFill>
                  <a:latin typeface="微软雅黑" pitchFamily="34" charset="-122"/>
                  <a:ea typeface="微软雅黑" pitchFamily="34" charset="-122"/>
                  <a:sym typeface="微软雅黑" pitchFamily="34" charset="-122"/>
                </a:rPr>
                <a:t>单击添加段落文字内容</a:t>
              </a:r>
            </a:p>
            <a:p>
              <a:pPr eaLnBrk="0" hangingPunct="0">
                <a:lnSpc>
                  <a:spcPct val="120000"/>
                </a:lnSpc>
              </a:pPr>
              <a:r>
                <a:rPr lang="zh-CN" altLang="en-US" sz="1300" dirty="0">
                  <a:solidFill>
                    <a:srgbClr val="292929"/>
                  </a:solidFill>
                  <a:latin typeface="微软雅黑" pitchFamily="34" charset="-122"/>
                  <a:ea typeface="微软雅黑" pitchFamily="34" charset="-122"/>
                  <a:sym typeface="微软雅黑" pitchFamily="34" charset="-122"/>
                </a:rPr>
                <a:t>单击添加段落文字内容</a:t>
              </a:r>
              <a:endParaRPr lang="en-US" altLang="zh-CN" sz="1300" dirty="0">
                <a:solidFill>
                  <a:srgbClr val="292929"/>
                </a:solidFill>
                <a:latin typeface="微软雅黑" pitchFamily="34" charset="-122"/>
                <a:ea typeface="微软雅黑" pitchFamily="34" charset="-122"/>
                <a:sym typeface="微软雅黑" pitchFamily="34" charset="-122"/>
              </a:endParaRPr>
            </a:p>
            <a:p>
              <a:pPr eaLnBrk="0" hangingPunct="0">
                <a:lnSpc>
                  <a:spcPct val="120000"/>
                </a:lnSpc>
              </a:pPr>
              <a:r>
                <a:rPr lang="zh-CN" altLang="en-US" sz="1300" dirty="0">
                  <a:solidFill>
                    <a:srgbClr val="292929"/>
                  </a:solidFill>
                  <a:latin typeface="微软雅黑" pitchFamily="34" charset="-122"/>
                  <a:ea typeface="微软雅黑" pitchFamily="34" charset="-122"/>
                  <a:sym typeface="微软雅黑" pitchFamily="34" charset="-122"/>
                </a:rPr>
                <a:t>单击添加段落文字内容</a:t>
              </a:r>
            </a:p>
            <a:p>
              <a:pPr eaLnBrk="0" hangingPunct="0">
                <a:lnSpc>
                  <a:spcPct val="120000"/>
                </a:lnSpc>
              </a:pPr>
              <a:r>
                <a:rPr lang="zh-CN" altLang="en-US" sz="1300" dirty="0">
                  <a:solidFill>
                    <a:srgbClr val="292929"/>
                  </a:solidFill>
                  <a:latin typeface="微软雅黑" pitchFamily="34" charset="-122"/>
                  <a:ea typeface="微软雅黑" pitchFamily="34" charset="-122"/>
                  <a:sym typeface="微软雅黑" pitchFamily="34" charset="-122"/>
                </a:rPr>
                <a:t>单击添加段落文字内容</a:t>
              </a:r>
              <a:endParaRPr lang="zh-CN" altLang="en-US" sz="1300" dirty="0">
                <a:solidFill>
                  <a:srgbClr val="292929"/>
                </a:solidFill>
              </a:endParaRPr>
            </a:p>
          </p:txBody>
        </p:sp>
        <p:sp>
          <p:nvSpPr>
            <p:cNvPr id="9" name="Rectangle 12"/>
            <p:cNvSpPr>
              <a:spLocks noChangeArrowheads="1"/>
            </p:cNvSpPr>
            <p:nvPr/>
          </p:nvSpPr>
          <p:spPr bwMode="auto">
            <a:xfrm>
              <a:off x="1689118" y="1726953"/>
              <a:ext cx="1262700" cy="295109"/>
            </a:xfrm>
            <a:prstGeom prst="rect">
              <a:avLst/>
            </a:prstGeom>
            <a:grpFill/>
            <a:ln>
              <a:noFill/>
            </a:ln>
            <a:effectLst/>
            <a:extLst>
              <a:ext uri="{91240B29-F687-4F45-9708-019B960494DF}">
                <a14:hiddenLine xmlns:a14="http://schemas.microsoft.com/office/drawing/2010/main" w="9525" cap="flat" cmpd="sng">
                  <a:solidFill>
                    <a:srgbClr val="000000"/>
                  </a:solidFill>
                  <a:bevel/>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72574" tIns="36287" rIns="72574" bIns="36287">
              <a:spAutoFit/>
            </a:bodyPr>
            <a:lstStyle>
              <a:defPPr>
                <a:defRPr lang="zh-CN"/>
              </a:defPPr>
              <a:lvl1pPr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1pPr>
              <a:lvl2pPr marL="4572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2pPr>
              <a:lvl3pPr marL="9144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3pPr>
              <a:lvl4pPr marL="13716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4pPr>
              <a:lvl5pPr marL="1828800" algn="l" rtl="0" fontAlgn="base">
                <a:spcBef>
                  <a:spcPct val="0"/>
                </a:spcBef>
                <a:spcAft>
                  <a:spcPct val="0"/>
                </a:spcAft>
                <a:buFont typeface="Arial" pitchFamily="34" charset="0"/>
                <a:defRPr sz="1500" kern="1200">
                  <a:solidFill>
                    <a:schemeClr val="tx1"/>
                  </a:solidFill>
                  <a:latin typeface="Arial" pitchFamily="34" charset="0"/>
                  <a:ea typeface="宋体" pitchFamily="2" charset="-122"/>
                  <a:cs typeface="+mn-cs"/>
                </a:defRPr>
              </a:lvl5pPr>
              <a:lvl6pPr marL="2286000" algn="l" defTabSz="914400" rtl="0" eaLnBrk="1" latinLnBrk="0" hangingPunct="1">
                <a:defRPr sz="1500" kern="1200">
                  <a:solidFill>
                    <a:schemeClr val="tx1"/>
                  </a:solidFill>
                  <a:latin typeface="Arial" pitchFamily="34" charset="0"/>
                  <a:ea typeface="宋体" pitchFamily="2" charset="-122"/>
                  <a:cs typeface="+mn-cs"/>
                </a:defRPr>
              </a:lvl6pPr>
              <a:lvl7pPr marL="2743200" algn="l" defTabSz="914400" rtl="0" eaLnBrk="1" latinLnBrk="0" hangingPunct="1">
                <a:defRPr sz="1500" kern="1200">
                  <a:solidFill>
                    <a:schemeClr val="tx1"/>
                  </a:solidFill>
                  <a:latin typeface="Arial" pitchFamily="34" charset="0"/>
                  <a:ea typeface="宋体" pitchFamily="2" charset="-122"/>
                  <a:cs typeface="+mn-cs"/>
                </a:defRPr>
              </a:lvl7pPr>
              <a:lvl8pPr marL="3200400" algn="l" defTabSz="914400" rtl="0" eaLnBrk="1" latinLnBrk="0" hangingPunct="1">
                <a:defRPr sz="1500" kern="1200">
                  <a:solidFill>
                    <a:schemeClr val="tx1"/>
                  </a:solidFill>
                  <a:latin typeface="Arial" pitchFamily="34" charset="0"/>
                  <a:ea typeface="宋体" pitchFamily="2" charset="-122"/>
                  <a:cs typeface="+mn-cs"/>
                </a:defRPr>
              </a:lvl8pPr>
              <a:lvl9pPr marL="3657600" algn="l" defTabSz="914400" rtl="0" eaLnBrk="1" latinLnBrk="0" hangingPunct="1">
                <a:defRPr sz="1500" kern="1200">
                  <a:solidFill>
                    <a:schemeClr val="tx1"/>
                  </a:solidFill>
                  <a:latin typeface="Arial" pitchFamily="34" charset="0"/>
                  <a:ea typeface="宋体" pitchFamily="2" charset="-122"/>
                  <a:cs typeface="+mn-cs"/>
                </a:defRPr>
              </a:lvl9pPr>
            </a:lstStyle>
            <a:p>
              <a:pPr eaLnBrk="0" hangingPunct="0"/>
              <a:r>
                <a:rPr lang="zh-CN" altLang="en-US" b="1" dirty="0">
                  <a:solidFill>
                    <a:srgbClr val="292929"/>
                  </a:solidFill>
                  <a:latin typeface="微软雅黑" pitchFamily="34" charset="-122"/>
                  <a:ea typeface="微软雅黑" pitchFamily="34" charset="-122"/>
                  <a:sym typeface="微软雅黑" pitchFamily="34" charset="-122"/>
                </a:rPr>
                <a:t>添加标题文字</a:t>
              </a:r>
            </a:p>
          </p:txBody>
        </p:sp>
      </p:grpSp>
      <p:grpSp>
        <p:nvGrpSpPr>
          <p:cNvPr id="10" name="组合 9"/>
          <p:cNvGrpSpPr/>
          <p:nvPr/>
        </p:nvGrpSpPr>
        <p:grpSpPr>
          <a:xfrm>
            <a:off x="5032737" y="815747"/>
            <a:ext cx="930307" cy="1475776"/>
            <a:chOff x="392991" y="1087664"/>
            <a:chExt cx="944218" cy="1497258"/>
          </a:xfrm>
        </p:grpSpPr>
        <p:pic>
          <p:nvPicPr>
            <p:cNvPr id="11" name="图片 10"/>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392991" y="1087664"/>
              <a:ext cx="944218" cy="1497258"/>
            </a:xfrm>
            <a:prstGeom prst="rect">
              <a:avLst/>
            </a:prstGeom>
          </p:spPr>
        </p:pic>
        <p:sp>
          <p:nvSpPr>
            <p:cNvPr id="12" name="TextBox 11"/>
            <p:cNvSpPr txBox="1"/>
            <p:nvPr/>
          </p:nvSpPr>
          <p:spPr>
            <a:xfrm>
              <a:off x="541933" y="1256263"/>
              <a:ext cx="655996" cy="655739"/>
            </a:xfrm>
            <a:prstGeom prst="rect">
              <a:avLst/>
            </a:prstGeom>
            <a:noFill/>
          </p:spPr>
          <p:txBody>
            <a:bodyPr wrap="none" rtlCol="0">
              <a:spAutoFit/>
            </a:bodyPr>
            <a:lstStyle/>
            <a:p>
              <a:r>
                <a:rPr lang="zh-CN" altLang="en-US" b="1" dirty="0">
                  <a:solidFill>
                    <a:srgbClr val="F8F8F8"/>
                  </a:solidFill>
                  <a:latin typeface="微软雅黑"/>
                  <a:ea typeface="微软雅黑"/>
                </a:rPr>
                <a:t>您的</a:t>
              </a:r>
              <a:endParaRPr lang="en-US" altLang="zh-CN" b="1" dirty="0">
                <a:solidFill>
                  <a:srgbClr val="F8F8F8"/>
                </a:solidFill>
                <a:latin typeface="微软雅黑"/>
                <a:ea typeface="微软雅黑"/>
              </a:endParaRPr>
            </a:p>
            <a:p>
              <a:r>
                <a:rPr lang="zh-CN" altLang="en-US" b="1" dirty="0">
                  <a:solidFill>
                    <a:srgbClr val="F8F8F8"/>
                  </a:solidFill>
                  <a:latin typeface="微软雅黑"/>
                  <a:ea typeface="微软雅黑"/>
                </a:rPr>
                <a:t>文字</a:t>
              </a:r>
            </a:p>
          </p:txBody>
        </p:sp>
      </p:grpSp>
      <p:sp>
        <p:nvSpPr>
          <p:cNvPr id="14" name="TextBox 13"/>
          <p:cNvSpPr txBox="1"/>
          <p:nvPr/>
        </p:nvSpPr>
        <p:spPr>
          <a:xfrm>
            <a:off x="847041" y="3975906"/>
            <a:ext cx="3940898" cy="715562"/>
          </a:xfrm>
          <a:prstGeom prst="rect">
            <a:avLst/>
          </a:prstGeom>
          <a:noFill/>
        </p:spPr>
        <p:txBody>
          <a:bodyPr wrap="square" lIns="68562" tIns="34281" rIns="68562" bIns="34281" rtlCol="0">
            <a:spAutoFit/>
          </a:bodyPr>
          <a:lstStyle/>
          <a:p>
            <a:r>
              <a:rPr lang="zh-CN" altLang="en-US" sz="1400" dirty="0">
                <a:solidFill>
                  <a:srgbClr val="292929"/>
                </a:solidFill>
                <a:latin typeface="微软雅黑"/>
                <a:ea typeface="微软雅黑"/>
              </a:rPr>
              <a:t>请输入您的文字请输入您的文字请输入您的文字</a:t>
            </a:r>
          </a:p>
          <a:p>
            <a:r>
              <a:rPr lang="zh-CN" altLang="en-US" sz="1400" dirty="0">
                <a:solidFill>
                  <a:srgbClr val="292929"/>
                </a:solidFill>
                <a:latin typeface="微软雅黑"/>
                <a:ea typeface="微软雅黑"/>
              </a:rPr>
              <a:t>请输入您的文字请输入您的文字请输入您的文字</a:t>
            </a:r>
            <a:endParaRPr lang="en-US" altLang="zh-CN" sz="1400" dirty="0">
              <a:solidFill>
                <a:srgbClr val="292929"/>
              </a:solidFill>
              <a:latin typeface="微软雅黑"/>
              <a:ea typeface="微软雅黑"/>
            </a:endParaRPr>
          </a:p>
          <a:p>
            <a:r>
              <a:rPr lang="zh-CN" altLang="en-US" sz="1400" dirty="0">
                <a:solidFill>
                  <a:srgbClr val="292929"/>
                </a:solidFill>
                <a:latin typeface="微软雅黑"/>
                <a:ea typeface="微软雅黑"/>
              </a:rPr>
              <a:t>请输入您的文字请输入您的文字请输入您的文字</a:t>
            </a:r>
          </a:p>
        </p:txBody>
      </p:sp>
    </p:spTree>
    <p:extLst>
      <p:ext uri="{BB962C8B-B14F-4D97-AF65-F5344CB8AC3E}">
        <p14:creationId xmlns:p14="http://schemas.microsoft.com/office/powerpoint/2010/main" val="2402740330"/>
      </p:ext>
    </p:extLst>
  </p:cSld>
  <p:clrMapOvr>
    <a:masterClrMapping/>
  </p:clrMapOvr>
  <mc:AlternateContent xmlns:mc="http://schemas.openxmlformats.org/markup-compatibility/2006" xmlns:p14="http://schemas.microsoft.com/office/powerpoint/2010/main">
    <mc:Choice Requires="p14">
      <p:transition spd="slow" p14:dur="1200" advTm="8526">
        <p14:prism dir="u"/>
      </p:transition>
    </mc:Choice>
    <mc:Fallback xmlns="">
      <p:transition spd="slow" advTm="8526">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4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Horizontal)">
                                          <p:cBhvr>
                                            <p:cTn id="19" dur="500"/>
                                            <p:tgtEl>
                                              <p:spTgt spid="13"/>
                                            </p:tgtEl>
                                          </p:cBhvr>
                                        </p:animEffect>
                                      </p:childTnLst>
                                    </p:cTn>
                                  </p:par>
                                </p:childTnLst>
                              </p:cTn>
                            </p:par>
                            <p:par>
                              <p:cTn id="20" fill="hold">
                                <p:stCondLst>
                                  <p:cond delay="145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1950"/>
                                </p:stCondLst>
                                <p:childTnLst>
                                  <p:par>
                                    <p:cTn id="32" presetID="5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8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800" decel="50000" fill="hold">
                                              <p:stCondLst>
                                                <p:cond delay="0"/>
                                              </p:stCondLst>
                                            </p:cTn>
                                            <p:tgtEl>
                                              <p:spTgt spid="6"/>
                                            </p:tgtEl>
                                            <p:attrNameLst>
                                              <p:attrName>ppt_x</p:attrName>
                                              <p:attrName>ppt_y</p:attrName>
                                            </p:attrNameLst>
                                          </p:cBhvr>
                                        </p:animMotion>
                                        <p:animEffect transition="in" filter="fade">
                                          <p:cBhvr>
                                            <p:cTn id="36" dur="800"/>
                                            <p:tgtEl>
                                              <p:spTgt spid="6"/>
                                            </p:tgtEl>
                                          </p:cBhvr>
                                        </p:animEffect>
                                      </p:childTnLst>
                                    </p:cTn>
                                  </p:par>
                                  <p:par>
                                    <p:cTn id="37" presetID="55"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strVal val="#ppt_w*0.70"/>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Effect transition="in" filter="fade">
                                          <p:cBhvr>
                                            <p:cTn id="41" dur="1000"/>
                                            <p:tgtEl>
                                              <p:spTgt spid="6"/>
                                            </p:tgtEl>
                                          </p:cBhvr>
                                        </p:animEffect>
                                      </p:childTnLst>
                                    </p:cTn>
                                  </p:par>
                                </p:childTnLst>
                              </p:cTn>
                            </p:par>
                            <p:par>
                              <p:cTn id="42" fill="hold">
                                <p:stCondLst>
                                  <p:cond delay="2950"/>
                                </p:stCondLst>
                                <p:childTnLst>
                                  <p:par>
                                    <p:cTn id="43" presetID="31" presetClass="entr" presetSubtype="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 calcmode="lin" valueType="num">
                                          <p:cBhvr>
                                            <p:cTn id="47" dur="500" fill="hold"/>
                                            <p:tgtEl>
                                              <p:spTgt spid="10"/>
                                            </p:tgtEl>
                                            <p:attrNameLst>
                                              <p:attrName>style.rotation</p:attrName>
                                            </p:attrNameLst>
                                          </p:cBhvr>
                                          <p:tavLst>
                                            <p:tav tm="0">
                                              <p:val>
                                                <p:fltVal val="90"/>
                                              </p:val>
                                            </p:tav>
                                            <p:tav tm="100000">
                                              <p:val>
                                                <p:fltVal val="0"/>
                                              </p:val>
                                            </p:tav>
                                          </p:tavLst>
                                        </p:anim>
                                        <p:animEffect transition="in" filter="fade">
                                          <p:cBhvr>
                                            <p:cTn id="48" dur="500"/>
                                            <p:tgtEl>
                                              <p:spTgt spid="10"/>
                                            </p:tgtEl>
                                          </p:cBhvr>
                                        </p:animEffect>
                                      </p:childTnLst>
                                    </p:cTn>
                                  </p:par>
                                </p:childTnLst>
                              </p:cTn>
                            </p:par>
                            <p:par>
                              <p:cTn id="49" fill="hold">
                                <p:stCondLst>
                                  <p:cond delay="3450"/>
                                </p:stCondLst>
                                <p:childTnLst>
                                  <p:par>
                                    <p:cTn id="50" presetID="56" presetClass="entr" presetSubtype="0" fill="hold" grpId="0" nodeType="after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by="(-#ppt_w*2)" calcmode="lin" valueType="num">
                                          <p:cBhvr rctx="PPT">
                                            <p:cTn id="52" dur="250" autoRev="1" fill="hold">
                                              <p:stCondLst>
                                                <p:cond delay="0"/>
                                              </p:stCondLst>
                                            </p:cTn>
                                            <p:tgtEl>
                                              <p:spTgt spid="14"/>
                                            </p:tgtEl>
                                            <p:attrNameLst>
                                              <p:attrName>ppt_w</p:attrName>
                                            </p:attrNameLst>
                                          </p:cBhvr>
                                        </p:anim>
                                        <p:anim by="(#ppt_w*0.50)" calcmode="lin" valueType="num">
                                          <p:cBhvr>
                                            <p:cTn id="53" dur="250" decel="50000" autoRev="1" fill="hold">
                                              <p:stCondLst>
                                                <p:cond delay="0"/>
                                              </p:stCondLst>
                                            </p:cTn>
                                            <p:tgtEl>
                                              <p:spTgt spid="14"/>
                                            </p:tgtEl>
                                            <p:attrNameLst>
                                              <p:attrName>ppt_x</p:attrName>
                                            </p:attrNameLst>
                                          </p:cBhvr>
                                        </p:anim>
                                        <p:anim from="(-#ppt_h/2)" to="(#ppt_y)" calcmode="lin" valueType="num">
                                          <p:cBhvr>
                                            <p:cTn id="54" dur="500" fill="hold">
                                              <p:stCondLst>
                                                <p:cond delay="0"/>
                                              </p:stCondLst>
                                            </p:cTn>
                                            <p:tgtEl>
                                              <p:spTgt spid="14"/>
                                            </p:tgtEl>
                                            <p:attrNameLst>
                                              <p:attrName>ppt_y</p:attrName>
                                            </p:attrNameLst>
                                          </p:cBhvr>
                                        </p:anim>
                                        <p:animRot by="21600000">
                                          <p:cBhvr>
                                            <p:cTn id="55" dur="5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p:bldP spid="1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42" fill="hold" grpId="0" nodeType="afterEffect">
                                      <p:stCondLst>
                                        <p:cond delay="0"/>
                                      </p:stCondLst>
                                      <p:childTnLst>
                                        <p:set>
                                          <p:cBhvr>
                                            <p:cTn id="18" dur="1" fill="hold">
                                              <p:stCondLst>
                                                <p:cond delay="0"/>
                                              </p:stCondLst>
                                            </p:cTn>
                                            <p:tgtEl>
                                              <p:spTgt spid="13"/>
                                            </p:tgtEl>
                                            <p:attrNameLst>
                                              <p:attrName>style.visibility</p:attrName>
                                            </p:attrNameLst>
                                          </p:cBhvr>
                                          <p:to>
                                            <p:strVal val="visible"/>
                                          </p:to>
                                        </p:set>
                                        <p:animEffect transition="in" filter="barn(outHorizontal)">
                                          <p:cBhvr>
                                            <p:cTn id="19" dur="500"/>
                                            <p:tgtEl>
                                              <p:spTgt spid="13"/>
                                            </p:tgtEl>
                                          </p:cBhvr>
                                        </p:animEffect>
                                      </p:childTnLst>
                                    </p:cTn>
                                  </p:par>
                                </p:childTnLst>
                              </p:cTn>
                            </p:par>
                            <p:par>
                              <p:cTn id="20" fill="hold">
                                <p:stCondLst>
                                  <p:cond delay="1450"/>
                                </p:stCondLst>
                                <p:childTnLst>
                                  <p:par>
                                    <p:cTn id="21" presetID="53" presetClass="entr" presetSubtype="16"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p:cTn id="23" dur="500" fill="hold"/>
                                            <p:tgtEl>
                                              <p:spTgt spid="5"/>
                                            </p:tgtEl>
                                            <p:attrNameLst>
                                              <p:attrName>ppt_w</p:attrName>
                                            </p:attrNameLst>
                                          </p:cBhvr>
                                          <p:tavLst>
                                            <p:tav tm="0">
                                              <p:val>
                                                <p:fltVal val="0"/>
                                              </p:val>
                                            </p:tav>
                                            <p:tav tm="100000">
                                              <p:val>
                                                <p:strVal val="#ppt_w"/>
                                              </p:val>
                                            </p:tav>
                                          </p:tavLst>
                                        </p:anim>
                                        <p:anim calcmode="lin" valueType="num">
                                          <p:cBhvr>
                                            <p:cTn id="24" dur="500" fill="hold"/>
                                            <p:tgtEl>
                                              <p:spTgt spid="5"/>
                                            </p:tgtEl>
                                            <p:attrNameLst>
                                              <p:attrName>ppt_h</p:attrName>
                                            </p:attrNameLst>
                                          </p:cBhvr>
                                          <p:tavLst>
                                            <p:tav tm="0">
                                              <p:val>
                                                <p:fltVal val="0"/>
                                              </p:val>
                                            </p:tav>
                                            <p:tav tm="100000">
                                              <p:val>
                                                <p:strVal val="#ppt_h"/>
                                              </p:val>
                                            </p:tav>
                                          </p:tavLst>
                                        </p:anim>
                                        <p:animEffect transition="in" filter="fade">
                                          <p:cBhvr>
                                            <p:cTn id="25" dur="500"/>
                                            <p:tgtEl>
                                              <p:spTgt spid="5"/>
                                            </p:tgtEl>
                                          </p:cBhvr>
                                        </p:animEffect>
                                      </p:childTnLst>
                                    </p:cTn>
                                  </p:par>
                                  <p:par>
                                    <p:cTn id="26" presetID="53" presetClass="entr" presetSubtype="16" fill="hold" nodeType="withEffect">
                                      <p:stCondLst>
                                        <p:cond delay="0"/>
                                      </p:stCondLst>
                                      <p:childTnLst>
                                        <p:set>
                                          <p:cBhvr>
                                            <p:cTn id="27" dur="1" fill="hold">
                                              <p:stCondLst>
                                                <p:cond delay="0"/>
                                              </p:stCondLst>
                                            </p:cTn>
                                            <p:tgtEl>
                                              <p:spTgt spid="4"/>
                                            </p:tgtEl>
                                            <p:attrNameLst>
                                              <p:attrName>style.visibility</p:attrName>
                                            </p:attrNameLst>
                                          </p:cBhvr>
                                          <p:to>
                                            <p:strVal val="visible"/>
                                          </p:to>
                                        </p:set>
                                        <p:anim calcmode="lin" valueType="num">
                                          <p:cBhvr>
                                            <p:cTn id="28" dur="500" fill="hold"/>
                                            <p:tgtEl>
                                              <p:spTgt spid="4"/>
                                            </p:tgtEl>
                                            <p:attrNameLst>
                                              <p:attrName>ppt_w</p:attrName>
                                            </p:attrNameLst>
                                          </p:cBhvr>
                                          <p:tavLst>
                                            <p:tav tm="0">
                                              <p:val>
                                                <p:fltVal val="0"/>
                                              </p:val>
                                            </p:tav>
                                            <p:tav tm="100000">
                                              <p:val>
                                                <p:strVal val="#ppt_w"/>
                                              </p:val>
                                            </p:tav>
                                          </p:tavLst>
                                        </p:anim>
                                        <p:anim calcmode="lin" valueType="num">
                                          <p:cBhvr>
                                            <p:cTn id="29" dur="500" fill="hold"/>
                                            <p:tgtEl>
                                              <p:spTgt spid="4"/>
                                            </p:tgtEl>
                                            <p:attrNameLst>
                                              <p:attrName>ppt_h</p:attrName>
                                            </p:attrNameLst>
                                          </p:cBhvr>
                                          <p:tavLst>
                                            <p:tav tm="0">
                                              <p:val>
                                                <p:fltVal val="0"/>
                                              </p:val>
                                            </p:tav>
                                            <p:tav tm="100000">
                                              <p:val>
                                                <p:strVal val="#ppt_h"/>
                                              </p:val>
                                            </p:tav>
                                          </p:tavLst>
                                        </p:anim>
                                        <p:animEffect transition="in" filter="fade">
                                          <p:cBhvr>
                                            <p:cTn id="30" dur="500"/>
                                            <p:tgtEl>
                                              <p:spTgt spid="4"/>
                                            </p:tgtEl>
                                          </p:cBhvr>
                                        </p:animEffect>
                                      </p:childTnLst>
                                    </p:cTn>
                                  </p:par>
                                </p:childTnLst>
                              </p:cTn>
                            </p:par>
                            <p:par>
                              <p:cTn id="31" fill="hold">
                                <p:stCondLst>
                                  <p:cond delay="1950"/>
                                </p:stCondLst>
                                <p:childTnLst>
                                  <p:par>
                                    <p:cTn id="32" presetID="52" presetClass="entr" presetSubtype="0" fill="hold" nodeType="afterEffect">
                                      <p:stCondLst>
                                        <p:cond delay="0"/>
                                      </p:stCondLst>
                                      <p:childTnLst>
                                        <p:set>
                                          <p:cBhvr>
                                            <p:cTn id="33" dur="1" fill="hold">
                                              <p:stCondLst>
                                                <p:cond delay="0"/>
                                              </p:stCondLst>
                                            </p:cTn>
                                            <p:tgtEl>
                                              <p:spTgt spid="6"/>
                                            </p:tgtEl>
                                            <p:attrNameLst>
                                              <p:attrName>style.visibility</p:attrName>
                                            </p:attrNameLst>
                                          </p:cBhvr>
                                          <p:to>
                                            <p:strVal val="visible"/>
                                          </p:to>
                                        </p:set>
                                        <p:animScale>
                                          <p:cBhvr>
                                            <p:cTn id="34" dur="800" decel="50000" fill="hold">
                                              <p:stCondLst>
                                                <p:cond delay="0"/>
                                              </p:stCondLst>
                                            </p:cTn>
                                            <p:tgtEl>
                                              <p:spTgt spid="6"/>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5" dur="800" decel="50000" fill="hold">
                                              <p:stCondLst>
                                                <p:cond delay="0"/>
                                              </p:stCondLst>
                                            </p:cTn>
                                            <p:tgtEl>
                                              <p:spTgt spid="6"/>
                                            </p:tgtEl>
                                            <p:attrNameLst>
                                              <p:attrName>ppt_x</p:attrName>
                                              <p:attrName>ppt_y</p:attrName>
                                            </p:attrNameLst>
                                          </p:cBhvr>
                                        </p:animMotion>
                                        <p:animEffect transition="in" filter="fade">
                                          <p:cBhvr>
                                            <p:cTn id="36" dur="800"/>
                                            <p:tgtEl>
                                              <p:spTgt spid="6"/>
                                            </p:tgtEl>
                                          </p:cBhvr>
                                        </p:animEffect>
                                      </p:childTnLst>
                                    </p:cTn>
                                  </p:par>
                                  <p:par>
                                    <p:cTn id="37" presetID="55" presetClass="entr" presetSubtype="0" fill="hold" nodeType="withEffect">
                                      <p:stCondLst>
                                        <p:cond delay="0"/>
                                      </p:stCondLst>
                                      <p:childTnLst>
                                        <p:set>
                                          <p:cBhvr>
                                            <p:cTn id="38" dur="1" fill="hold">
                                              <p:stCondLst>
                                                <p:cond delay="0"/>
                                              </p:stCondLst>
                                            </p:cTn>
                                            <p:tgtEl>
                                              <p:spTgt spid="6"/>
                                            </p:tgtEl>
                                            <p:attrNameLst>
                                              <p:attrName>style.visibility</p:attrName>
                                            </p:attrNameLst>
                                          </p:cBhvr>
                                          <p:to>
                                            <p:strVal val="visible"/>
                                          </p:to>
                                        </p:set>
                                        <p:anim calcmode="lin" valueType="num">
                                          <p:cBhvr>
                                            <p:cTn id="39" dur="1000" fill="hold"/>
                                            <p:tgtEl>
                                              <p:spTgt spid="6"/>
                                            </p:tgtEl>
                                            <p:attrNameLst>
                                              <p:attrName>ppt_w</p:attrName>
                                            </p:attrNameLst>
                                          </p:cBhvr>
                                          <p:tavLst>
                                            <p:tav tm="0">
                                              <p:val>
                                                <p:strVal val="#ppt_w*0.70"/>
                                              </p:val>
                                            </p:tav>
                                            <p:tav tm="100000">
                                              <p:val>
                                                <p:strVal val="#ppt_w"/>
                                              </p:val>
                                            </p:tav>
                                          </p:tavLst>
                                        </p:anim>
                                        <p:anim calcmode="lin" valueType="num">
                                          <p:cBhvr>
                                            <p:cTn id="40" dur="1000" fill="hold"/>
                                            <p:tgtEl>
                                              <p:spTgt spid="6"/>
                                            </p:tgtEl>
                                            <p:attrNameLst>
                                              <p:attrName>ppt_h</p:attrName>
                                            </p:attrNameLst>
                                          </p:cBhvr>
                                          <p:tavLst>
                                            <p:tav tm="0">
                                              <p:val>
                                                <p:strVal val="#ppt_h"/>
                                              </p:val>
                                            </p:tav>
                                            <p:tav tm="100000">
                                              <p:val>
                                                <p:strVal val="#ppt_h"/>
                                              </p:val>
                                            </p:tav>
                                          </p:tavLst>
                                        </p:anim>
                                        <p:animEffect transition="in" filter="fade">
                                          <p:cBhvr>
                                            <p:cTn id="41" dur="1000"/>
                                            <p:tgtEl>
                                              <p:spTgt spid="6"/>
                                            </p:tgtEl>
                                          </p:cBhvr>
                                        </p:animEffect>
                                      </p:childTnLst>
                                    </p:cTn>
                                  </p:par>
                                </p:childTnLst>
                              </p:cTn>
                            </p:par>
                            <p:par>
                              <p:cTn id="42" fill="hold">
                                <p:stCondLst>
                                  <p:cond delay="2950"/>
                                </p:stCondLst>
                                <p:childTnLst>
                                  <p:par>
                                    <p:cTn id="43" presetID="31" presetClass="entr" presetSubtype="0" fill="hold" nodeType="afterEffect">
                                      <p:stCondLst>
                                        <p:cond delay="0"/>
                                      </p:stCondLst>
                                      <p:childTnLst>
                                        <p:set>
                                          <p:cBhvr>
                                            <p:cTn id="44" dur="1" fill="hold">
                                              <p:stCondLst>
                                                <p:cond delay="0"/>
                                              </p:stCondLst>
                                            </p:cTn>
                                            <p:tgtEl>
                                              <p:spTgt spid="10"/>
                                            </p:tgtEl>
                                            <p:attrNameLst>
                                              <p:attrName>style.visibility</p:attrName>
                                            </p:attrNameLst>
                                          </p:cBhvr>
                                          <p:to>
                                            <p:strVal val="visible"/>
                                          </p:to>
                                        </p:set>
                                        <p:anim calcmode="lin" valueType="num">
                                          <p:cBhvr>
                                            <p:cTn id="45" dur="500" fill="hold"/>
                                            <p:tgtEl>
                                              <p:spTgt spid="10"/>
                                            </p:tgtEl>
                                            <p:attrNameLst>
                                              <p:attrName>ppt_w</p:attrName>
                                            </p:attrNameLst>
                                          </p:cBhvr>
                                          <p:tavLst>
                                            <p:tav tm="0">
                                              <p:val>
                                                <p:fltVal val="0"/>
                                              </p:val>
                                            </p:tav>
                                            <p:tav tm="100000">
                                              <p:val>
                                                <p:strVal val="#ppt_w"/>
                                              </p:val>
                                            </p:tav>
                                          </p:tavLst>
                                        </p:anim>
                                        <p:anim calcmode="lin" valueType="num">
                                          <p:cBhvr>
                                            <p:cTn id="46" dur="500" fill="hold"/>
                                            <p:tgtEl>
                                              <p:spTgt spid="10"/>
                                            </p:tgtEl>
                                            <p:attrNameLst>
                                              <p:attrName>ppt_h</p:attrName>
                                            </p:attrNameLst>
                                          </p:cBhvr>
                                          <p:tavLst>
                                            <p:tav tm="0">
                                              <p:val>
                                                <p:fltVal val="0"/>
                                              </p:val>
                                            </p:tav>
                                            <p:tav tm="100000">
                                              <p:val>
                                                <p:strVal val="#ppt_h"/>
                                              </p:val>
                                            </p:tav>
                                          </p:tavLst>
                                        </p:anim>
                                        <p:anim calcmode="lin" valueType="num">
                                          <p:cBhvr>
                                            <p:cTn id="47" dur="500" fill="hold"/>
                                            <p:tgtEl>
                                              <p:spTgt spid="10"/>
                                            </p:tgtEl>
                                            <p:attrNameLst>
                                              <p:attrName>style.rotation</p:attrName>
                                            </p:attrNameLst>
                                          </p:cBhvr>
                                          <p:tavLst>
                                            <p:tav tm="0">
                                              <p:val>
                                                <p:fltVal val="90"/>
                                              </p:val>
                                            </p:tav>
                                            <p:tav tm="100000">
                                              <p:val>
                                                <p:fltVal val="0"/>
                                              </p:val>
                                            </p:tav>
                                          </p:tavLst>
                                        </p:anim>
                                        <p:animEffect transition="in" filter="fade">
                                          <p:cBhvr>
                                            <p:cTn id="48" dur="500"/>
                                            <p:tgtEl>
                                              <p:spTgt spid="10"/>
                                            </p:tgtEl>
                                          </p:cBhvr>
                                        </p:animEffect>
                                      </p:childTnLst>
                                    </p:cTn>
                                  </p:par>
                                </p:childTnLst>
                              </p:cTn>
                            </p:par>
                            <p:par>
                              <p:cTn id="49" fill="hold">
                                <p:stCondLst>
                                  <p:cond delay="3450"/>
                                </p:stCondLst>
                                <p:childTnLst>
                                  <p:par>
                                    <p:cTn id="50" presetID="56" presetClass="entr" presetSubtype="0" fill="hold" grpId="1" nodeType="afterEffect">
                                      <p:stCondLst>
                                        <p:cond delay="0"/>
                                      </p:stCondLst>
                                      <p:iterate type="lt">
                                        <p:tmPct val="10000"/>
                                      </p:iterate>
                                      <p:childTnLst>
                                        <p:set>
                                          <p:cBhvr>
                                            <p:cTn id="51" dur="1" fill="hold">
                                              <p:stCondLst>
                                                <p:cond delay="0"/>
                                              </p:stCondLst>
                                            </p:cTn>
                                            <p:tgtEl>
                                              <p:spTgt spid="14"/>
                                            </p:tgtEl>
                                            <p:attrNameLst>
                                              <p:attrName>style.visibility</p:attrName>
                                            </p:attrNameLst>
                                          </p:cBhvr>
                                          <p:to>
                                            <p:strVal val="visible"/>
                                          </p:to>
                                        </p:set>
                                        <p:anim by="(-#ppt_w*2)" calcmode="lin" valueType="num">
                                          <p:cBhvr rctx="PPT">
                                            <p:cTn id="52" dur="250" autoRev="1" fill="hold">
                                              <p:stCondLst>
                                                <p:cond delay="0"/>
                                              </p:stCondLst>
                                            </p:cTn>
                                            <p:tgtEl>
                                              <p:spTgt spid="14"/>
                                            </p:tgtEl>
                                            <p:attrNameLst>
                                              <p:attrName>ppt_w</p:attrName>
                                            </p:attrNameLst>
                                          </p:cBhvr>
                                        </p:anim>
                                        <p:anim by="(#ppt_w*0.50)" calcmode="lin" valueType="num">
                                          <p:cBhvr>
                                            <p:cTn id="53" dur="250" decel="50000" autoRev="1" fill="hold">
                                              <p:stCondLst>
                                                <p:cond delay="0"/>
                                              </p:stCondLst>
                                            </p:cTn>
                                            <p:tgtEl>
                                              <p:spTgt spid="14"/>
                                            </p:tgtEl>
                                            <p:attrNameLst>
                                              <p:attrName>ppt_x</p:attrName>
                                            </p:attrNameLst>
                                          </p:cBhvr>
                                        </p:anim>
                                        <p:anim from="(-#ppt_h/2)" to="(#ppt_y)" calcmode="lin" valueType="num">
                                          <p:cBhvr>
                                            <p:cTn id="54" dur="500" fill="hold">
                                              <p:stCondLst>
                                                <p:cond delay="0"/>
                                              </p:stCondLst>
                                            </p:cTn>
                                            <p:tgtEl>
                                              <p:spTgt spid="14"/>
                                            </p:tgtEl>
                                            <p:attrNameLst>
                                              <p:attrName>ppt_y</p:attrName>
                                            </p:attrNameLst>
                                          </p:cBhvr>
                                        </p:anim>
                                        <p:animRot by="21600000">
                                          <p:cBhvr>
                                            <p:cTn id="55" dur="500" fill="hold">
                                              <p:stCondLst>
                                                <p:cond delay="0"/>
                                              </p:stCondLst>
                                            </p:cTn>
                                            <p:tgtEl>
                                              <p:spTgt spid="1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3" grpId="0" animBg="1"/>
          <p:bldP spid="2" grpId="0" animBg="1"/>
          <p:bldP spid="3" grpId="0"/>
          <p:bldP spid="14" grpId="1"/>
        </p:bldLst>
      </p:timing>
    </mc:Fallback>
  </mc:AlternateContent>
</p:sld>
</file>

<file path=ppt/slides/slide14.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292929"/>
                </a:solidFill>
                <a:latin typeface="微软雅黑"/>
                <a:ea typeface="微软雅黑"/>
              </a:rPr>
              <a:t>自有资源</a:t>
            </a:r>
          </a:p>
        </p:txBody>
      </p:sp>
      <p:pic>
        <p:nvPicPr>
          <p:cNvPr id="32" name="图片 31"/>
          <p:cNvPicPr>
            <a:picLocks noChangeAspect="1"/>
          </p:cNvPicPr>
          <p:nvPr/>
        </p:nvPicPr>
        <p:blipFill rotWithShape="1">
          <a:blip r:embed="rId4" cstate="email">
            <a:extLst>
              <a:ext uri="{28A0092B-C50C-407E-A947-70E740481C1C}">
                <a14:useLocalDpi xmlns:a14="http://schemas.microsoft.com/office/drawing/2010/main"/>
              </a:ext>
            </a:extLst>
          </a:blip>
          <a:srcRect/>
          <a:stretch/>
        </p:blipFill>
        <p:spPr>
          <a:xfrm>
            <a:off x="0" y="1190785"/>
            <a:ext cx="2100851" cy="3976500"/>
          </a:xfrm>
          <a:prstGeom prst="rect">
            <a:avLst/>
          </a:prstGeom>
        </p:spPr>
      </p:pic>
      <p:pic>
        <p:nvPicPr>
          <p:cNvPr id="33" name="图片 32"/>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7325230" y="1227216"/>
            <a:ext cx="1673532" cy="3936823"/>
          </a:xfrm>
          <a:prstGeom prst="rect">
            <a:avLst/>
          </a:prstGeom>
        </p:spPr>
      </p:pic>
      <p:sp>
        <p:nvSpPr>
          <p:cNvPr id="36" name="椭圆 35"/>
          <p:cNvSpPr/>
          <p:nvPr/>
        </p:nvSpPr>
        <p:spPr bwMode="auto">
          <a:xfrm>
            <a:off x="1922767" y="1398360"/>
            <a:ext cx="956993" cy="957367"/>
          </a:xfrm>
          <a:prstGeom prst="ellipse">
            <a:avLst/>
          </a:prstGeom>
          <a:blipFill>
            <a:blip r:embed="rId6" cstate="email">
              <a:extLst>
                <a:ext uri="{28A0092B-C50C-407E-A947-70E740481C1C}">
                  <a14:useLocalDpi xmlns:a14="http://schemas.microsoft.com/office/drawing/2010/main"/>
                </a:ext>
              </a:extLst>
            </a:blip>
            <a:stretch>
              <a:fillRect/>
            </a:stretch>
          </a:blipFill>
          <a:ln w="12700"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37" name="椭圆 36"/>
          <p:cNvSpPr/>
          <p:nvPr/>
        </p:nvSpPr>
        <p:spPr bwMode="auto">
          <a:xfrm>
            <a:off x="2925122" y="892622"/>
            <a:ext cx="956993" cy="957367"/>
          </a:xfrm>
          <a:prstGeom prst="ellipse">
            <a:avLst/>
          </a:prstGeom>
          <a:blipFill>
            <a:blip r:embed="rId7" cstate="email">
              <a:extLst>
                <a:ext uri="{28A0092B-C50C-407E-A947-70E740481C1C}">
                  <a14:useLocalDpi xmlns:a14="http://schemas.microsoft.com/office/drawing/2010/main"/>
                </a:ext>
              </a:extLst>
            </a:blip>
            <a:stretch>
              <a:fillRect/>
            </a:stretch>
          </a:blipFill>
          <a:ln w="12700"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38" name="椭圆 37"/>
          <p:cNvSpPr/>
          <p:nvPr/>
        </p:nvSpPr>
        <p:spPr bwMode="auto">
          <a:xfrm>
            <a:off x="4100871" y="765028"/>
            <a:ext cx="956993" cy="957367"/>
          </a:xfrm>
          <a:prstGeom prst="ellipse">
            <a:avLst/>
          </a:prstGeom>
          <a:blipFill>
            <a:blip r:embed="rId8" cstate="email">
              <a:extLst>
                <a:ext uri="{28A0092B-C50C-407E-A947-70E740481C1C}">
                  <a14:useLocalDpi xmlns:a14="http://schemas.microsoft.com/office/drawing/2010/main"/>
                </a:ext>
              </a:extLst>
            </a:blip>
            <a:stretch>
              <a:fillRect/>
            </a:stretch>
          </a:blipFill>
          <a:ln w="12700"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39" name="椭圆 38"/>
          <p:cNvSpPr/>
          <p:nvPr/>
        </p:nvSpPr>
        <p:spPr bwMode="auto">
          <a:xfrm>
            <a:off x="5273804" y="876560"/>
            <a:ext cx="956993" cy="957367"/>
          </a:xfrm>
          <a:prstGeom prst="ellipse">
            <a:avLst/>
          </a:prstGeom>
          <a:blipFill>
            <a:blip r:embed="rId9" cstate="email">
              <a:extLst>
                <a:ext uri="{28A0092B-C50C-407E-A947-70E740481C1C}">
                  <a14:useLocalDpi xmlns:a14="http://schemas.microsoft.com/office/drawing/2010/main"/>
                </a:ext>
              </a:extLst>
            </a:blip>
            <a:stretch>
              <a:fillRect/>
            </a:stretch>
          </a:blipFill>
          <a:ln w="12700"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40" name="椭圆 39"/>
          <p:cNvSpPr/>
          <p:nvPr/>
        </p:nvSpPr>
        <p:spPr bwMode="auto">
          <a:xfrm>
            <a:off x="6353502" y="1290348"/>
            <a:ext cx="956993" cy="957367"/>
          </a:xfrm>
          <a:prstGeom prst="ellipse">
            <a:avLst/>
          </a:prstGeom>
          <a:blipFill>
            <a:blip r:embed="rId10" cstate="email">
              <a:extLst>
                <a:ext uri="{28A0092B-C50C-407E-A947-70E740481C1C}">
                  <a14:useLocalDpi xmlns:a14="http://schemas.microsoft.com/office/drawing/2010/main"/>
                </a:ext>
              </a:extLst>
            </a:blip>
            <a:stretch>
              <a:fillRect/>
            </a:stretch>
          </a:blipFill>
          <a:ln w="12700"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41" name="TextBox 40"/>
          <p:cNvSpPr txBox="1"/>
          <p:nvPr/>
        </p:nvSpPr>
        <p:spPr>
          <a:xfrm>
            <a:off x="2292819" y="2458887"/>
            <a:ext cx="384684" cy="1885434"/>
          </a:xfrm>
          <a:prstGeom prst="rect">
            <a:avLst/>
          </a:prstGeom>
          <a:noFill/>
        </p:spPr>
        <p:txBody>
          <a:bodyPr vert="eaVert" wrap="none" lIns="68562" tIns="34281" rIns="68562" bIns="34281" rtlCol="0">
            <a:spAutoFit/>
          </a:bodyPr>
          <a:lstStyle/>
          <a:p>
            <a:r>
              <a:rPr lang="zh-CN" altLang="en-US" sz="1600" dirty="0">
                <a:solidFill>
                  <a:srgbClr val="292929"/>
                </a:solidFill>
                <a:latin typeface="微软雅黑"/>
                <a:ea typeface="微软雅黑"/>
              </a:rPr>
              <a:t>高速立柱广告</a:t>
            </a:r>
            <a:r>
              <a:rPr lang="en-US" altLang="zh-CN" sz="1600" b="1" dirty="0">
                <a:solidFill>
                  <a:srgbClr val="292929"/>
                </a:solidFill>
                <a:latin typeface="微软雅黑"/>
                <a:ea typeface="微软雅黑"/>
              </a:rPr>
              <a:t>202</a:t>
            </a:r>
            <a:r>
              <a:rPr lang="zh-CN" altLang="en-US" sz="1600" dirty="0">
                <a:solidFill>
                  <a:srgbClr val="292929"/>
                </a:solidFill>
                <a:latin typeface="微软雅黑"/>
                <a:ea typeface="微软雅黑"/>
              </a:rPr>
              <a:t>块</a:t>
            </a:r>
          </a:p>
        </p:txBody>
      </p:sp>
      <p:sp>
        <p:nvSpPr>
          <p:cNvPr id="42" name="TextBox 41"/>
          <p:cNvSpPr txBox="1"/>
          <p:nvPr/>
        </p:nvSpPr>
        <p:spPr>
          <a:xfrm>
            <a:off x="3250200" y="1962273"/>
            <a:ext cx="384684" cy="2012071"/>
          </a:xfrm>
          <a:prstGeom prst="rect">
            <a:avLst/>
          </a:prstGeom>
          <a:noFill/>
        </p:spPr>
        <p:txBody>
          <a:bodyPr vert="eaVert" wrap="none" lIns="68562" tIns="34281" rIns="68562" bIns="34281" rtlCol="0">
            <a:spAutoFit/>
          </a:bodyPr>
          <a:lstStyle/>
          <a:p>
            <a:r>
              <a:rPr lang="zh-CN" altLang="en-US" sz="1600" dirty="0">
                <a:solidFill>
                  <a:srgbClr val="292929"/>
                </a:solidFill>
                <a:latin typeface="微软雅黑"/>
                <a:ea typeface="微软雅黑"/>
              </a:rPr>
              <a:t>楼宇电梯视频</a:t>
            </a:r>
            <a:r>
              <a:rPr lang="en-US" altLang="zh-CN" sz="1600" b="1" dirty="0">
                <a:solidFill>
                  <a:srgbClr val="292929"/>
                </a:solidFill>
                <a:latin typeface="微软雅黑"/>
                <a:ea typeface="微软雅黑"/>
              </a:rPr>
              <a:t>3000</a:t>
            </a:r>
            <a:r>
              <a:rPr lang="zh-CN" altLang="en-US" sz="1600" dirty="0">
                <a:solidFill>
                  <a:srgbClr val="292929"/>
                </a:solidFill>
                <a:latin typeface="微软雅黑"/>
                <a:ea typeface="微软雅黑"/>
              </a:rPr>
              <a:t>台</a:t>
            </a:r>
          </a:p>
        </p:txBody>
      </p:sp>
      <p:sp>
        <p:nvSpPr>
          <p:cNvPr id="43" name="TextBox 42"/>
          <p:cNvSpPr txBox="1"/>
          <p:nvPr/>
        </p:nvSpPr>
        <p:spPr>
          <a:xfrm>
            <a:off x="4396693" y="1855856"/>
            <a:ext cx="384684" cy="2090619"/>
          </a:xfrm>
          <a:prstGeom prst="rect">
            <a:avLst/>
          </a:prstGeom>
          <a:noFill/>
        </p:spPr>
        <p:txBody>
          <a:bodyPr vert="eaVert" wrap="none" lIns="68562" tIns="34281" rIns="68562" bIns="34281" rtlCol="0">
            <a:spAutoFit/>
          </a:bodyPr>
          <a:lstStyle/>
          <a:p>
            <a:r>
              <a:rPr lang="zh-CN" altLang="en-US" sz="1600" dirty="0">
                <a:solidFill>
                  <a:srgbClr val="292929"/>
                </a:solidFill>
                <a:latin typeface="微软雅黑"/>
                <a:ea typeface="微软雅黑"/>
              </a:rPr>
              <a:t>大型楼体广告位</a:t>
            </a:r>
            <a:r>
              <a:rPr lang="en-US" altLang="zh-CN" sz="1600" b="1" dirty="0">
                <a:solidFill>
                  <a:srgbClr val="292929"/>
                </a:solidFill>
                <a:latin typeface="微软雅黑"/>
                <a:ea typeface="微软雅黑"/>
              </a:rPr>
              <a:t>102</a:t>
            </a:r>
            <a:r>
              <a:rPr lang="zh-CN" altLang="en-US" sz="1600" dirty="0">
                <a:solidFill>
                  <a:srgbClr val="292929"/>
                </a:solidFill>
                <a:latin typeface="微软雅黑"/>
                <a:ea typeface="微软雅黑"/>
              </a:rPr>
              <a:t>块</a:t>
            </a:r>
          </a:p>
        </p:txBody>
      </p:sp>
      <p:sp>
        <p:nvSpPr>
          <p:cNvPr id="44" name="TextBox 43"/>
          <p:cNvSpPr txBox="1"/>
          <p:nvPr/>
        </p:nvSpPr>
        <p:spPr>
          <a:xfrm>
            <a:off x="5531367" y="1891329"/>
            <a:ext cx="384684" cy="1963981"/>
          </a:xfrm>
          <a:prstGeom prst="rect">
            <a:avLst/>
          </a:prstGeom>
          <a:noFill/>
        </p:spPr>
        <p:txBody>
          <a:bodyPr vert="eaVert" wrap="none" lIns="68562" tIns="34281" rIns="68562" bIns="34281" rtlCol="0">
            <a:spAutoFit/>
          </a:bodyPr>
          <a:lstStyle/>
          <a:p>
            <a:r>
              <a:rPr lang="zh-CN" altLang="en-US" sz="1600" dirty="0">
                <a:solidFill>
                  <a:srgbClr val="292929"/>
                </a:solidFill>
                <a:latin typeface="微软雅黑"/>
                <a:ea typeface="微软雅黑"/>
              </a:rPr>
              <a:t>地铁风亭广告位</a:t>
            </a:r>
            <a:r>
              <a:rPr lang="en-US" altLang="zh-CN" sz="1600" b="1" dirty="0">
                <a:solidFill>
                  <a:srgbClr val="292929"/>
                </a:solidFill>
                <a:latin typeface="微软雅黑"/>
                <a:ea typeface="微软雅黑"/>
              </a:rPr>
              <a:t>46</a:t>
            </a:r>
            <a:r>
              <a:rPr lang="zh-CN" altLang="en-US" sz="1600" dirty="0">
                <a:solidFill>
                  <a:srgbClr val="292929"/>
                </a:solidFill>
                <a:latin typeface="微软雅黑"/>
                <a:ea typeface="微软雅黑"/>
              </a:rPr>
              <a:t>个</a:t>
            </a:r>
          </a:p>
        </p:txBody>
      </p:sp>
      <p:sp>
        <p:nvSpPr>
          <p:cNvPr id="45" name="TextBox 44"/>
          <p:cNvSpPr txBox="1"/>
          <p:nvPr/>
        </p:nvSpPr>
        <p:spPr>
          <a:xfrm>
            <a:off x="6559666" y="2328823"/>
            <a:ext cx="384684" cy="1758797"/>
          </a:xfrm>
          <a:prstGeom prst="rect">
            <a:avLst/>
          </a:prstGeom>
          <a:noFill/>
        </p:spPr>
        <p:txBody>
          <a:bodyPr vert="eaVert" wrap="none" lIns="68562" tIns="34281" rIns="68562" bIns="34281" rtlCol="0">
            <a:spAutoFit/>
          </a:bodyPr>
          <a:lstStyle/>
          <a:p>
            <a:r>
              <a:rPr lang="zh-CN" altLang="en-US" sz="1600" dirty="0">
                <a:solidFill>
                  <a:srgbClr val="292929"/>
                </a:solidFill>
                <a:latin typeface="微软雅黑"/>
                <a:ea typeface="微软雅黑"/>
              </a:rPr>
              <a:t>机场媒体广告</a:t>
            </a:r>
            <a:r>
              <a:rPr lang="en-US" altLang="zh-CN" sz="1600" b="1" dirty="0">
                <a:solidFill>
                  <a:srgbClr val="292929"/>
                </a:solidFill>
                <a:latin typeface="微软雅黑"/>
                <a:ea typeface="微软雅黑"/>
              </a:rPr>
              <a:t>78</a:t>
            </a:r>
            <a:r>
              <a:rPr lang="zh-CN" altLang="en-US" sz="1600" dirty="0">
                <a:solidFill>
                  <a:srgbClr val="292929"/>
                </a:solidFill>
                <a:latin typeface="微软雅黑"/>
                <a:ea typeface="微软雅黑"/>
              </a:rPr>
              <a:t>个</a:t>
            </a:r>
          </a:p>
        </p:txBody>
      </p:sp>
    </p:spTree>
    <p:extLst>
      <p:ext uri="{BB962C8B-B14F-4D97-AF65-F5344CB8AC3E}">
        <p14:creationId xmlns:p14="http://schemas.microsoft.com/office/powerpoint/2010/main" val="649224061"/>
      </p:ext>
    </p:extLst>
  </p:cSld>
  <p:clrMapOvr>
    <a:masterClrMapping/>
  </p:clrMapOvr>
  <mc:AlternateContent xmlns:mc="http://schemas.openxmlformats.org/markup-compatibility/2006" xmlns:p14="http://schemas.microsoft.com/office/powerpoint/2010/main">
    <mc:Choice Requires="p14">
      <p:transition spd="slow" p14:dur="1200" advTm="10057">
        <p14:prism dir="d"/>
      </p:transition>
    </mc:Choice>
    <mc:Fallback xmlns="">
      <p:transition spd="slow" advTm="1005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nodeType="withEffect">
                                      <p:stCondLst>
                                        <p:cond delay="0"/>
                                      </p:stCondLst>
                                      <p:childTnLst>
                                        <p:animMotion origin="layout" path="M 0 0 L 0.25 0 E" pathEditMode="relative" ptsTypes="">
                                          <p:cBhvr>
                                            <p:cTn id="20" dur="3000" spd="-100000" fill="hold"/>
                                            <p:tgtEl>
                                              <p:spTgt spid="32"/>
                                            </p:tgtEl>
                                            <p:attrNameLst>
                                              <p:attrName>ppt_x</p:attrName>
                                              <p:attrName>ppt_y</p:attrName>
                                            </p:attrNameLst>
                                          </p:cBhvr>
                                        </p:animMotion>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nodeType="withEffect">
                                      <p:stCondLst>
                                        <p:cond delay="0"/>
                                      </p:stCondLst>
                                      <p:childTnLst>
                                        <p:animMotion origin="layout" path="M 4.41264E-6 3.7037E-6 L -0.2862 -0.00324 " pathEditMode="relative" rAng="0" ptsTypes="AA">
                                          <p:cBhvr>
                                            <p:cTn id="24" dur="3000" spd="-100000" fill="hold"/>
                                            <p:tgtEl>
                                              <p:spTgt spid="33"/>
                                            </p:tgtEl>
                                            <p:attrNameLst>
                                              <p:attrName>ppt_x</p:attrName>
                                              <p:attrName>ppt_y</p:attrName>
                                            </p:attrNameLst>
                                          </p:cBhvr>
                                          <p:rCtr x="-14310" y="-162"/>
                                        </p:animMotion>
                                      </p:childTnLst>
                                    </p:cTn>
                                  </p:par>
                                </p:childTnLst>
                              </p:cTn>
                            </p:par>
                            <p:par>
                              <p:cTn id="25" fill="hold">
                                <p:stCondLst>
                                  <p:cond delay="3950"/>
                                </p:stCondLst>
                                <p:childTnLst>
                                  <p:par>
                                    <p:cTn id="26" presetID="1"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par>
                                    <p:cTn id="28" presetID="49" presetClass="path" presetSubtype="0" accel="50000" fill="hold" grpId="1" nodeType="withEffect">
                                      <p:stCondLst>
                                        <p:cond delay="0"/>
                                      </p:stCondLst>
                                      <p:childTnLst>
                                        <p:animMotion origin="layout" path="M -1.13959E-6 -4.81481E-6 L 0.27267 0.80718 " pathEditMode="relative" rAng="0" ptsTypes="AA">
                                          <p:cBhvr>
                                            <p:cTn id="29" dur="600" spd="-100000" fill="hold"/>
                                            <p:tgtEl>
                                              <p:spTgt spid="36"/>
                                            </p:tgtEl>
                                            <p:attrNameLst>
                                              <p:attrName>ppt_x</p:attrName>
                                              <p:attrName>ppt_y</p:attrName>
                                            </p:attrNameLst>
                                          </p:cBhvr>
                                          <p:rCtr x="13633" y="40347"/>
                                        </p:animMotion>
                                      </p:childTnLst>
                                    </p:cTn>
                                  </p:par>
                                  <p:par>
                                    <p:cTn id="30" presetID="1" presetClass="entr" presetSubtype="0" fill="hold" grpId="0" nodeType="withEffect">
                                      <p:stCondLst>
                                        <p:cond delay="200"/>
                                      </p:stCondLst>
                                      <p:childTnLst>
                                        <p:set>
                                          <p:cBhvr>
                                            <p:cTn id="31" dur="1" fill="hold">
                                              <p:stCondLst>
                                                <p:cond delay="0"/>
                                              </p:stCondLst>
                                            </p:cTn>
                                            <p:tgtEl>
                                              <p:spTgt spid="37"/>
                                            </p:tgtEl>
                                            <p:attrNameLst>
                                              <p:attrName>style.visibility</p:attrName>
                                            </p:attrNameLst>
                                          </p:cBhvr>
                                          <p:to>
                                            <p:strVal val="visible"/>
                                          </p:to>
                                        </p:set>
                                      </p:childTnLst>
                                    </p:cTn>
                                  </p:par>
                                  <p:par>
                                    <p:cTn id="32" presetID="49" presetClass="path" presetSubtype="0" accel="50000" fill="hold" grpId="1" nodeType="withEffect">
                                      <p:stCondLst>
                                        <p:cond delay="200"/>
                                      </p:stCondLst>
                                      <p:childTnLst>
                                        <p:animMotion origin="layout" path="M 3.28086E-6 3.33333E-6 L 0.16313 0.90532 " pathEditMode="relative" rAng="0" ptsTypes="AA">
                                          <p:cBhvr>
                                            <p:cTn id="33" dur="600" spd="-100000" fill="hold"/>
                                            <p:tgtEl>
                                              <p:spTgt spid="37"/>
                                            </p:tgtEl>
                                            <p:attrNameLst>
                                              <p:attrName>ppt_x</p:attrName>
                                              <p:attrName>ppt_y</p:attrName>
                                            </p:attrNameLst>
                                          </p:cBhvr>
                                          <p:rCtr x="8157" y="45255"/>
                                        </p:animMotion>
                                      </p:childTnLst>
                                    </p:cTn>
                                  </p:par>
                                  <p:par>
                                    <p:cTn id="34" presetID="1" presetClass="entr" presetSubtype="0" fill="hold" grpId="0" nodeType="withEffect">
                                      <p:stCondLst>
                                        <p:cond delay="400"/>
                                      </p:stCondLst>
                                      <p:childTnLst>
                                        <p:set>
                                          <p:cBhvr>
                                            <p:cTn id="35" dur="1" fill="hold">
                                              <p:stCondLst>
                                                <p:cond delay="0"/>
                                              </p:stCondLst>
                                            </p:cTn>
                                            <p:tgtEl>
                                              <p:spTgt spid="38"/>
                                            </p:tgtEl>
                                            <p:attrNameLst>
                                              <p:attrName>style.visibility</p:attrName>
                                            </p:attrNameLst>
                                          </p:cBhvr>
                                          <p:to>
                                            <p:strVal val="visible"/>
                                          </p:to>
                                        </p:set>
                                      </p:childTnLst>
                                    </p:cTn>
                                  </p:par>
                                  <p:par>
                                    <p:cTn id="36" presetID="49" presetClass="path" presetSubtype="0" accel="50000" fill="hold" grpId="1" nodeType="withEffect">
                                      <p:stCondLst>
                                        <p:cond delay="400"/>
                                      </p:stCondLst>
                                      <p:childTnLst>
                                        <p:animMotion origin="layout" path="M 4.59607E-6 1.85185E-6 L 0.0346 0.90532 " pathEditMode="relative" rAng="0" ptsTypes="AA">
                                          <p:cBhvr>
                                            <p:cTn id="37" dur="600" spd="-100000" fill="hold"/>
                                            <p:tgtEl>
                                              <p:spTgt spid="38"/>
                                            </p:tgtEl>
                                            <p:attrNameLst>
                                              <p:attrName>ppt_x</p:attrName>
                                              <p:attrName>ppt_y</p:attrName>
                                            </p:attrNameLst>
                                          </p:cBhvr>
                                          <p:rCtr x="1730" y="45255"/>
                                        </p:animMotion>
                                      </p:childTnLst>
                                    </p:cTn>
                                  </p:par>
                                  <p:par>
                                    <p:cTn id="38" presetID="1" presetClass="entr" presetSubtype="0"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childTnLst>
                                    </p:cTn>
                                  </p:par>
                                  <p:par>
                                    <p:cTn id="40" presetID="49" presetClass="path" presetSubtype="0" accel="50000" fill="hold" grpId="1" nodeType="withEffect">
                                      <p:stCondLst>
                                        <p:cond delay="600"/>
                                      </p:stCondLst>
                                      <p:childTnLst>
                                        <p:animMotion origin="layout" path="M -3.81944E-6 4.07407E-6 L -0.09353 0.88379 " pathEditMode="relative" rAng="0" ptsTypes="AA">
                                          <p:cBhvr>
                                            <p:cTn id="41" dur="600" spd="-100000" fill="hold"/>
                                            <p:tgtEl>
                                              <p:spTgt spid="39"/>
                                            </p:tgtEl>
                                            <p:attrNameLst>
                                              <p:attrName>ppt_x</p:attrName>
                                              <p:attrName>ppt_y</p:attrName>
                                            </p:attrNameLst>
                                          </p:cBhvr>
                                          <p:rCtr x="-4683" y="44190"/>
                                        </p:animMotion>
                                      </p:childTnLst>
                                    </p:cTn>
                                  </p:par>
                                  <p:par>
                                    <p:cTn id="42" presetID="1" presetClass="entr" presetSubtype="0" fill="hold" grpId="0" nodeType="withEffect">
                                      <p:stCondLst>
                                        <p:cond delay="800"/>
                                      </p:stCondLst>
                                      <p:childTnLst>
                                        <p:set>
                                          <p:cBhvr>
                                            <p:cTn id="43" dur="1" fill="hold">
                                              <p:stCondLst>
                                                <p:cond delay="0"/>
                                              </p:stCondLst>
                                            </p:cTn>
                                            <p:tgtEl>
                                              <p:spTgt spid="40"/>
                                            </p:tgtEl>
                                            <p:attrNameLst>
                                              <p:attrName>style.visibility</p:attrName>
                                            </p:attrNameLst>
                                          </p:cBhvr>
                                          <p:to>
                                            <p:strVal val="visible"/>
                                          </p:to>
                                        </p:set>
                                      </p:childTnLst>
                                    </p:cTn>
                                  </p:par>
                                  <p:par>
                                    <p:cTn id="44" presetID="49" presetClass="path" presetSubtype="0" accel="50000" fill="hold" grpId="1" nodeType="withEffect">
                                      <p:stCondLst>
                                        <p:cond delay="800"/>
                                      </p:stCondLst>
                                      <p:childTnLst>
                                        <p:animMotion origin="layout" path="M 4.76649E-6 -1.48148E-6 L -0.21153 0.82801 " pathEditMode="relative" rAng="0" ptsTypes="AA">
                                          <p:cBhvr>
                                            <p:cTn id="45" dur="600" spd="-100000" fill="hold"/>
                                            <p:tgtEl>
                                              <p:spTgt spid="40"/>
                                            </p:tgtEl>
                                            <p:attrNameLst>
                                              <p:attrName>ppt_x</p:attrName>
                                              <p:attrName>ppt_y</p:attrName>
                                            </p:attrNameLst>
                                          </p:cBhvr>
                                          <p:rCtr x="-10576" y="41389"/>
                                        </p:animMotion>
                                      </p:childTnLst>
                                    </p:cTn>
                                  </p:par>
                                </p:childTnLst>
                              </p:cTn>
                            </p:par>
                            <p:par>
                              <p:cTn id="46" fill="hold">
                                <p:stCondLst>
                                  <p:cond delay="5350"/>
                                </p:stCondLst>
                                <p:childTnLst>
                                  <p:par>
                                    <p:cTn id="47" presetID="2" presetClass="entr" presetSubtype="4" fill="hold" grpId="0" nodeType="afterEffect" p14:presetBounceEnd="20000">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14:bounceEnd="20000">
                                          <p:cBhvr additive="base">
                                            <p:cTn id="49" dur="500" fill="hold"/>
                                            <p:tgtEl>
                                              <p:spTgt spid="41"/>
                                            </p:tgtEl>
                                            <p:attrNameLst>
                                              <p:attrName>ppt_x</p:attrName>
                                            </p:attrNameLst>
                                          </p:cBhvr>
                                          <p:tavLst>
                                            <p:tav tm="0">
                                              <p:val>
                                                <p:strVal val="#ppt_x"/>
                                              </p:val>
                                            </p:tav>
                                            <p:tav tm="100000">
                                              <p:val>
                                                <p:strVal val="#ppt_x"/>
                                              </p:val>
                                            </p:tav>
                                          </p:tavLst>
                                        </p:anim>
                                        <p:anim calcmode="lin" valueType="num" p14:bounceEnd="20000">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5850"/>
                                </p:stCondLst>
                                <p:childTnLst>
                                  <p:par>
                                    <p:cTn id="52" presetID="2" presetClass="entr" presetSubtype="4" fill="hold" grpId="0" nodeType="afterEffect" p14:presetBounceEnd="20000">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14:bounceEnd="20000">
                                          <p:cBhvr additive="base">
                                            <p:cTn id="54" dur="500" fill="hold"/>
                                            <p:tgtEl>
                                              <p:spTgt spid="42"/>
                                            </p:tgtEl>
                                            <p:attrNameLst>
                                              <p:attrName>ppt_x</p:attrName>
                                            </p:attrNameLst>
                                          </p:cBhvr>
                                          <p:tavLst>
                                            <p:tav tm="0">
                                              <p:val>
                                                <p:strVal val="#ppt_x"/>
                                              </p:val>
                                            </p:tav>
                                            <p:tav tm="100000">
                                              <p:val>
                                                <p:strVal val="#ppt_x"/>
                                              </p:val>
                                            </p:tav>
                                          </p:tavLst>
                                        </p:anim>
                                        <p:anim calcmode="lin" valueType="num" p14:bounceEnd="20000">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6350"/>
                                </p:stCondLst>
                                <p:childTnLst>
                                  <p:par>
                                    <p:cTn id="57" presetID="2" presetClass="entr" presetSubtype="4" fill="hold" grpId="0" nodeType="afterEffect" p14:presetBounceEnd="20000">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14:bounceEnd="20000">
                                          <p:cBhvr additive="base">
                                            <p:cTn id="59" dur="500" fill="hold"/>
                                            <p:tgtEl>
                                              <p:spTgt spid="43"/>
                                            </p:tgtEl>
                                            <p:attrNameLst>
                                              <p:attrName>ppt_x</p:attrName>
                                            </p:attrNameLst>
                                          </p:cBhvr>
                                          <p:tavLst>
                                            <p:tav tm="0">
                                              <p:val>
                                                <p:strVal val="#ppt_x"/>
                                              </p:val>
                                            </p:tav>
                                            <p:tav tm="100000">
                                              <p:val>
                                                <p:strVal val="#ppt_x"/>
                                              </p:val>
                                            </p:tav>
                                          </p:tavLst>
                                        </p:anim>
                                        <p:anim calcmode="lin" valueType="num" p14:bounceEnd="20000">
                                          <p:cBhvr additive="base">
                                            <p:cTn id="60" dur="500" fill="hold"/>
                                            <p:tgtEl>
                                              <p:spTgt spid="43"/>
                                            </p:tgtEl>
                                            <p:attrNameLst>
                                              <p:attrName>ppt_y</p:attrName>
                                            </p:attrNameLst>
                                          </p:cBhvr>
                                          <p:tavLst>
                                            <p:tav tm="0">
                                              <p:val>
                                                <p:strVal val="1+#ppt_h/2"/>
                                              </p:val>
                                            </p:tav>
                                            <p:tav tm="100000">
                                              <p:val>
                                                <p:strVal val="#ppt_y"/>
                                              </p:val>
                                            </p:tav>
                                          </p:tavLst>
                                        </p:anim>
                                      </p:childTnLst>
                                    </p:cTn>
                                  </p:par>
                                </p:childTnLst>
                              </p:cTn>
                            </p:par>
                            <p:par>
                              <p:cTn id="61" fill="hold">
                                <p:stCondLst>
                                  <p:cond delay="6850"/>
                                </p:stCondLst>
                                <p:childTnLst>
                                  <p:par>
                                    <p:cTn id="62" presetID="2" presetClass="entr" presetSubtype="4" fill="hold" grpId="0" nodeType="afterEffect" p14:presetBounceEnd="20000">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14:bounceEnd="20000">
                                          <p:cBhvr additive="base">
                                            <p:cTn id="64" dur="500" fill="hold"/>
                                            <p:tgtEl>
                                              <p:spTgt spid="44"/>
                                            </p:tgtEl>
                                            <p:attrNameLst>
                                              <p:attrName>ppt_x</p:attrName>
                                            </p:attrNameLst>
                                          </p:cBhvr>
                                          <p:tavLst>
                                            <p:tav tm="0">
                                              <p:val>
                                                <p:strVal val="#ppt_x"/>
                                              </p:val>
                                            </p:tav>
                                            <p:tav tm="100000">
                                              <p:val>
                                                <p:strVal val="#ppt_x"/>
                                              </p:val>
                                            </p:tav>
                                          </p:tavLst>
                                        </p:anim>
                                        <p:anim calcmode="lin" valueType="num" p14:bounceEnd="20000">
                                          <p:cBhvr additive="base">
                                            <p:cTn id="65" dur="500" fill="hold"/>
                                            <p:tgtEl>
                                              <p:spTgt spid="44"/>
                                            </p:tgtEl>
                                            <p:attrNameLst>
                                              <p:attrName>ppt_y</p:attrName>
                                            </p:attrNameLst>
                                          </p:cBhvr>
                                          <p:tavLst>
                                            <p:tav tm="0">
                                              <p:val>
                                                <p:strVal val="1+#ppt_h/2"/>
                                              </p:val>
                                            </p:tav>
                                            <p:tav tm="100000">
                                              <p:val>
                                                <p:strVal val="#ppt_y"/>
                                              </p:val>
                                            </p:tav>
                                          </p:tavLst>
                                        </p:anim>
                                      </p:childTnLst>
                                    </p:cTn>
                                  </p:par>
                                </p:childTnLst>
                              </p:cTn>
                            </p:par>
                            <p:par>
                              <p:cTn id="66" fill="hold">
                                <p:stCondLst>
                                  <p:cond delay="7350"/>
                                </p:stCondLst>
                                <p:childTnLst>
                                  <p:par>
                                    <p:cTn id="67" presetID="2" presetClass="entr" presetSubtype="4" fill="hold" grpId="0" nodeType="afterEffect" p14:presetBounceEnd="20000">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14:bounceEnd="20000">
                                          <p:cBhvr additive="base">
                                            <p:cTn id="69" dur="500" fill="hold"/>
                                            <p:tgtEl>
                                              <p:spTgt spid="45"/>
                                            </p:tgtEl>
                                            <p:attrNameLst>
                                              <p:attrName>ppt_x</p:attrName>
                                            </p:attrNameLst>
                                          </p:cBhvr>
                                          <p:tavLst>
                                            <p:tav tm="0">
                                              <p:val>
                                                <p:strVal val="#ppt_x"/>
                                              </p:val>
                                            </p:tav>
                                            <p:tav tm="100000">
                                              <p:val>
                                                <p:strVal val="#ppt_x"/>
                                              </p:val>
                                            </p:tav>
                                          </p:tavLst>
                                        </p:anim>
                                        <p:anim calcmode="lin" valueType="num" p14:bounceEnd="20000">
                                          <p:cBhvr additive="base">
                                            <p:cTn id="7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p:bldP spid="42" grpId="0"/>
          <p:bldP spid="43" grpId="0"/>
          <p:bldP spid="44" grpId="0"/>
          <p:bldP spid="45"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 presetClass="entr" presetSubtype="0" fill="hold" nodeType="afterEffect">
                                      <p:stCondLst>
                                        <p:cond delay="0"/>
                                      </p:stCondLst>
                                      <p:childTnLst>
                                        <p:set>
                                          <p:cBhvr>
                                            <p:cTn id="18" dur="1" fill="hold">
                                              <p:stCondLst>
                                                <p:cond delay="0"/>
                                              </p:stCondLst>
                                            </p:cTn>
                                            <p:tgtEl>
                                              <p:spTgt spid="32"/>
                                            </p:tgtEl>
                                            <p:attrNameLst>
                                              <p:attrName>style.visibility</p:attrName>
                                            </p:attrNameLst>
                                          </p:cBhvr>
                                          <p:to>
                                            <p:strVal val="visible"/>
                                          </p:to>
                                        </p:set>
                                      </p:childTnLst>
                                    </p:cTn>
                                  </p:par>
                                  <p:par>
                                    <p:cTn id="19" presetID="63" presetClass="path" presetSubtype="0" accel="50000" decel="50000" fill="hold" nodeType="withEffect">
                                      <p:stCondLst>
                                        <p:cond delay="0"/>
                                      </p:stCondLst>
                                      <p:childTnLst>
                                        <p:animMotion origin="layout" path="M 0 0 L 0.25 0 E" pathEditMode="relative" ptsTypes="">
                                          <p:cBhvr>
                                            <p:cTn id="20" dur="3000" spd="-100000" fill="hold"/>
                                            <p:tgtEl>
                                              <p:spTgt spid="32"/>
                                            </p:tgtEl>
                                            <p:attrNameLst>
                                              <p:attrName>ppt_x</p:attrName>
                                              <p:attrName>ppt_y</p:attrName>
                                            </p:attrNameLst>
                                          </p:cBhvr>
                                        </p:animMotion>
                                      </p:childTnLst>
                                    </p:cTn>
                                  </p:par>
                                  <p:par>
                                    <p:cTn id="21" presetID="1" presetClass="entr" presetSubtype="0" fill="hold" nodeType="withEffect">
                                      <p:stCondLst>
                                        <p:cond delay="0"/>
                                      </p:stCondLst>
                                      <p:childTnLst>
                                        <p:set>
                                          <p:cBhvr>
                                            <p:cTn id="22" dur="1" fill="hold">
                                              <p:stCondLst>
                                                <p:cond delay="0"/>
                                              </p:stCondLst>
                                            </p:cTn>
                                            <p:tgtEl>
                                              <p:spTgt spid="33"/>
                                            </p:tgtEl>
                                            <p:attrNameLst>
                                              <p:attrName>style.visibility</p:attrName>
                                            </p:attrNameLst>
                                          </p:cBhvr>
                                          <p:to>
                                            <p:strVal val="visible"/>
                                          </p:to>
                                        </p:set>
                                      </p:childTnLst>
                                    </p:cTn>
                                  </p:par>
                                  <p:par>
                                    <p:cTn id="23" presetID="63" presetClass="path" presetSubtype="0" accel="50000" decel="50000" fill="hold" nodeType="withEffect">
                                      <p:stCondLst>
                                        <p:cond delay="0"/>
                                      </p:stCondLst>
                                      <p:childTnLst>
                                        <p:animMotion origin="layout" path="M 4.41264E-6 3.7037E-6 L -0.2862 -0.00324 " pathEditMode="relative" rAng="0" ptsTypes="AA">
                                          <p:cBhvr>
                                            <p:cTn id="24" dur="3000" spd="-100000" fill="hold"/>
                                            <p:tgtEl>
                                              <p:spTgt spid="33"/>
                                            </p:tgtEl>
                                            <p:attrNameLst>
                                              <p:attrName>ppt_x</p:attrName>
                                              <p:attrName>ppt_y</p:attrName>
                                            </p:attrNameLst>
                                          </p:cBhvr>
                                          <p:rCtr x="-14310" y="-162"/>
                                        </p:animMotion>
                                      </p:childTnLst>
                                    </p:cTn>
                                  </p:par>
                                </p:childTnLst>
                              </p:cTn>
                            </p:par>
                            <p:par>
                              <p:cTn id="25" fill="hold">
                                <p:stCondLst>
                                  <p:cond delay="3950"/>
                                </p:stCondLst>
                                <p:childTnLst>
                                  <p:par>
                                    <p:cTn id="26" presetID="1" presetClass="entr" presetSubtype="0" fill="hold" grpId="0" nodeType="afterEffect">
                                      <p:stCondLst>
                                        <p:cond delay="0"/>
                                      </p:stCondLst>
                                      <p:childTnLst>
                                        <p:set>
                                          <p:cBhvr>
                                            <p:cTn id="27" dur="1" fill="hold">
                                              <p:stCondLst>
                                                <p:cond delay="0"/>
                                              </p:stCondLst>
                                            </p:cTn>
                                            <p:tgtEl>
                                              <p:spTgt spid="36"/>
                                            </p:tgtEl>
                                            <p:attrNameLst>
                                              <p:attrName>style.visibility</p:attrName>
                                            </p:attrNameLst>
                                          </p:cBhvr>
                                          <p:to>
                                            <p:strVal val="visible"/>
                                          </p:to>
                                        </p:set>
                                      </p:childTnLst>
                                    </p:cTn>
                                  </p:par>
                                  <p:par>
                                    <p:cTn id="28" presetID="49" presetClass="path" presetSubtype="0" accel="50000" fill="hold" grpId="1" nodeType="withEffect">
                                      <p:stCondLst>
                                        <p:cond delay="0"/>
                                      </p:stCondLst>
                                      <p:childTnLst>
                                        <p:animMotion origin="layout" path="M -1.13959E-6 -4.81481E-6 L 0.27267 0.80718 " pathEditMode="relative" rAng="0" ptsTypes="AA">
                                          <p:cBhvr>
                                            <p:cTn id="29" dur="600" spd="-100000" fill="hold"/>
                                            <p:tgtEl>
                                              <p:spTgt spid="36"/>
                                            </p:tgtEl>
                                            <p:attrNameLst>
                                              <p:attrName>ppt_x</p:attrName>
                                              <p:attrName>ppt_y</p:attrName>
                                            </p:attrNameLst>
                                          </p:cBhvr>
                                          <p:rCtr x="13633" y="40347"/>
                                        </p:animMotion>
                                      </p:childTnLst>
                                    </p:cTn>
                                  </p:par>
                                  <p:par>
                                    <p:cTn id="30" presetID="1" presetClass="entr" presetSubtype="0" fill="hold" grpId="0" nodeType="withEffect">
                                      <p:stCondLst>
                                        <p:cond delay="200"/>
                                      </p:stCondLst>
                                      <p:childTnLst>
                                        <p:set>
                                          <p:cBhvr>
                                            <p:cTn id="31" dur="1" fill="hold">
                                              <p:stCondLst>
                                                <p:cond delay="0"/>
                                              </p:stCondLst>
                                            </p:cTn>
                                            <p:tgtEl>
                                              <p:spTgt spid="37"/>
                                            </p:tgtEl>
                                            <p:attrNameLst>
                                              <p:attrName>style.visibility</p:attrName>
                                            </p:attrNameLst>
                                          </p:cBhvr>
                                          <p:to>
                                            <p:strVal val="visible"/>
                                          </p:to>
                                        </p:set>
                                      </p:childTnLst>
                                    </p:cTn>
                                  </p:par>
                                  <p:par>
                                    <p:cTn id="32" presetID="49" presetClass="path" presetSubtype="0" accel="50000" fill="hold" grpId="1" nodeType="withEffect">
                                      <p:stCondLst>
                                        <p:cond delay="200"/>
                                      </p:stCondLst>
                                      <p:childTnLst>
                                        <p:animMotion origin="layout" path="M 3.28086E-6 3.33333E-6 L 0.16313 0.90532 " pathEditMode="relative" rAng="0" ptsTypes="AA">
                                          <p:cBhvr>
                                            <p:cTn id="33" dur="600" spd="-100000" fill="hold"/>
                                            <p:tgtEl>
                                              <p:spTgt spid="37"/>
                                            </p:tgtEl>
                                            <p:attrNameLst>
                                              <p:attrName>ppt_x</p:attrName>
                                              <p:attrName>ppt_y</p:attrName>
                                            </p:attrNameLst>
                                          </p:cBhvr>
                                          <p:rCtr x="8157" y="45255"/>
                                        </p:animMotion>
                                      </p:childTnLst>
                                    </p:cTn>
                                  </p:par>
                                  <p:par>
                                    <p:cTn id="34" presetID="1" presetClass="entr" presetSubtype="0" fill="hold" grpId="0" nodeType="withEffect">
                                      <p:stCondLst>
                                        <p:cond delay="400"/>
                                      </p:stCondLst>
                                      <p:childTnLst>
                                        <p:set>
                                          <p:cBhvr>
                                            <p:cTn id="35" dur="1" fill="hold">
                                              <p:stCondLst>
                                                <p:cond delay="0"/>
                                              </p:stCondLst>
                                            </p:cTn>
                                            <p:tgtEl>
                                              <p:spTgt spid="38"/>
                                            </p:tgtEl>
                                            <p:attrNameLst>
                                              <p:attrName>style.visibility</p:attrName>
                                            </p:attrNameLst>
                                          </p:cBhvr>
                                          <p:to>
                                            <p:strVal val="visible"/>
                                          </p:to>
                                        </p:set>
                                      </p:childTnLst>
                                    </p:cTn>
                                  </p:par>
                                  <p:par>
                                    <p:cTn id="36" presetID="49" presetClass="path" presetSubtype="0" accel="50000" fill="hold" grpId="1" nodeType="withEffect">
                                      <p:stCondLst>
                                        <p:cond delay="400"/>
                                      </p:stCondLst>
                                      <p:childTnLst>
                                        <p:animMotion origin="layout" path="M 4.59607E-6 1.85185E-6 L 0.0346 0.90532 " pathEditMode="relative" rAng="0" ptsTypes="AA">
                                          <p:cBhvr>
                                            <p:cTn id="37" dur="600" spd="-100000" fill="hold"/>
                                            <p:tgtEl>
                                              <p:spTgt spid="38"/>
                                            </p:tgtEl>
                                            <p:attrNameLst>
                                              <p:attrName>ppt_x</p:attrName>
                                              <p:attrName>ppt_y</p:attrName>
                                            </p:attrNameLst>
                                          </p:cBhvr>
                                          <p:rCtr x="1730" y="45255"/>
                                        </p:animMotion>
                                      </p:childTnLst>
                                    </p:cTn>
                                  </p:par>
                                  <p:par>
                                    <p:cTn id="38" presetID="1" presetClass="entr" presetSubtype="0" fill="hold" grpId="0" nodeType="withEffect">
                                      <p:stCondLst>
                                        <p:cond delay="600"/>
                                      </p:stCondLst>
                                      <p:childTnLst>
                                        <p:set>
                                          <p:cBhvr>
                                            <p:cTn id="39" dur="1" fill="hold">
                                              <p:stCondLst>
                                                <p:cond delay="0"/>
                                              </p:stCondLst>
                                            </p:cTn>
                                            <p:tgtEl>
                                              <p:spTgt spid="39"/>
                                            </p:tgtEl>
                                            <p:attrNameLst>
                                              <p:attrName>style.visibility</p:attrName>
                                            </p:attrNameLst>
                                          </p:cBhvr>
                                          <p:to>
                                            <p:strVal val="visible"/>
                                          </p:to>
                                        </p:set>
                                      </p:childTnLst>
                                    </p:cTn>
                                  </p:par>
                                  <p:par>
                                    <p:cTn id="40" presetID="49" presetClass="path" presetSubtype="0" accel="50000" fill="hold" grpId="1" nodeType="withEffect">
                                      <p:stCondLst>
                                        <p:cond delay="600"/>
                                      </p:stCondLst>
                                      <p:childTnLst>
                                        <p:animMotion origin="layout" path="M -3.81944E-6 4.07407E-6 L -0.09353 0.88379 " pathEditMode="relative" rAng="0" ptsTypes="AA">
                                          <p:cBhvr>
                                            <p:cTn id="41" dur="600" spd="-100000" fill="hold"/>
                                            <p:tgtEl>
                                              <p:spTgt spid="39"/>
                                            </p:tgtEl>
                                            <p:attrNameLst>
                                              <p:attrName>ppt_x</p:attrName>
                                              <p:attrName>ppt_y</p:attrName>
                                            </p:attrNameLst>
                                          </p:cBhvr>
                                          <p:rCtr x="-4683" y="44190"/>
                                        </p:animMotion>
                                      </p:childTnLst>
                                    </p:cTn>
                                  </p:par>
                                  <p:par>
                                    <p:cTn id="42" presetID="1" presetClass="entr" presetSubtype="0" fill="hold" grpId="0" nodeType="withEffect">
                                      <p:stCondLst>
                                        <p:cond delay="800"/>
                                      </p:stCondLst>
                                      <p:childTnLst>
                                        <p:set>
                                          <p:cBhvr>
                                            <p:cTn id="43" dur="1" fill="hold">
                                              <p:stCondLst>
                                                <p:cond delay="0"/>
                                              </p:stCondLst>
                                            </p:cTn>
                                            <p:tgtEl>
                                              <p:spTgt spid="40"/>
                                            </p:tgtEl>
                                            <p:attrNameLst>
                                              <p:attrName>style.visibility</p:attrName>
                                            </p:attrNameLst>
                                          </p:cBhvr>
                                          <p:to>
                                            <p:strVal val="visible"/>
                                          </p:to>
                                        </p:set>
                                      </p:childTnLst>
                                    </p:cTn>
                                  </p:par>
                                  <p:par>
                                    <p:cTn id="44" presetID="49" presetClass="path" presetSubtype="0" accel="50000" fill="hold" grpId="1" nodeType="withEffect">
                                      <p:stCondLst>
                                        <p:cond delay="800"/>
                                      </p:stCondLst>
                                      <p:childTnLst>
                                        <p:animMotion origin="layout" path="M 4.76649E-6 -1.48148E-6 L -0.21153 0.82801 " pathEditMode="relative" rAng="0" ptsTypes="AA">
                                          <p:cBhvr>
                                            <p:cTn id="45" dur="600" spd="-100000" fill="hold"/>
                                            <p:tgtEl>
                                              <p:spTgt spid="40"/>
                                            </p:tgtEl>
                                            <p:attrNameLst>
                                              <p:attrName>ppt_x</p:attrName>
                                              <p:attrName>ppt_y</p:attrName>
                                            </p:attrNameLst>
                                          </p:cBhvr>
                                          <p:rCtr x="-10576" y="41389"/>
                                        </p:animMotion>
                                      </p:childTnLst>
                                    </p:cTn>
                                  </p:par>
                                </p:childTnLst>
                              </p:cTn>
                            </p:par>
                            <p:par>
                              <p:cTn id="46" fill="hold">
                                <p:stCondLst>
                                  <p:cond delay="5350"/>
                                </p:stCondLst>
                                <p:childTnLst>
                                  <p:par>
                                    <p:cTn id="47" presetID="2" presetClass="entr" presetSubtype="4" fill="hold" grpId="0" nodeType="afterEffect">
                                      <p:stCondLst>
                                        <p:cond delay="0"/>
                                      </p:stCondLst>
                                      <p:childTnLst>
                                        <p:set>
                                          <p:cBhvr>
                                            <p:cTn id="48" dur="1" fill="hold">
                                              <p:stCondLst>
                                                <p:cond delay="0"/>
                                              </p:stCondLst>
                                            </p:cTn>
                                            <p:tgtEl>
                                              <p:spTgt spid="41"/>
                                            </p:tgtEl>
                                            <p:attrNameLst>
                                              <p:attrName>style.visibility</p:attrName>
                                            </p:attrNameLst>
                                          </p:cBhvr>
                                          <p:to>
                                            <p:strVal val="visible"/>
                                          </p:to>
                                        </p:set>
                                        <p:anim calcmode="lin" valueType="num">
                                          <p:cBhvr additive="base">
                                            <p:cTn id="49" dur="500" fill="hold"/>
                                            <p:tgtEl>
                                              <p:spTgt spid="41"/>
                                            </p:tgtEl>
                                            <p:attrNameLst>
                                              <p:attrName>ppt_x</p:attrName>
                                            </p:attrNameLst>
                                          </p:cBhvr>
                                          <p:tavLst>
                                            <p:tav tm="0">
                                              <p:val>
                                                <p:strVal val="#ppt_x"/>
                                              </p:val>
                                            </p:tav>
                                            <p:tav tm="100000">
                                              <p:val>
                                                <p:strVal val="#ppt_x"/>
                                              </p:val>
                                            </p:tav>
                                          </p:tavLst>
                                        </p:anim>
                                        <p:anim calcmode="lin" valueType="num">
                                          <p:cBhvr additive="base">
                                            <p:cTn id="50" dur="500" fill="hold"/>
                                            <p:tgtEl>
                                              <p:spTgt spid="41"/>
                                            </p:tgtEl>
                                            <p:attrNameLst>
                                              <p:attrName>ppt_y</p:attrName>
                                            </p:attrNameLst>
                                          </p:cBhvr>
                                          <p:tavLst>
                                            <p:tav tm="0">
                                              <p:val>
                                                <p:strVal val="1+#ppt_h/2"/>
                                              </p:val>
                                            </p:tav>
                                            <p:tav tm="100000">
                                              <p:val>
                                                <p:strVal val="#ppt_y"/>
                                              </p:val>
                                            </p:tav>
                                          </p:tavLst>
                                        </p:anim>
                                      </p:childTnLst>
                                    </p:cTn>
                                  </p:par>
                                </p:childTnLst>
                              </p:cTn>
                            </p:par>
                            <p:par>
                              <p:cTn id="51" fill="hold">
                                <p:stCondLst>
                                  <p:cond delay="5850"/>
                                </p:stCondLst>
                                <p:childTnLst>
                                  <p:par>
                                    <p:cTn id="52" presetID="2" presetClass="entr" presetSubtype="4" fill="hold" grpId="0" nodeType="afterEffect">
                                      <p:stCondLst>
                                        <p:cond delay="0"/>
                                      </p:stCondLst>
                                      <p:childTnLst>
                                        <p:set>
                                          <p:cBhvr>
                                            <p:cTn id="53" dur="1" fill="hold">
                                              <p:stCondLst>
                                                <p:cond delay="0"/>
                                              </p:stCondLst>
                                            </p:cTn>
                                            <p:tgtEl>
                                              <p:spTgt spid="42"/>
                                            </p:tgtEl>
                                            <p:attrNameLst>
                                              <p:attrName>style.visibility</p:attrName>
                                            </p:attrNameLst>
                                          </p:cBhvr>
                                          <p:to>
                                            <p:strVal val="visible"/>
                                          </p:to>
                                        </p:set>
                                        <p:anim calcmode="lin" valueType="num">
                                          <p:cBhvr additive="base">
                                            <p:cTn id="54" dur="500" fill="hold"/>
                                            <p:tgtEl>
                                              <p:spTgt spid="42"/>
                                            </p:tgtEl>
                                            <p:attrNameLst>
                                              <p:attrName>ppt_x</p:attrName>
                                            </p:attrNameLst>
                                          </p:cBhvr>
                                          <p:tavLst>
                                            <p:tav tm="0">
                                              <p:val>
                                                <p:strVal val="#ppt_x"/>
                                              </p:val>
                                            </p:tav>
                                            <p:tav tm="100000">
                                              <p:val>
                                                <p:strVal val="#ppt_x"/>
                                              </p:val>
                                            </p:tav>
                                          </p:tavLst>
                                        </p:anim>
                                        <p:anim calcmode="lin" valueType="num">
                                          <p:cBhvr additive="base">
                                            <p:cTn id="55" dur="500" fill="hold"/>
                                            <p:tgtEl>
                                              <p:spTgt spid="42"/>
                                            </p:tgtEl>
                                            <p:attrNameLst>
                                              <p:attrName>ppt_y</p:attrName>
                                            </p:attrNameLst>
                                          </p:cBhvr>
                                          <p:tavLst>
                                            <p:tav tm="0">
                                              <p:val>
                                                <p:strVal val="1+#ppt_h/2"/>
                                              </p:val>
                                            </p:tav>
                                            <p:tav tm="100000">
                                              <p:val>
                                                <p:strVal val="#ppt_y"/>
                                              </p:val>
                                            </p:tav>
                                          </p:tavLst>
                                        </p:anim>
                                      </p:childTnLst>
                                    </p:cTn>
                                  </p:par>
                                </p:childTnLst>
                              </p:cTn>
                            </p:par>
                            <p:par>
                              <p:cTn id="56" fill="hold">
                                <p:stCondLst>
                                  <p:cond delay="6350"/>
                                </p:stCondLst>
                                <p:childTnLst>
                                  <p:par>
                                    <p:cTn id="57" presetID="2" presetClass="entr" presetSubtype="4" fill="hold" grpId="0" nodeType="afterEffect">
                                      <p:stCondLst>
                                        <p:cond delay="0"/>
                                      </p:stCondLst>
                                      <p:childTnLst>
                                        <p:set>
                                          <p:cBhvr>
                                            <p:cTn id="58" dur="1" fill="hold">
                                              <p:stCondLst>
                                                <p:cond delay="0"/>
                                              </p:stCondLst>
                                            </p:cTn>
                                            <p:tgtEl>
                                              <p:spTgt spid="43"/>
                                            </p:tgtEl>
                                            <p:attrNameLst>
                                              <p:attrName>style.visibility</p:attrName>
                                            </p:attrNameLst>
                                          </p:cBhvr>
                                          <p:to>
                                            <p:strVal val="visible"/>
                                          </p:to>
                                        </p:set>
                                        <p:anim calcmode="lin" valueType="num">
                                          <p:cBhvr additive="base">
                                            <p:cTn id="59" dur="500" fill="hold"/>
                                            <p:tgtEl>
                                              <p:spTgt spid="43"/>
                                            </p:tgtEl>
                                            <p:attrNameLst>
                                              <p:attrName>ppt_x</p:attrName>
                                            </p:attrNameLst>
                                          </p:cBhvr>
                                          <p:tavLst>
                                            <p:tav tm="0">
                                              <p:val>
                                                <p:strVal val="#ppt_x"/>
                                              </p:val>
                                            </p:tav>
                                            <p:tav tm="100000">
                                              <p:val>
                                                <p:strVal val="#ppt_x"/>
                                              </p:val>
                                            </p:tav>
                                          </p:tavLst>
                                        </p:anim>
                                        <p:anim calcmode="lin" valueType="num">
                                          <p:cBhvr additive="base">
                                            <p:cTn id="60" dur="500" fill="hold"/>
                                            <p:tgtEl>
                                              <p:spTgt spid="43"/>
                                            </p:tgtEl>
                                            <p:attrNameLst>
                                              <p:attrName>ppt_y</p:attrName>
                                            </p:attrNameLst>
                                          </p:cBhvr>
                                          <p:tavLst>
                                            <p:tav tm="0">
                                              <p:val>
                                                <p:strVal val="1+#ppt_h/2"/>
                                              </p:val>
                                            </p:tav>
                                            <p:tav tm="100000">
                                              <p:val>
                                                <p:strVal val="#ppt_y"/>
                                              </p:val>
                                            </p:tav>
                                          </p:tavLst>
                                        </p:anim>
                                      </p:childTnLst>
                                    </p:cTn>
                                  </p:par>
                                </p:childTnLst>
                              </p:cTn>
                            </p:par>
                            <p:par>
                              <p:cTn id="61" fill="hold">
                                <p:stCondLst>
                                  <p:cond delay="6850"/>
                                </p:stCondLst>
                                <p:childTnLst>
                                  <p:par>
                                    <p:cTn id="62" presetID="2" presetClass="entr" presetSubtype="4" fill="hold" grpId="0" nodeType="afterEffect">
                                      <p:stCondLst>
                                        <p:cond delay="0"/>
                                      </p:stCondLst>
                                      <p:childTnLst>
                                        <p:set>
                                          <p:cBhvr>
                                            <p:cTn id="63" dur="1" fill="hold">
                                              <p:stCondLst>
                                                <p:cond delay="0"/>
                                              </p:stCondLst>
                                            </p:cTn>
                                            <p:tgtEl>
                                              <p:spTgt spid="44"/>
                                            </p:tgtEl>
                                            <p:attrNameLst>
                                              <p:attrName>style.visibility</p:attrName>
                                            </p:attrNameLst>
                                          </p:cBhvr>
                                          <p:to>
                                            <p:strVal val="visible"/>
                                          </p:to>
                                        </p:set>
                                        <p:anim calcmode="lin" valueType="num">
                                          <p:cBhvr additive="base">
                                            <p:cTn id="64" dur="500" fill="hold"/>
                                            <p:tgtEl>
                                              <p:spTgt spid="44"/>
                                            </p:tgtEl>
                                            <p:attrNameLst>
                                              <p:attrName>ppt_x</p:attrName>
                                            </p:attrNameLst>
                                          </p:cBhvr>
                                          <p:tavLst>
                                            <p:tav tm="0">
                                              <p:val>
                                                <p:strVal val="#ppt_x"/>
                                              </p:val>
                                            </p:tav>
                                            <p:tav tm="100000">
                                              <p:val>
                                                <p:strVal val="#ppt_x"/>
                                              </p:val>
                                            </p:tav>
                                          </p:tavLst>
                                        </p:anim>
                                        <p:anim calcmode="lin" valueType="num">
                                          <p:cBhvr additive="base">
                                            <p:cTn id="65" dur="500" fill="hold"/>
                                            <p:tgtEl>
                                              <p:spTgt spid="44"/>
                                            </p:tgtEl>
                                            <p:attrNameLst>
                                              <p:attrName>ppt_y</p:attrName>
                                            </p:attrNameLst>
                                          </p:cBhvr>
                                          <p:tavLst>
                                            <p:tav tm="0">
                                              <p:val>
                                                <p:strVal val="1+#ppt_h/2"/>
                                              </p:val>
                                            </p:tav>
                                            <p:tav tm="100000">
                                              <p:val>
                                                <p:strVal val="#ppt_y"/>
                                              </p:val>
                                            </p:tav>
                                          </p:tavLst>
                                        </p:anim>
                                      </p:childTnLst>
                                    </p:cTn>
                                  </p:par>
                                </p:childTnLst>
                              </p:cTn>
                            </p:par>
                            <p:par>
                              <p:cTn id="66" fill="hold">
                                <p:stCondLst>
                                  <p:cond delay="7350"/>
                                </p:stCondLst>
                                <p:childTnLst>
                                  <p:par>
                                    <p:cTn id="67" presetID="2" presetClass="entr" presetSubtype="4" fill="hold" grpId="0" nodeType="afterEffect">
                                      <p:stCondLst>
                                        <p:cond delay="0"/>
                                      </p:stCondLst>
                                      <p:childTnLst>
                                        <p:set>
                                          <p:cBhvr>
                                            <p:cTn id="68" dur="1" fill="hold">
                                              <p:stCondLst>
                                                <p:cond delay="0"/>
                                              </p:stCondLst>
                                            </p:cTn>
                                            <p:tgtEl>
                                              <p:spTgt spid="45"/>
                                            </p:tgtEl>
                                            <p:attrNameLst>
                                              <p:attrName>style.visibility</p:attrName>
                                            </p:attrNameLst>
                                          </p:cBhvr>
                                          <p:to>
                                            <p:strVal val="visible"/>
                                          </p:to>
                                        </p:set>
                                        <p:anim calcmode="lin" valueType="num">
                                          <p:cBhvr additive="base">
                                            <p:cTn id="69" dur="500" fill="hold"/>
                                            <p:tgtEl>
                                              <p:spTgt spid="45"/>
                                            </p:tgtEl>
                                            <p:attrNameLst>
                                              <p:attrName>ppt_x</p:attrName>
                                            </p:attrNameLst>
                                          </p:cBhvr>
                                          <p:tavLst>
                                            <p:tav tm="0">
                                              <p:val>
                                                <p:strVal val="#ppt_x"/>
                                              </p:val>
                                            </p:tav>
                                            <p:tav tm="100000">
                                              <p:val>
                                                <p:strVal val="#ppt_x"/>
                                              </p:val>
                                            </p:tav>
                                          </p:tavLst>
                                        </p:anim>
                                        <p:anim calcmode="lin" valueType="num">
                                          <p:cBhvr additive="base">
                                            <p:cTn id="70" dur="500" fill="hold"/>
                                            <p:tgtEl>
                                              <p:spTgt spid="45"/>
                                            </p:tgtEl>
                                            <p:attrNameLst>
                                              <p:attrName>ppt_y</p:attrName>
                                            </p:attrNameLst>
                                          </p:cBhvr>
                                          <p:tavLst>
                                            <p:tav tm="0">
                                              <p:val>
                                                <p:strVal val="1+#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36" grpId="0" animBg="1"/>
          <p:bldP spid="36" grpId="1" animBg="1"/>
          <p:bldP spid="37" grpId="0" animBg="1"/>
          <p:bldP spid="37" grpId="1" animBg="1"/>
          <p:bldP spid="38" grpId="0" animBg="1"/>
          <p:bldP spid="38" grpId="1" animBg="1"/>
          <p:bldP spid="39" grpId="0" animBg="1"/>
          <p:bldP spid="39" grpId="1" animBg="1"/>
          <p:bldP spid="40" grpId="0" animBg="1"/>
          <p:bldP spid="40" grpId="1" animBg="1"/>
          <p:bldP spid="41" grpId="0"/>
          <p:bldP spid="42" grpId="0"/>
          <p:bldP spid="43" grpId="0"/>
          <p:bldP spid="44" grpId="0"/>
          <p:bldP spid="45" grpId="0"/>
        </p:bldLst>
      </p:timing>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2" name="矩形 11"/>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dirty="0">
              <a:solidFill>
                <a:srgbClr val="C4261D"/>
              </a:solidFill>
            </a:endParaRPr>
          </a:p>
        </p:txBody>
      </p:sp>
      <p:sp>
        <p:nvSpPr>
          <p:cNvPr id="11" name="矩形 10"/>
          <p:cNvSpPr/>
          <p:nvPr/>
        </p:nvSpPr>
        <p:spPr bwMode="auto">
          <a:xfrm>
            <a:off x="6053376" y="681540"/>
            <a:ext cx="2483306" cy="2339187"/>
          </a:xfrm>
          <a:prstGeom prst="rect">
            <a:avLst/>
          </a:prstGeom>
          <a:solidFill>
            <a:schemeClr val="accent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sp>
        <p:nvSpPr>
          <p:cNvPr id="10" name="矩形 9"/>
          <p:cNvSpPr/>
          <p:nvPr/>
        </p:nvSpPr>
        <p:spPr bwMode="auto">
          <a:xfrm>
            <a:off x="6053376" y="312223"/>
            <a:ext cx="2483306" cy="386129"/>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C4261D"/>
              </a:solidFill>
            </a:endParaRPr>
          </a:p>
        </p:txBody>
      </p: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50039" y="2200361"/>
            <a:ext cx="3543060" cy="2548412"/>
          </a:xfrm>
          <a:prstGeom prst="rect">
            <a:avLst/>
          </a:prstGeom>
        </p:spPr>
      </p:pic>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C4261D"/>
                </a:solidFill>
                <a:latin typeface="微软雅黑"/>
                <a:ea typeface="微软雅黑"/>
              </a:rPr>
              <a:t>合作伙伴</a:t>
            </a:r>
          </a:p>
        </p:txBody>
      </p:sp>
      <p:pic>
        <p:nvPicPr>
          <p:cNvPr id="4" name="图片 3"/>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1595986" y="1257521"/>
            <a:ext cx="3139420" cy="879381"/>
          </a:xfrm>
          <a:prstGeom prst="rect">
            <a:avLst/>
          </a:prstGeom>
        </p:spPr>
      </p:pic>
      <p:pic>
        <p:nvPicPr>
          <p:cNvPr id="5" name="图片 4"/>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a:off x="180904" y="2733768"/>
            <a:ext cx="4983113" cy="2414984"/>
          </a:xfrm>
          <a:prstGeom prst="rect">
            <a:avLst/>
          </a:prstGeom>
        </p:spPr>
      </p:pic>
      <p:sp>
        <p:nvSpPr>
          <p:cNvPr id="7" name="TextBox 6"/>
          <p:cNvSpPr txBox="1"/>
          <p:nvPr/>
        </p:nvSpPr>
        <p:spPr>
          <a:xfrm>
            <a:off x="470907" y="959656"/>
            <a:ext cx="2535531" cy="838673"/>
          </a:xfrm>
          <a:prstGeom prst="rect">
            <a:avLst/>
          </a:prstGeom>
          <a:noFill/>
        </p:spPr>
        <p:txBody>
          <a:bodyPr wrap="square" lIns="68562" tIns="34281" rIns="68562" bIns="34281" rtlCol="0">
            <a:spAutoFit/>
          </a:bodyPr>
          <a:lstStyle/>
          <a:p>
            <a:r>
              <a:rPr lang="zh-CN" altLang="en-US" sz="1600" dirty="0">
                <a:solidFill>
                  <a:srgbClr val="F8F8F8"/>
                </a:solidFill>
                <a:latin typeface="方正正纤黑简体" pitchFamily="2" charset="-122"/>
                <a:ea typeface="方正正纤黑简体" pitchFamily="2" charset="-122"/>
              </a:rPr>
              <a:t>整合行业优质资源</a:t>
            </a:r>
            <a:endParaRPr lang="en-US" altLang="zh-CN" sz="1600" dirty="0">
              <a:solidFill>
                <a:srgbClr val="F8F8F8"/>
              </a:solidFill>
              <a:latin typeface="方正正纤黑简体" pitchFamily="2" charset="-122"/>
              <a:ea typeface="方正正纤黑简体" pitchFamily="2" charset="-122"/>
            </a:endParaRPr>
          </a:p>
          <a:p>
            <a:r>
              <a:rPr lang="zh-CN" altLang="en-US" sz="1600" dirty="0">
                <a:solidFill>
                  <a:srgbClr val="F8F8F8"/>
                </a:solidFill>
                <a:latin typeface="方正正纤黑简体" pitchFamily="2" charset="-122"/>
                <a:ea typeface="方正正纤黑简体" pitchFamily="2" charset="-122"/>
              </a:rPr>
              <a:t>成就客户，成就伙伴</a:t>
            </a:r>
            <a:endParaRPr lang="en-US" altLang="zh-CN" sz="1600" dirty="0">
              <a:solidFill>
                <a:srgbClr val="F8F8F8"/>
              </a:solidFill>
              <a:latin typeface="方正正纤黑简体" pitchFamily="2" charset="-122"/>
              <a:ea typeface="方正正纤黑简体" pitchFamily="2" charset="-122"/>
            </a:endParaRPr>
          </a:p>
          <a:p>
            <a:r>
              <a:rPr lang="zh-CN" altLang="en-US" sz="1600" dirty="0">
                <a:solidFill>
                  <a:srgbClr val="F8F8F8"/>
                </a:solidFill>
                <a:latin typeface="方正正纤黑简体" pitchFamily="2" charset="-122"/>
                <a:ea typeface="方正正纤黑简体" pitchFamily="2" charset="-122"/>
              </a:rPr>
              <a:t>也成就我们自已</a:t>
            </a:r>
          </a:p>
        </p:txBody>
      </p:sp>
      <p:sp>
        <p:nvSpPr>
          <p:cNvPr id="8" name="TextBox 7"/>
          <p:cNvSpPr txBox="1"/>
          <p:nvPr/>
        </p:nvSpPr>
        <p:spPr>
          <a:xfrm>
            <a:off x="6169971" y="381457"/>
            <a:ext cx="1869012" cy="300083"/>
          </a:xfrm>
          <a:prstGeom prst="rect">
            <a:avLst/>
          </a:prstGeom>
          <a:noFill/>
        </p:spPr>
        <p:txBody>
          <a:bodyPr wrap="none" lIns="68562" tIns="34281" rIns="68562" bIns="34281" rtlCol="0">
            <a:spAutoFit/>
          </a:bodyPr>
          <a:lstStyle/>
          <a:p>
            <a:r>
              <a:rPr lang="zh-CN" altLang="en-US" sz="1500" b="1" dirty="0">
                <a:solidFill>
                  <a:srgbClr val="F8F8F8"/>
                </a:solidFill>
                <a:latin typeface="微软雅黑"/>
                <a:ea typeface="微软雅黑"/>
              </a:rPr>
              <a:t>我们的战略合作伙伴</a:t>
            </a:r>
          </a:p>
        </p:txBody>
      </p:sp>
      <p:sp>
        <p:nvSpPr>
          <p:cNvPr id="9" name="TextBox 8"/>
          <p:cNvSpPr txBox="1"/>
          <p:nvPr/>
        </p:nvSpPr>
        <p:spPr>
          <a:xfrm>
            <a:off x="6269316" y="771157"/>
            <a:ext cx="1781502" cy="2146742"/>
          </a:xfrm>
          <a:prstGeom prst="rect">
            <a:avLst/>
          </a:prstGeom>
          <a:noFill/>
        </p:spPr>
        <p:txBody>
          <a:bodyPr wrap="square" lIns="68562" tIns="34281" rIns="68562" bIns="34281" rtlCol="0">
            <a:spAutoFit/>
          </a:bodyPr>
          <a:lstStyle/>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endParaRPr lang="en-US" altLang="zh-CN" sz="1500" dirty="0">
              <a:solidFill>
                <a:srgbClr val="F8F8F8"/>
              </a:solidFill>
              <a:latin typeface="微软雅黑"/>
              <a:ea typeface="微软雅黑"/>
            </a:endParaRP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endParaRPr lang="en-US" altLang="zh-CN" sz="1500" dirty="0">
              <a:solidFill>
                <a:srgbClr val="F8F8F8"/>
              </a:solidFill>
              <a:latin typeface="微软雅黑"/>
              <a:ea typeface="微软雅黑"/>
            </a:endParaRP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a:p>
            <a:r>
              <a:rPr lang="en-US" altLang="zh-CN" sz="1500" dirty="0">
                <a:solidFill>
                  <a:srgbClr val="F8F8F8"/>
                </a:solidFill>
                <a:latin typeface="微软雅黑"/>
                <a:ea typeface="微软雅黑"/>
              </a:rPr>
              <a:t>●</a:t>
            </a:r>
            <a:r>
              <a:rPr lang="zh-CN" altLang="en-US" sz="1500" dirty="0">
                <a:solidFill>
                  <a:srgbClr val="F8F8F8"/>
                </a:solidFill>
                <a:latin typeface="微软雅黑"/>
                <a:ea typeface="微软雅黑"/>
              </a:rPr>
              <a:t>请输入您的文字</a:t>
            </a:r>
          </a:p>
        </p:txBody>
      </p:sp>
    </p:spTree>
    <p:extLst>
      <p:ext uri="{BB962C8B-B14F-4D97-AF65-F5344CB8AC3E}">
        <p14:creationId xmlns:p14="http://schemas.microsoft.com/office/powerpoint/2010/main" val="2197790605"/>
      </p:ext>
    </p:extLst>
  </p:cSld>
  <p:clrMapOvr>
    <a:masterClrMapping/>
  </p:clrMapOvr>
  <mc:AlternateContent xmlns:mc="http://schemas.openxmlformats.org/markup-compatibility/2006" xmlns:p14="http://schemas.microsoft.com/office/powerpoint/2010/main">
    <mc:Choice Requires="p14">
      <p:transition spd="slow" p14:dur="1200" advTm="12347">
        <p14:prism dir="r"/>
      </p:transition>
    </mc:Choice>
    <mc:Fallback xmlns="">
      <p:transition spd="slow" advTm="12347">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450"/>
                                </p:stCondLst>
                                <p:childTnLst>
                                  <p:par>
                                    <p:cTn id="33" presetID="1"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58" presetClass="path" presetSubtype="0" accel="50000" decel="50000" fill="hold" nodeType="withEffect">
                                      <p:stCondLst>
                                        <p:cond delay="0"/>
                                      </p:stCondLst>
                                      <p:childTnLst>
                                        <p:animMotion origin="layout" path="M 0.11604 0.04259 L 0.04982 0.07662 C 0.03564 0.08449 0.01483 0.09097 -0.00768 0.09491 C -0.03252 0.09954 -0.05269 0.10023 -0.06726 0.09745 L -0.13568 0.08773 " pathEditMode="relative" rAng="5055493" ptsTypes="FffFF">
                                          <p:cBhvr>
                                            <p:cTn id="36" dur="2000" spd="-100000" fill="hold"/>
                                            <p:tgtEl>
                                              <p:spTgt spid="4"/>
                                            </p:tgtEl>
                                            <p:attrNameLst>
                                              <p:attrName>ppt_x</p:attrName>
                                              <p:attrName>ppt_y</p:attrName>
                                            </p:attrNameLst>
                                          </p:cBhvr>
                                          <p:rCtr x="-12502" y="3750"/>
                                        </p:animMotion>
                                      </p:childTnLst>
                                    </p:cTn>
                                  </p:par>
                                </p:childTnLst>
                              </p:cTn>
                            </p:par>
                            <p:par>
                              <p:cTn id="37" fill="hold">
                                <p:stCondLst>
                                  <p:cond delay="545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7"/>
                                            </p:tgtEl>
                                            <p:attrNameLst>
                                              <p:attrName>style.visibility</p:attrName>
                                            </p:attrNameLst>
                                          </p:cBhvr>
                                          <p:to>
                                            <p:strVal val="visible"/>
                                          </p:to>
                                        </p:set>
                                        <p:anim by="(-#ppt_w*2)" calcmode="lin" valueType="num">
                                          <p:cBhvr rctx="PPT">
                                            <p:cTn id="40" dur="250" autoRev="1" fill="hold">
                                              <p:stCondLst>
                                                <p:cond delay="0"/>
                                              </p:stCondLst>
                                            </p:cTn>
                                            <p:tgtEl>
                                              <p:spTgt spid="7"/>
                                            </p:tgtEl>
                                            <p:attrNameLst>
                                              <p:attrName>ppt_w</p:attrName>
                                            </p:attrNameLst>
                                          </p:cBhvr>
                                        </p:anim>
                                        <p:anim by="(#ppt_w*0.50)" calcmode="lin" valueType="num">
                                          <p:cBhvr>
                                            <p:cTn id="41" dur="250" decel="50000" autoRev="1" fill="hold">
                                              <p:stCondLst>
                                                <p:cond delay="0"/>
                                              </p:stCondLst>
                                            </p:cTn>
                                            <p:tgtEl>
                                              <p:spTgt spid="7"/>
                                            </p:tgtEl>
                                            <p:attrNameLst>
                                              <p:attrName>ppt_x</p:attrName>
                                            </p:attrNameLst>
                                          </p:cBhvr>
                                        </p:anim>
                                        <p:anim from="(-#ppt_h/2)" to="(#ppt_y)" calcmode="lin" valueType="num">
                                          <p:cBhvr>
                                            <p:cTn id="42" dur="500" fill="hold">
                                              <p:stCondLst>
                                                <p:cond delay="0"/>
                                              </p:stCondLst>
                                            </p:cTn>
                                            <p:tgtEl>
                                              <p:spTgt spid="7"/>
                                            </p:tgtEl>
                                            <p:attrNameLst>
                                              <p:attrName>ppt_y</p:attrName>
                                            </p:attrNameLst>
                                          </p:cBhvr>
                                        </p:anim>
                                        <p:animRot by="21600000">
                                          <p:cBhvr>
                                            <p:cTn id="43" dur="500" fill="hold">
                                              <p:stCondLst>
                                                <p:cond delay="0"/>
                                              </p:stCondLst>
                                            </p:cTn>
                                            <p:tgtEl>
                                              <p:spTgt spid="7"/>
                                            </p:tgtEl>
                                            <p:attrNameLst>
                                              <p:attrName>r</p:attrName>
                                            </p:attrNameLst>
                                          </p:cBhvr>
                                        </p:animRot>
                                      </p:childTnLst>
                                    </p:cTn>
                                  </p:par>
                                </p:childTnLst>
                              </p:cTn>
                            </p:par>
                            <p:par>
                              <p:cTn id="44" fill="hold">
                                <p:stCondLst>
                                  <p:cond delay="7100"/>
                                </p:stCondLst>
                                <p:childTnLst>
                                  <p:par>
                                    <p:cTn id="45" presetID="31"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fltVal val="0"/>
                                              </p:val>
                                            </p:tav>
                                            <p:tav tm="100000">
                                              <p:val>
                                                <p:strVal val="#ppt_w"/>
                                              </p:val>
                                            </p:tav>
                                          </p:tavLst>
                                        </p:anim>
                                        <p:anim calcmode="lin" valueType="num">
                                          <p:cBhvr>
                                            <p:cTn id="48" dur="1000" fill="hold"/>
                                            <p:tgtEl>
                                              <p:spTgt spid="8"/>
                                            </p:tgtEl>
                                            <p:attrNameLst>
                                              <p:attrName>ppt_h</p:attrName>
                                            </p:attrNameLst>
                                          </p:cBhvr>
                                          <p:tavLst>
                                            <p:tav tm="0">
                                              <p:val>
                                                <p:fltVal val="0"/>
                                              </p:val>
                                            </p:tav>
                                            <p:tav tm="100000">
                                              <p:val>
                                                <p:strVal val="#ppt_h"/>
                                              </p:val>
                                            </p:tav>
                                          </p:tavLst>
                                        </p:anim>
                                        <p:anim calcmode="lin" valueType="num">
                                          <p:cBhvr>
                                            <p:cTn id="49" dur="1000" fill="hold"/>
                                            <p:tgtEl>
                                              <p:spTgt spid="8"/>
                                            </p:tgtEl>
                                            <p:attrNameLst>
                                              <p:attrName>style.rotation</p:attrName>
                                            </p:attrNameLst>
                                          </p:cBhvr>
                                          <p:tavLst>
                                            <p:tav tm="0">
                                              <p:val>
                                                <p:fltVal val="90"/>
                                              </p:val>
                                            </p:tav>
                                            <p:tav tm="100000">
                                              <p:val>
                                                <p:fltVal val="0"/>
                                              </p:val>
                                            </p:tav>
                                          </p:tavLst>
                                        </p:anim>
                                        <p:animEffect transition="in" filter="fade">
                                          <p:cBhvr>
                                            <p:cTn id="50" dur="1000"/>
                                            <p:tgtEl>
                                              <p:spTgt spid="8"/>
                                            </p:tgtEl>
                                          </p:cBhvr>
                                        </p:animEffect>
                                      </p:childTnLst>
                                    </p:cTn>
                                  </p:par>
                                </p:childTnLst>
                              </p:cTn>
                            </p:par>
                            <p:par>
                              <p:cTn id="51" fill="hold">
                                <p:stCondLst>
                                  <p:cond delay="8100"/>
                                </p:stCondLst>
                                <p:childTnLst>
                                  <p:par>
                                    <p:cTn id="52" presetID="2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childTnLst>
                              </p:cTn>
                            </p:par>
                            <p:par>
                              <p:cTn id="55" fill="hold">
                                <p:stCondLst>
                                  <p:cond delay="8600"/>
                                </p:stCondLst>
                                <p:childTnLst>
                                  <p:par>
                                    <p:cTn id="56" presetID="2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childTnLst>
                              </p:cTn>
                            </p:par>
                            <p:par>
                              <p:cTn id="59" fill="hold">
                                <p:stCondLst>
                                  <p:cond delay="9100"/>
                                </p:stCondLst>
                                <p:childTnLst>
                                  <p:par>
                                    <p:cTn id="60" presetID="22" presetClass="entr" presetSubtype="1"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up)">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2" grpId="0" animBg="1"/>
          <p:bldP spid="3" grpId="0"/>
          <p:bldP spid="7" grpId="0"/>
          <p:bldP spid="8" grpId="0"/>
          <p:bldP spid="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1" fill="hold" grpId="0" nodeType="afterEffect">
                                      <p:stCondLst>
                                        <p:cond delay="0"/>
                                      </p:stCondLst>
                                      <p:childTnLst>
                                        <p:set>
                                          <p:cBhvr>
                                            <p:cTn id="18" dur="1" fill="hold">
                                              <p:stCondLst>
                                                <p:cond delay="0"/>
                                              </p:stCondLst>
                                            </p:cTn>
                                            <p:tgtEl>
                                              <p:spTgt spid="12"/>
                                            </p:tgtEl>
                                            <p:attrNameLst>
                                              <p:attrName>style.visibility</p:attrName>
                                            </p:attrNameLst>
                                          </p:cBhvr>
                                          <p:to>
                                            <p:strVal val="visible"/>
                                          </p:to>
                                        </p:set>
                                        <p:animEffect transition="in" filter="wipe(up)">
                                          <p:cBhvr>
                                            <p:cTn id="19" dur="500"/>
                                            <p:tgtEl>
                                              <p:spTgt spid="12"/>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42" presetClass="entr" presetSubtype="0"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Effect transition="in" filter="fade">
                                          <p:cBhvr>
                                            <p:cTn id="29" dur="1000"/>
                                            <p:tgtEl>
                                              <p:spTgt spid="5"/>
                                            </p:tgtEl>
                                          </p:cBhvr>
                                        </p:animEffect>
                                        <p:anim calcmode="lin" valueType="num">
                                          <p:cBhvr>
                                            <p:cTn id="30" dur="1000" fill="hold"/>
                                            <p:tgtEl>
                                              <p:spTgt spid="5"/>
                                            </p:tgtEl>
                                            <p:attrNameLst>
                                              <p:attrName>ppt_x</p:attrName>
                                            </p:attrNameLst>
                                          </p:cBhvr>
                                          <p:tavLst>
                                            <p:tav tm="0">
                                              <p:val>
                                                <p:strVal val="#ppt_x"/>
                                              </p:val>
                                            </p:tav>
                                            <p:tav tm="100000">
                                              <p:val>
                                                <p:strVal val="#ppt_x"/>
                                              </p:val>
                                            </p:tav>
                                          </p:tavLst>
                                        </p:anim>
                                        <p:anim calcmode="lin" valueType="num">
                                          <p:cBhvr>
                                            <p:cTn id="31" dur="1000" fill="hold"/>
                                            <p:tgtEl>
                                              <p:spTgt spid="5"/>
                                            </p:tgtEl>
                                            <p:attrNameLst>
                                              <p:attrName>ppt_y</p:attrName>
                                            </p:attrNameLst>
                                          </p:cBhvr>
                                          <p:tavLst>
                                            <p:tav tm="0">
                                              <p:val>
                                                <p:strVal val="#ppt_y+.1"/>
                                              </p:val>
                                            </p:tav>
                                            <p:tav tm="100000">
                                              <p:val>
                                                <p:strVal val="#ppt_y"/>
                                              </p:val>
                                            </p:tav>
                                          </p:tavLst>
                                        </p:anim>
                                      </p:childTnLst>
                                    </p:cTn>
                                  </p:par>
                                </p:childTnLst>
                              </p:cTn>
                            </p:par>
                            <p:par>
                              <p:cTn id="32" fill="hold">
                                <p:stCondLst>
                                  <p:cond delay="3450"/>
                                </p:stCondLst>
                                <p:childTnLst>
                                  <p:par>
                                    <p:cTn id="33" presetID="1" presetClass="entr" presetSubtype="0" fill="hold" nodeType="afterEffect">
                                      <p:stCondLst>
                                        <p:cond delay="0"/>
                                      </p:stCondLst>
                                      <p:childTnLst>
                                        <p:set>
                                          <p:cBhvr>
                                            <p:cTn id="34" dur="1" fill="hold">
                                              <p:stCondLst>
                                                <p:cond delay="0"/>
                                              </p:stCondLst>
                                            </p:cTn>
                                            <p:tgtEl>
                                              <p:spTgt spid="4"/>
                                            </p:tgtEl>
                                            <p:attrNameLst>
                                              <p:attrName>style.visibility</p:attrName>
                                            </p:attrNameLst>
                                          </p:cBhvr>
                                          <p:to>
                                            <p:strVal val="visible"/>
                                          </p:to>
                                        </p:set>
                                      </p:childTnLst>
                                    </p:cTn>
                                  </p:par>
                                  <p:par>
                                    <p:cTn id="35" presetID="58" presetClass="path" presetSubtype="0" accel="50000" decel="50000" fill="hold" nodeType="withEffect">
                                      <p:stCondLst>
                                        <p:cond delay="0"/>
                                      </p:stCondLst>
                                      <p:childTnLst>
                                        <p:animMotion origin="layout" path="M 0.11604 0.04259 L 0.04982 0.07662 C 0.03564 0.08449 0.01483 0.09097 -0.00768 0.09491 C -0.03252 0.09954 -0.05269 0.10023 -0.06726 0.09745 L -0.13568 0.08773 " pathEditMode="relative" rAng="5055493" ptsTypes="FffFF">
                                          <p:cBhvr>
                                            <p:cTn id="36" dur="2000" spd="-100000" fill="hold"/>
                                            <p:tgtEl>
                                              <p:spTgt spid="4"/>
                                            </p:tgtEl>
                                            <p:attrNameLst>
                                              <p:attrName>ppt_x</p:attrName>
                                              <p:attrName>ppt_y</p:attrName>
                                            </p:attrNameLst>
                                          </p:cBhvr>
                                          <p:rCtr x="-12502" y="3750"/>
                                        </p:animMotion>
                                      </p:childTnLst>
                                    </p:cTn>
                                  </p:par>
                                </p:childTnLst>
                              </p:cTn>
                            </p:par>
                            <p:par>
                              <p:cTn id="37" fill="hold">
                                <p:stCondLst>
                                  <p:cond delay="5450"/>
                                </p:stCondLst>
                                <p:childTnLst>
                                  <p:par>
                                    <p:cTn id="38" presetID="56" presetClass="entr" presetSubtype="0" fill="hold" grpId="0" nodeType="afterEffect">
                                      <p:stCondLst>
                                        <p:cond delay="0"/>
                                      </p:stCondLst>
                                      <p:iterate type="lt">
                                        <p:tmPct val="10000"/>
                                      </p:iterate>
                                      <p:childTnLst>
                                        <p:set>
                                          <p:cBhvr>
                                            <p:cTn id="39" dur="1" fill="hold">
                                              <p:stCondLst>
                                                <p:cond delay="0"/>
                                              </p:stCondLst>
                                            </p:cTn>
                                            <p:tgtEl>
                                              <p:spTgt spid="7"/>
                                            </p:tgtEl>
                                            <p:attrNameLst>
                                              <p:attrName>style.visibility</p:attrName>
                                            </p:attrNameLst>
                                          </p:cBhvr>
                                          <p:to>
                                            <p:strVal val="visible"/>
                                          </p:to>
                                        </p:set>
                                        <p:anim by="(-#ppt_w*2)" calcmode="lin" valueType="num">
                                          <p:cBhvr rctx="PPT">
                                            <p:cTn id="40" dur="250" autoRev="1" fill="hold">
                                              <p:stCondLst>
                                                <p:cond delay="0"/>
                                              </p:stCondLst>
                                            </p:cTn>
                                            <p:tgtEl>
                                              <p:spTgt spid="7"/>
                                            </p:tgtEl>
                                            <p:attrNameLst>
                                              <p:attrName>ppt_w</p:attrName>
                                            </p:attrNameLst>
                                          </p:cBhvr>
                                        </p:anim>
                                        <p:anim by="(#ppt_w*0.50)" calcmode="lin" valueType="num">
                                          <p:cBhvr>
                                            <p:cTn id="41" dur="250" decel="50000" autoRev="1" fill="hold">
                                              <p:stCondLst>
                                                <p:cond delay="0"/>
                                              </p:stCondLst>
                                            </p:cTn>
                                            <p:tgtEl>
                                              <p:spTgt spid="7"/>
                                            </p:tgtEl>
                                            <p:attrNameLst>
                                              <p:attrName>ppt_x</p:attrName>
                                            </p:attrNameLst>
                                          </p:cBhvr>
                                        </p:anim>
                                        <p:anim from="(-#ppt_h/2)" to="(#ppt_y)" calcmode="lin" valueType="num">
                                          <p:cBhvr>
                                            <p:cTn id="42" dur="500" fill="hold">
                                              <p:stCondLst>
                                                <p:cond delay="0"/>
                                              </p:stCondLst>
                                            </p:cTn>
                                            <p:tgtEl>
                                              <p:spTgt spid="7"/>
                                            </p:tgtEl>
                                            <p:attrNameLst>
                                              <p:attrName>ppt_y</p:attrName>
                                            </p:attrNameLst>
                                          </p:cBhvr>
                                        </p:anim>
                                        <p:animRot by="21600000">
                                          <p:cBhvr>
                                            <p:cTn id="43" dur="500" fill="hold">
                                              <p:stCondLst>
                                                <p:cond delay="0"/>
                                              </p:stCondLst>
                                            </p:cTn>
                                            <p:tgtEl>
                                              <p:spTgt spid="7"/>
                                            </p:tgtEl>
                                            <p:attrNameLst>
                                              <p:attrName>r</p:attrName>
                                            </p:attrNameLst>
                                          </p:cBhvr>
                                        </p:animRot>
                                      </p:childTnLst>
                                    </p:cTn>
                                  </p:par>
                                </p:childTnLst>
                              </p:cTn>
                            </p:par>
                            <p:par>
                              <p:cTn id="44" fill="hold">
                                <p:stCondLst>
                                  <p:cond delay="7100"/>
                                </p:stCondLst>
                                <p:childTnLst>
                                  <p:par>
                                    <p:cTn id="45" presetID="31" presetClass="entr" presetSubtype="0" fill="hold" grpId="0" nodeType="afterEffect">
                                      <p:stCondLst>
                                        <p:cond delay="0"/>
                                      </p:stCondLst>
                                      <p:childTnLst>
                                        <p:set>
                                          <p:cBhvr>
                                            <p:cTn id="46" dur="1" fill="hold">
                                              <p:stCondLst>
                                                <p:cond delay="0"/>
                                              </p:stCondLst>
                                            </p:cTn>
                                            <p:tgtEl>
                                              <p:spTgt spid="8"/>
                                            </p:tgtEl>
                                            <p:attrNameLst>
                                              <p:attrName>style.visibility</p:attrName>
                                            </p:attrNameLst>
                                          </p:cBhvr>
                                          <p:to>
                                            <p:strVal val="visible"/>
                                          </p:to>
                                        </p:set>
                                        <p:anim calcmode="lin" valueType="num">
                                          <p:cBhvr>
                                            <p:cTn id="47" dur="1000" fill="hold"/>
                                            <p:tgtEl>
                                              <p:spTgt spid="8"/>
                                            </p:tgtEl>
                                            <p:attrNameLst>
                                              <p:attrName>ppt_w</p:attrName>
                                            </p:attrNameLst>
                                          </p:cBhvr>
                                          <p:tavLst>
                                            <p:tav tm="0">
                                              <p:val>
                                                <p:fltVal val="0"/>
                                              </p:val>
                                            </p:tav>
                                            <p:tav tm="100000">
                                              <p:val>
                                                <p:strVal val="#ppt_w"/>
                                              </p:val>
                                            </p:tav>
                                          </p:tavLst>
                                        </p:anim>
                                        <p:anim calcmode="lin" valueType="num">
                                          <p:cBhvr>
                                            <p:cTn id="48" dur="1000" fill="hold"/>
                                            <p:tgtEl>
                                              <p:spTgt spid="8"/>
                                            </p:tgtEl>
                                            <p:attrNameLst>
                                              <p:attrName>ppt_h</p:attrName>
                                            </p:attrNameLst>
                                          </p:cBhvr>
                                          <p:tavLst>
                                            <p:tav tm="0">
                                              <p:val>
                                                <p:fltVal val="0"/>
                                              </p:val>
                                            </p:tav>
                                            <p:tav tm="100000">
                                              <p:val>
                                                <p:strVal val="#ppt_h"/>
                                              </p:val>
                                            </p:tav>
                                          </p:tavLst>
                                        </p:anim>
                                        <p:anim calcmode="lin" valueType="num">
                                          <p:cBhvr>
                                            <p:cTn id="49" dur="1000" fill="hold"/>
                                            <p:tgtEl>
                                              <p:spTgt spid="8"/>
                                            </p:tgtEl>
                                            <p:attrNameLst>
                                              <p:attrName>style.rotation</p:attrName>
                                            </p:attrNameLst>
                                          </p:cBhvr>
                                          <p:tavLst>
                                            <p:tav tm="0">
                                              <p:val>
                                                <p:fltVal val="90"/>
                                              </p:val>
                                            </p:tav>
                                            <p:tav tm="100000">
                                              <p:val>
                                                <p:fltVal val="0"/>
                                              </p:val>
                                            </p:tav>
                                          </p:tavLst>
                                        </p:anim>
                                        <p:animEffect transition="in" filter="fade">
                                          <p:cBhvr>
                                            <p:cTn id="50" dur="1000"/>
                                            <p:tgtEl>
                                              <p:spTgt spid="8"/>
                                            </p:tgtEl>
                                          </p:cBhvr>
                                        </p:animEffect>
                                      </p:childTnLst>
                                    </p:cTn>
                                  </p:par>
                                </p:childTnLst>
                              </p:cTn>
                            </p:par>
                            <p:par>
                              <p:cTn id="51" fill="hold">
                                <p:stCondLst>
                                  <p:cond delay="8100"/>
                                </p:stCondLst>
                                <p:childTnLst>
                                  <p:par>
                                    <p:cTn id="52" presetID="22" presetClass="entr" presetSubtype="4" fill="hold" grpId="0" nodeType="afterEffect">
                                      <p:stCondLst>
                                        <p:cond delay="0"/>
                                      </p:stCondLst>
                                      <p:childTnLst>
                                        <p:set>
                                          <p:cBhvr>
                                            <p:cTn id="53" dur="1" fill="hold">
                                              <p:stCondLst>
                                                <p:cond delay="0"/>
                                              </p:stCondLst>
                                            </p:cTn>
                                            <p:tgtEl>
                                              <p:spTgt spid="10"/>
                                            </p:tgtEl>
                                            <p:attrNameLst>
                                              <p:attrName>style.visibility</p:attrName>
                                            </p:attrNameLst>
                                          </p:cBhvr>
                                          <p:to>
                                            <p:strVal val="visible"/>
                                          </p:to>
                                        </p:set>
                                        <p:animEffect transition="in" filter="wipe(down)">
                                          <p:cBhvr>
                                            <p:cTn id="54" dur="500"/>
                                            <p:tgtEl>
                                              <p:spTgt spid="10"/>
                                            </p:tgtEl>
                                          </p:cBhvr>
                                        </p:animEffect>
                                      </p:childTnLst>
                                    </p:cTn>
                                  </p:par>
                                </p:childTnLst>
                              </p:cTn>
                            </p:par>
                            <p:par>
                              <p:cTn id="55" fill="hold">
                                <p:stCondLst>
                                  <p:cond delay="8600"/>
                                </p:stCondLst>
                                <p:childTnLst>
                                  <p:par>
                                    <p:cTn id="56" presetID="22" presetClass="entr" presetSubtype="1" fill="hold" grpId="0" nodeType="afterEffect">
                                      <p:stCondLst>
                                        <p:cond delay="0"/>
                                      </p:stCondLst>
                                      <p:childTnLst>
                                        <p:set>
                                          <p:cBhvr>
                                            <p:cTn id="57" dur="1" fill="hold">
                                              <p:stCondLst>
                                                <p:cond delay="0"/>
                                              </p:stCondLst>
                                            </p:cTn>
                                            <p:tgtEl>
                                              <p:spTgt spid="11"/>
                                            </p:tgtEl>
                                            <p:attrNameLst>
                                              <p:attrName>style.visibility</p:attrName>
                                            </p:attrNameLst>
                                          </p:cBhvr>
                                          <p:to>
                                            <p:strVal val="visible"/>
                                          </p:to>
                                        </p:set>
                                        <p:animEffect transition="in" filter="wipe(up)">
                                          <p:cBhvr>
                                            <p:cTn id="58" dur="500"/>
                                            <p:tgtEl>
                                              <p:spTgt spid="11"/>
                                            </p:tgtEl>
                                          </p:cBhvr>
                                        </p:animEffect>
                                      </p:childTnLst>
                                    </p:cTn>
                                  </p:par>
                                </p:childTnLst>
                              </p:cTn>
                            </p:par>
                            <p:par>
                              <p:cTn id="59" fill="hold">
                                <p:stCondLst>
                                  <p:cond delay="9100"/>
                                </p:stCondLst>
                                <p:childTnLst>
                                  <p:par>
                                    <p:cTn id="60" presetID="22" presetClass="entr" presetSubtype="1" fill="hold" grpId="0" nodeType="afterEffect">
                                      <p:stCondLst>
                                        <p:cond delay="0"/>
                                      </p:stCondLst>
                                      <p:childTnLst>
                                        <p:set>
                                          <p:cBhvr>
                                            <p:cTn id="61" dur="1" fill="hold">
                                              <p:stCondLst>
                                                <p:cond delay="0"/>
                                              </p:stCondLst>
                                            </p:cTn>
                                            <p:tgtEl>
                                              <p:spTgt spid="9"/>
                                            </p:tgtEl>
                                            <p:attrNameLst>
                                              <p:attrName>style.visibility</p:attrName>
                                            </p:attrNameLst>
                                          </p:cBhvr>
                                          <p:to>
                                            <p:strVal val="visible"/>
                                          </p:to>
                                        </p:set>
                                        <p:animEffect transition="in" filter="wipe(up)">
                                          <p:cBhvr>
                                            <p:cTn id="62"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animBg="1"/>
          <p:bldP spid="11" grpId="0" animBg="1"/>
          <p:bldP spid="10" grpId="0" animBg="1"/>
          <p:bldP spid="2" grpId="0" animBg="1"/>
          <p:bldP spid="3" grpId="0"/>
          <p:bldP spid="7" grpId="0"/>
          <p:bldP spid="8" grpId="0"/>
          <p:bldP spid="9" grpId="0"/>
        </p:bldLst>
      </p:timing>
    </mc:Fallback>
  </mc:AlternateContent>
</p:sld>
</file>

<file path=ppt/slides/slide16.xml><?xml version="1.0" encoding="utf-8"?>
<p:sld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
        <p:cNvGrpSpPr/>
        <p:nvPr/>
      </p:nvGrpSpPr>
      <p:grpSpPr>
        <a:xfrm>
          <a:off x="0" y="0"/>
          <a:ext cx="0" cy="0"/>
          <a:chOff x="0" y="0"/>
          <a:chExt cx="0" cy="0"/>
        </a:xfrm>
      </p:grpSpPr>
      <p:sp>
        <p:nvSpPr>
          <p:cNvPr id="19" name="矩形 18"/>
          <p:cNvSpPr/>
          <p:nvPr/>
        </p:nvSpPr>
        <p:spPr bwMode="auto">
          <a:xfrm>
            <a:off x="-12595" y="681540"/>
            <a:ext cx="9144000" cy="421246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grpSp>
        <p:nvGrpSpPr>
          <p:cNvPr id="3" name="组合 2"/>
          <p:cNvGrpSpPr/>
          <p:nvPr/>
        </p:nvGrpSpPr>
        <p:grpSpPr>
          <a:xfrm>
            <a:off x="633407" y="1499375"/>
            <a:ext cx="3077140" cy="3078342"/>
            <a:chOff x="844873" y="1999167"/>
            <a:chExt cx="4104456" cy="4104456"/>
          </a:xfrm>
        </p:grpSpPr>
        <p:sp>
          <p:nvSpPr>
            <p:cNvPr id="5" name="弧形 4"/>
            <p:cNvSpPr/>
            <p:nvPr/>
          </p:nvSpPr>
          <p:spPr bwMode="auto">
            <a:xfrm>
              <a:off x="1162190" y="2316484"/>
              <a:ext cx="3469823" cy="3469823"/>
            </a:xfrm>
            <a:prstGeom prst="arc">
              <a:avLst>
                <a:gd name="adj1" fmla="val 58404"/>
                <a:gd name="adj2" fmla="val 0"/>
              </a:avLst>
            </a:prstGeom>
            <a:solidFill>
              <a:schemeClr val="accent2"/>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20" name="弧形 19"/>
            <p:cNvSpPr/>
            <p:nvPr/>
          </p:nvSpPr>
          <p:spPr bwMode="auto">
            <a:xfrm>
              <a:off x="1076867" y="2231161"/>
              <a:ext cx="3640469" cy="3640469"/>
            </a:xfrm>
            <a:prstGeom prst="arc">
              <a:avLst>
                <a:gd name="adj1" fmla="val 16200000"/>
                <a:gd name="adj2" fmla="val 7641372"/>
              </a:avLst>
            </a:prstGeom>
            <a:solidFill>
              <a:schemeClr val="accent5"/>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21" name="弧形 20"/>
            <p:cNvSpPr/>
            <p:nvPr/>
          </p:nvSpPr>
          <p:spPr bwMode="auto">
            <a:xfrm>
              <a:off x="907469" y="2061763"/>
              <a:ext cx="3979264" cy="3979264"/>
            </a:xfrm>
            <a:prstGeom prst="arc">
              <a:avLst>
                <a:gd name="adj1" fmla="val 16200000"/>
                <a:gd name="adj2" fmla="val 4855334"/>
              </a:avLst>
            </a:prstGeom>
            <a:solidFill>
              <a:schemeClr val="tx1"/>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22" name="弧形 21"/>
            <p:cNvSpPr/>
            <p:nvPr/>
          </p:nvSpPr>
          <p:spPr bwMode="auto">
            <a:xfrm>
              <a:off x="844873" y="1999167"/>
              <a:ext cx="4104456" cy="4104456"/>
            </a:xfrm>
            <a:prstGeom prst="arc">
              <a:avLst>
                <a:gd name="adj1" fmla="val 15785510"/>
                <a:gd name="adj2" fmla="val 1263368"/>
              </a:avLst>
            </a:prstGeom>
            <a:solidFill>
              <a:schemeClr val="tx1">
                <a:lumMod val="75000"/>
              </a:schemeClr>
            </a:solidFill>
            <a:ln w="9525" cap="flat" cmpd="sng" algn="ctr">
              <a:no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grpSp>
      <p:sp>
        <p:nvSpPr>
          <p:cNvPr id="23" name="Text Box 10"/>
          <p:cNvSpPr txBox="1">
            <a:spLocks noChangeArrowheads="1"/>
          </p:cNvSpPr>
          <p:nvPr/>
        </p:nvSpPr>
        <p:spPr bwMode="auto">
          <a:xfrm>
            <a:off x="2411256" y="2257684"/>
            <a:ext cx="770047" cy="530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pPr algn="ctr"/>
            <a:r>
              <a:rPr lang="zh-CN" altLang="en-US" sz="1500" dirty="0">
                <a:solidFill>
                  <a:srgbClr val="F8F8F8"/>
                </a:solidFill>
                <a:latin typeface="微软雅黑" pitchFamily="34" charset="-122"/>
                <a:ea typeface="微软雅黑" pitchFamily="34" charset="-122"/>
              </a:rPr>
              <a:t>XX业务</a:t>
            </a:r>
          </a:p>
          <a:p>
            <a:pPr algn="ctr"/>
            <a:r>
              <a:rPr lang="zh-CN" altLang="en-US" sz="1500" dirty="0">
                <a:solidFill>
                  <a:srgbClr val="F8F8F8"/>
                </a:solidFill>
                <a:latin typeface="微软雅黑" pitchFamily="34" charset="-122"/>
                <a:ea typeface="微软雅黑" pitchFamily="34" charset="-122"/>
              </a:rPr>
              <a:t>28%</a:t>
            </a:r>
          </a:p>
        </p:txBody>
      </p:sp>
      <p:sp>
        <p:nvSpPr>
          <p:cNvPr id="24" name="Text Box 11"/>
          <p:cNvSpPr txBox="1">
            <a:spLocks noChangeArrowheads="1"/>
          </p:cNvSpPr>
          <p:nvPr/>
        </p:nvSpPr>
        <p:spPr bwMode="auto">
          <a:xfrm>
            <a:off x="1534988" y="3747076"/>
            <a:ext cx="770047" cy="530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pPr algn="ctr"/>
            <a:r>
              <a:rPr lang="zh-CN" altLang="en-US" sz="1500" dirty="0">
                <a:solidFill>
                  <a:srgbClr val="F8F8F8"/>
                </a:solidFill>
                <a:latin typeface="微软雅黑" pitchFamily="34" charset="-122"/>
                <a:ea typeface="微软雅黑" pitchFamily="34" charset="-122"/>
              </a:rPr>
              <a:t>XX业务</a:t>
            </a:r>
          </a:p>
          <a:p>
            <a:pPr algn="ctr"/>
            <a:r>
              <a:rPr lang="zh-CN" altLang="en-US" sz="1500" dirty="0">
                <a:solidFill>
                  <a:srgbClr val="F8F8F8"/>
                </a:solidFill>
                <a:latin typeface="微软雅黑" pitchFamily="34" charset="-122"/>
                <a:ea typeface="微软雅黑" pitchFamily="34" charset="-122"/>
              </a:rPr>
              <a:t>11.2%</a:t>
            </a:r>
          </a:p>
        </p:txBody>
      </p:sp>
      <p:sp>
        <p:nvSpPr>
          <p:cNvPr id="25" name="Text Box 16"/>
          <p:cNvSpPr txBox="1">
            <a:spLocks noChangeArrowheads="1"/>
          </p:cNvSpPr>
          <p:nvPr/>
        </p:nvSpPr>
        <p:spPr bwMode="auto">
          <a:xfrm>
            <a:off x="2431405" y="3520800"/>
            <a:ext cx="770047" cy="530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pPr algn="ctr"/>
            <a:r>
              <a:rPr lang="zh-CN" altLang="en-US" sz="1500" dirty="0">
                <a:solidFill>
                  <a:srgbClr val="F8F8F8"/>
                </a:solidFill>
                <a:latin typeface="微软雅黑" pitchFamily="34" charset="-122"/>
                <a:ea typeface="微软雅黑" pitchFamily="34" charset="-122"/>
              </a:rPr>
              <a:t>XX业务</a:t>
            </a:r>
          </a:p>
          <a:p>
            <a:pPr algn="ctr"/>
            <a:r>
              <a:rPr lang="zh-CN" altLang="en-US" sz="1500" dirty="0">
                <a:solidFill>
                  <a:srgbClr val="F8F8F8"/>
                </a:solidFill>
                <a:latin typeface="微软雅黑" pitchFamily="34" charset="-122"/>
                <a:ea typeface="微软雅黑" pitchFamily="34" charset="-122"/>
              </a:rPr>
              <a:t>21.8%</a:t>
            </a:r>
          </a:p>
        </p:txBody>
      </p:sp>
      <p:sp>
        <p:nvSpPr>
          <p:cNvPr id="26" name="Text Box 17"/>
          <p:cNvSpPr txBox="1">
            <a:spLocks noChangeArrowheads="1"/>
          </p:cNvSpPr>
          <p:nvPr/>
        </p:nvSpPr>
        <p:spPr bwMode="auto">
          <a:xfrm>
            <a:off x="1184127" y="2607156"/>
            <a:ext cx="770047" cy="530896"/>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pPr algn="ctr"/>
            <a:r>
              <a:rPr lang="zh-CN" altLang="en-US" sz="1500" dirty="0">
                <a:solidFill>
                  <a:srgbClr val="F8F8F8"/>
                </a:solidFill>
                <a:latin typeface="微软雅黑" pitchFamily="34" charset="-122"/>
                <a:ea typeface="微软雅黑" pitchFamily="34" charset="-122"/>
              </a:rPr>
              <a:t>XX业务</a:t>
            </a:r>
          </a:p>
          <a:p>
            <a:pPr algn="ctr"/>
            <a:r>
              <a:rPr lang="zh-CN" altLang="en-US" sz="1500" dirty="0">
                <a:solidFill>
                  <a:srgbClr val="F8F8F8"/>
                </a:solidFill>
                <a:latin typeface="微软雅黑" pitchFamily="34" charset="-122"/>
                <a:ea typeface="微软雅黑" pitchFamily="34" charset="-122"/>
              </a:rPr>
              <a:t>占39%</a:t>
            </a:r>
          </a:p>
        </p:txBody>
      </p:sp>
      <p:sp>
        <p:nvSpPr>
          <p:cNvPr id="27" name="Text Box 12"/>
          <p:cNvSpPr txBox="1">
            <a:spLocks noChangeArrowheads="1"/>
          </p:cNvSpPr>
          <p:nvPr/>
        </p:nvSpPr>
        <p:spPr bwMode="auto">
          <a:xfrm>
            <a:off x="4043000" y="1271538"/>
            <a:ext cx="2472457" cy="300083"/>
          </a:xfrm>
          <a:prstGeom prst="rect">
            <a:avLst/>
          </a:prstGeom>
          <a:solidFill>
            <a:schemeClr val="tx1"/>
          </a:solidFill>
          <a:ln>
            <a:noFill/>
          </a:ln>
          <a:effectLst/>
        </p:spPr>
        <p:txBody>
          <a:bodyPr lIns="68562" tIns="34281" rIns="68562" bIns="34281">
            <a:spAutoFit/>
          </a:bodyPr>
          <a:lstStyle/>
          <a:p>
            <a:pPr algn="ctr"/>
            <a:r>
              <a:rPr lang="zh-CN" altLang="en-US" sz="1500" dirty="0">
                <a:solidFill>
                  <a:srgbClr val="F8F8F8"/>
                </a:solidFill>
                <a:ea typeface="微软雅黑" pitchFamily="34" charset="-122"/>
              </a:rPr>
              <a:t>这里输入您的标题</a:t>
            </a:r>
          </a:p>
        </p:txBody>
      </p:sp>
      <p:sp>
        <p:nvSpPr>
          <p:cNvPr id="28" name="Text Box 13"/>
          <p:cNvSpPr txBox="1">
            <a:spLocks noChangeArrowheads="1"/>
          </p:cNvSpPr>
          <p:nvPr/>
        </p:nvSpPr>
        <p:spPr bwMode="auto">
          <a:xfrm>
            <a:off x="4190676" y="1676798"/>
            <a:ext cx="1979183" cy="114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pPr algn="ctr"/>
            <a:r>
              <a:rPr lang="zh-CN" altLang="en-US" sz="1400" dirty="0">
                <a:solidFill>
                  <a:schemeClr val="bg1"/>
                </a:solidFill>
                <a:latin typeface="+mn-ea"/>
                <a:ea typeface="+mn-ea"/>
              </a:rPr>
              <a:t>●这里输入您的文字</a:t>
            </a:r>
          </a:p>
          <a:p>
            <a:pPr algn="ctr"/>
            <a:r>
              <a:rPr lang="zh-CN" altLang="en-US" sz="1400" dirty="0">
                <a:solidFill>
                  <a:schemeClr val="bg1"/>
                </a:solidFill>
                <a:latin typeface="+mn-ea"/>
                <a:ea typeface="+mn-ea"/>
              </a:rPr>
              <a:t>●这里输入您的文字</a:t>
            </a:r>
          </a:p>
          <a:p>
            <a:pPr algn="ctr"/>
            <a:r>
              <a:rPr lang="zh-CN" altLang="en-US" sz="1400" dirty="0">
                <a:solidFill>
                  <a:schemeClr val="bg1"/>
                </a:solidFill>
                <a:latin typeface="+mn-ea"/>
                <a:ea typeface="+mn-ea"/>
              </a:rPr>
              <a:t>●这里输入您的文字</a:t>
            </a:r>
          </a:p>
          <a:p>
            <a:pPr algn="ctr"/>
            <a:r>
              <a:rPr lang="zh-CN" altLang="en-US" sz="1400" dirty="0">
                <a:solidFill>
                  <a:schemeClr val="bg1"/>
                </a:solidFill>
                <a:latin typeface="+mn-ea"/>
                <a:ea typeface="+mn-ea"/>
              </a:rPr>
              <a:t>●这里输入您的文字</a:t>
            </a:r>
          </a:p>
          <a:p>
            <a:pPr algn="ctr"/>
            <a:r>
              <a:rPr lang="zh-CN" altLang="en-US" sz="1400" dirty="0">
                <a:solidFill>
                  <a:schemeClr val="bg1"/>
                </a:solidFill>
                <a:latin typeface="+mn-ea"/>
                <a:ea typeface="+mn-ea"/>
              </a:rPr>
              <a:t>●这里输入您的文字</a:t>
            </a:r>
          </a:p>
        </p:txBody>
      </p:sp>
      <p:sp>
        <p:nvSpPr>
          <p:cNvPr id="29" name="Text Box 14"/>
          <p:cNvSpPr txBox="1">
            <a:spLocks noChangeArrowheads="1"/>
          </p:cNvSpPr>
          <p:nvPr/>
        </p:nvSpPr>
        <p:spPr bwMode="auto">
          <a:xfrm>
            <a:off x="4207823" y="3152581"/>
            <a:ext cx="2307633" cy="1577337"/>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r>
              <a:rPr lang="zh-CN" altLang="en-US" sz="1400" dirty="0">
                <a:solidFill>
                  <a:schemeClr val="bg1"/>
                </a:solidFill>
                <a:latin typeface="+mn-ea"/>
                <a:ea typeface="+mn-ea"/>
              </a:rPr>
              <a:t>这里输入您的文字这里输入您的文字这里输入您的文字这里输入您的文字这里输入您的文字这里输入您的文字这里输入您的文字这里输入您的文字这里输入您的文字这里输入您的文字</a:t>
            </a:r>
          </a:p>
        </p:txBody>
      </p:sp>
      <p:sp>
        <p:nvSpPr>
          <p:cNvPr id="30" name="矩形 29"/>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1" name="TextBox 30"/>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F8F8F8"/>
                </a:solidFill>
                <a:latin typeface="+mj-ea"/>
                <a:ea typeface="+mj-ea"/>
              </a:rPr>
              <a:t>经营业绩</a:t>
            </a:r>
          </a:p>
        </p:txBody>
      </p:sp>
      <p:sp>
        <p:nvSpPr>
          <p:cNvPr id="32" name="矩形 31"/>
          <p:cNvSpPr/>
          <p:nvPr/>
        </p:nvSpPr>
        <p:spPr bwMode="auto">
          <a:xfrm>
            <a:off x="-12595" y="681540"/>
            <a:ext cx="9144000" cy="16201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3" name="Freeform 5"/>
          <p:cNvSpPr>
            <a:spLocks/>
          </p:cNvSpPr>
          <p:nvPr/>
        </p:nvSpPr>
        <p:spPr bwMode="auto">
          <a:xfrm>
            <a:off x="242681" y="78949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34" name="TextBox 33"/>
          <p:cNvSpPr txBox="1"/>
          <p:nvPr/>
        </p:nvSpPr>
        <p:spPr>
          <a:xfrm>
            <a:off x="434872" y="751059"/>
            <a:ext cx="1522899" cy="346249"/>
          </a:xfrm>
          <a:prstGeom prst="rect">
            <a:avLst/>
          </a:prstGeom>
          <a:noFill/>
        </p:spPr>
        <p:txBody>
          <a:bodyPr wrap="none" lIns="68562" tIns="34281" rIns="68562" bIns="34281" rtlCol="0">
            <a:spAutoFit/>
          </a:bodyPr>
          <a:lstStyle/>
          <a:p>
            <a:r>
              <a:rPr lang="zh-CN" altLang="en-US" dirty="0">
                <a:latin typeface="+mj-ea"/>
                <a:ea typeface="+mj-ea"/>
              </a:rPr>
              <a:t>主营业务占比</a:t>
            </a:r>
          </a:p>
        </p:txBody>
      </p:sp>
      <p:sp>
        <p:nvSpPr>
          <p:cNvPr id="35" name="矩形 34"/>
          <p:cNvSpPr/>
          <p:nvPr/>
        </p:nvSpPr>
        <p:spPr bwMode="auto">
          <a:xfrm>
            <a:off x="-12595" y="4737795"/>
            <a:ext cx="9144000" cy="16201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pic>
        <p:nvPicPr>
          <p:cNvPr id="2" name="图片 1"/>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2468" y="3152581"/>
            <a:ext cx="2604826" cy="1990919"/>
          </a:xfrm>
          <a:prstGeom prst="rect">
            <a:avLst/>
          </a:prstGeom>
        </p:spPr>
      </p:pic>
    </p:spTree>
    <p:extLst>
      <p:ext uri="{BB962C8B-B14F-4D97-AF65-F5344CB8AC3E}">
        <p14:creationId xmlns:p14="http://schemas.microsoft.com/office/powerpoint/2010/main" val="3450397857"/>
      </p:ext>
    </p:extLst>
  </p:cSld>
  <p:clrMapOvr>
    <a:masterClrMapping/>
  </p:clrMapOvr>
  <p:transition spd="slow" advTm="10152">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14:bounceEnd="33333">
                                          <p:cBhvr additive="base">
                                            <p:cTn id="7" dur="300" fill="hold"/>
                                            <p:tgtEl>
                                              <p:spTgt spid="30"/>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1"/>
                                            </p:tgtEl>
                                            <p:attrNameLst>
                                              <p:attrName>style.visibility</p:attrName>
                                            </p:attrNameLst>
                                          </p:cBhvr>
                                          <p:to>
                                            <p:strVal val="visible"/>
                                          </p:to>
                                        </p:set>
                                        <p:anim by="(-#ppt_w*2)" calcmode="lin" valueType="num">
                                          <p:cBhvr rctx="PPT">
                                            <p:cTn id="12" dur="250" autoRev="1" fill="hold">
                                              <p:stCondLst>
                                                <p:cond delay="0"/>
                                              </p:stCondLst>
                                            </p:cTn>
                                            <p:tgtEl>
                                              <p:spTgt spid="31"/>
                                            </p:tgtEl>
                                            <p:attrNameLst>
                                              <p:attrName>ppt_w</p:attrName>
                                            </p:attrNameLst>
                                          </p:cBhvr>
                                        </p:anim>
                                        <p:anim by="(#ppt_w*0.50)" calcmode="lin" valueType="num">
                                          <p:cBhvr>
                                            <p:cTn id="13" dur="250" decel="50000" autoRev="1" fill="hold">
                                              <p:stCondLst>
                                                <p:cond delay="0"/>
                                              </p:stCondLst>
                                            </p:cTn>
                                            <p:tgtEl>
                                              <p:spTgt spid="31"/>
                                            </p:tgtEl>
                                            <p:attrNameLst>
                                              <p:attrName>ppt_x</p:attrName>
                                            </p:attrNameLst>
                                          </p:cBhvr>
                                        </p:anim>
                                        <p:anim from="(-#ppt_h/2)" to="(#ppt_y)" calcmode="lin" valueType="num">
                                          <p:cBhvr>
                                            <p:cTn id="14" dur="500" fill="hold">
                                              <p:stCondLst>
                                                <p:cond delay="0"/>
                                              </p:stCondLst>
                                            </p:cTn>
                                            <p:tgtEl>
                                              <p:spTgt spid="31"/>
                                            </p:tgtEl>
                                            <p:attrNameLst>
                                              <p:attrName>ppt_y</p:attrName>
                                            </p:attrNameLst>
                                          </p:cBhvr>
                                        </p:anim>
                                        <p:animRot by="21600000">
                                          <p:cBhvr>
                                            <p:cTn id="15" dur="500" fill="hold">
                                              <p:stCondLst>
                                                <p:cond delay="0"/>
                                              </p:stCondLst>
                                            </p:cTn>
                                            <p:tgtEl>
                                              <p:spTgt spid="31"/>
                                            </p:tgtEl>
                                            <p:attrNameLst>
                                              <p:attrName>r</p:attrName>
                                            </p:attrNameLst>
                                          </p:cBhvr>
                                        </p:animRot>
                                      </p:childTnLst>
                                    </p:cTn>
                                  </p:par>
                                </p:childTnLst>
                              </p:cTn>
                            </p:par>
                            <p:par>
                              <p:cTn id="16" fill="hold">
                                <p:stCondLst>
                                  <p:cond delay="1700"/>
                                </p:stCondLst>
                                <p:childTnLst>
                                  <p:par>
                                    <p:cTn id="17" presetID="2" presetClass="entr" presetSubtype="4"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par>
                              <p:cTn id="21" fill="hold">
                                <p:stCondLst>
                                  <p:cond delay="2200"/>
                                </p:stCondLst>
                                <p:childTnLst>
                                  <p:par>
                                    <p:cTn id="22" presetID="1" presetClass="entr" presetSubtype="0" fill="hold" grpId="1" nodeType="after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childTnLst>
                              </p:cTn>
                            </p:par>
                            <p:par>
                              <p:cTn id="24" fill="hold">
                                <p:stCondLst>
                                  <p:cond delay="2200"/>
                                </p:stCondLst>
                                <p:childTnLst>
                                  <p:par>
                                    <p:cTn id="25" presetID="42" presetClass="path" presetSubtype="0" accel="50000" decel="50000" fill="hold" grpId="0" nodeType="afterEffect">
                                      <p:stCondLst>
                                        <p:cond delay="0"/>
                                      </p:stCondLst>
                                      <p:childTnLst>
                                        <p:animMotion origin="layout" path="M -3.78821E-6 -0.78334 L -3.78821E-6 4.44444E-6 " pathEditMode="relative" rAng="0" ptsTypes="AA">
                                          <p:cBhvr>
                                            <p:cTn id="26" dur="500" fill="hold"/>
                                            <p:tgtEl>
                                              <p:spTgt spid="35"/>
                                            </p:tgtEl>
                                            <p:attrNameLst>
                                              <p:attrName>ppt_x</p:attrName>
                                              <p:attrName>ppt_y</p:attrName>
                                            </p:attrNameLst>
                                          </p:cBhvr>
                                          <p:rCtr x="0" y="39167"/>
                                        </p:animMotion>
                                      </p:childTnLst>
                                    </p:cTn>
                                  </p:par>
                                </p:childTnLst>
                              </p:cTn>
                            </p:par>
                            <p:par>
                              <p:cTn id="27" fill="hold">
                                <p:stCondLst>
                                  <p:cond delay="2700"/>
                                </p:stCondLst>
                                <p:childTnLst>
                                  <p:par>
                                    <p:cTn id="28" presetID="2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200"/>
                                </p:stCondLst>
                                <p:childTnLst>
                                  <p:par>
                                    <p:cTn id="32" presetID="2" presetClass="entr" presetSubtype="1" fill="hold" grpId="0" nodeType="afterEffect" p14:presetBounceEnd="33333">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14:bounceEnd="33333">
                                          <p:cBhvr additive="base">
                                            <p:cTn id="34" dur="300" fill="hold"/>
                                            <p:tgtEl>
                                              <p:spTgt spid="33"/>
                                            </p:tgtEl>
                                            <p:attrNameLst>
                                              <p:attrName>ppt_x</p:attrName>
                                            </p:attrNameLst>
                                          </p:cBhvr>
                                          <p:tavLst>
                                            <p:tav tm="0">
                                              <p:val>
                                                <p:strVal val="#ppt_x"/>
                                              </p:val>
                                            </p:tav>
                                            <p:tav tm="100000">
                                              <p:val>
                                                <p:strVal val="#ppt_x"/>
                                              </p:val>
                                            </p:tav>
                                          </p:tavLst>
                                        </p:anim>
                                        <p:anim calcmode="lin" valueType="num" p14:bounceEnd="33333">
                                          <p:cBhvr additive="base">
                                            <p:cTn id="35" dur="300" fill="hold"/>
                                            <p:tgtEl>
                                              <p:spTgt spid="33"/>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34"/>
                                            </p:tgtEl>
                                            <p:attrNameLst>
                                              <p:attrName>style.visibility</p:attrName>
                                            </p:attrNameLst>
                                          </p:cBhvr>
                                          <p:to>
                                            <p:strVal val="visible"/>
                                          </p:to>
                                        </p:set>
                                        <p:anim by="(-#ppt_w*2)" calcmode="lin" valueType="num">
                                          <p:cBhvr rctx="PPT">
                                            <p:cTn id="39" dur="250" autoRev="1" fill="hold">
                                              <p:stCondLst>
                                                <p:cond delay="0"/>
                                              </p:stCondLst>
                                            </p:cTn>
                                            <p:tgtEl>
                                              <p:spTgt spid="34"/>
                                            </p:tgtEl>
                                            <p:attrNameLst>
                                              <p:attrName>ppt_w</p:attrName>
                                            </p:attrNameLst>
                                          </p:cBhvr>
                                        </p:anim>
                                        <p:anim by="(#ppt_w*0.50)" calcmode="lin" valueType="num">
                                          <p:cBhvr>
                                            <p:cTn id="40" dur="250" decel="50000" autoRev="1" fill="hold">
                                              <p:stCondLst>
                                                <p:cond delay="0"/>
                                              </p:stCondLst>
                                            </p:cTn>
                                            <p:tgtEl>
                                              <p:spTgt spid="34"/>
                                            </p:tgtEl>
                                            <p:attrNameLst>
                                              <p:attrName>ppt_x</p:attrName>
                                            </p:attrNameLst>
                                          </p:cBhvr>
                                        </p:anim>
                                        <p:anim from="(-#ppt_h/2)" to="(#ppt_y)" calcmode="lin" valueType="num">
                                          <p:cBhvr>
                                            <p:cTn id="41" dur="500" fill="hold">
                                              <p:stCondLst>
                                                <p:cond delay="0"/>
                                              </p:stCondLst>
                                            </p:cTn>
                                            <p:tgtEl>
                                              <p:spTgt spid="34"/>
                                            </p:tgtEl>
                                            <p:attrNameLst>
                                              <p:attrName>ppt_y</p:attrName>
                                            </p:attrNameLst>
                                          </p:cBhvr>
                                        </p:anim>
                                        <p:animRot by="21600000">
                                          <p:cBhvr>
                                            <p:cTn id="42" dur="500" fill="hold">
                                              <p:stCondLst>
                                                <p:cond delay="0"/>
                                              </p:stCondLst>
                                            </p:cTn>
                                            <p:tgtEl>
                                              <p:spTgt spid="34"/>
                                            </p:tgtEl>
                                            <p:attrNameLst>
                                              <p:attrName>r</p:attrName>
                                            </p:attrNameLst>
                                          </p:cBhvr>
                                        </p:animRot>
                                      </p:childTnLst>
                                    </p:cTn>
                                  </p:par>
                                </p:childTnLst>
                              </p:cTn>
                            </p:par>
                            <p:par>
                              <p:cTn id="43" fill="hold">
                                <p:stCondLst>
                                  <p:cond delay="4250"/>
                                </p:stCondLst>
                                <p:childTnLst>
                                  <p:par>
                                    <p:cTn id="44" presetID="2" presetClass="entr" presetSubtype="1" fill="hold" nodeType="afterEffect" p14:presetBounceEnd="60000">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14:bounceEnd="60000">
                                          <p:cBhvr additive="base">
                                            <p:cTn id="46" dur="500" fill="hold"/>
                                            <p:tgtEl>
                                              <p:spTgt spid="3"/>
                                            </p:tgtEl>
                                            <p:attrNameLst>
                                              <p:attrName>ppt_x</p:attrName>
                                            </p:attrNameLst>
                                          </p:cBhvr>
                                          <p:tavLst>
                                            <p:tav tm="0">
                                              <p:val>
                                                <p:strVal val="#ppt_x"/>
                                              </p:val>
                                            </p:tav>
                                            <p:tav tm="100000">
                                              <p:val>
                                                <p:strVal val="#ppt_x"/>
                                              </p:val>
                                            </p:tav>
                                          </p:tavLst>
                                        </p:anim>
                                        <p:anim calcmode="lin" valueType="num" p14:bounceEnd="60000">
                                          <p:cBhvr additive="base">
                                            <p:cTn id="47" dur="500" fill="hold"/>
                                            <p:tgtEl>
                                              <p:spTgt spid="3"/>
                                            </p:tgtEl>
                                            <p:attrNameLst>
                                              <p:attrName>ppt_y</p:attrName>
                                            </p:attrNameLst>
                                          </p:cBhvr>
                                          <p:tavLst>
                                            <p:tav tm="0">
                                              <p:val>
                                                <p:strVal val="0-#ppt_h/2"/>
                                              </p:val>
                                            </p:tav>
                                            <p:tav tm="100000">
                                              <p:val>
                                                <p:strVal val="#ppt_y"/>
                                              </p:val>
                                            </p:tav>
                                          </p:tavLst>
                                        </p:anim>
                                      </p:childTnLst>
                                    </p:cTn>
                                  </p:par>
                                </p:childTnLst>
                              </p:cTn>
                            </p:par>
                            <p:par>
                              <p:cTn id="48" fill="hold">
                                <p:stCondLst>
                                  <p:cond delay="475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p:stCondLst>
                                  <p:cond delay="5250"/>
                                </p:stCondLst>
                                <p:childTnLst>
                                  <p:par>
                                    <p:cTn id="56" presetID="31"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90"/>
                                              </p:val>
                                            </p:tav>
                                            <p:tav tm="100000">
                                              <p:val>
                                                <p:fltVal val="0"/>
                                              </p:val>
                                            </p:tav>
                                          </p:tavLst>
                                        </p:anim>
                                        <p:animEffect transition="in" filter="fade">
                                          <p:cBhvr>
                                            <p:cTn id="61" dur="500"/>
                                            <p:tgtEl>
                                              <p:spTgt spid="23"/>
                                            </p:tgtEl>
                                          </p:cBhvr>
                                        </p:animEffect>
                                      </p:childTnLst>
                                    </p:cTn>
                                  </p:par>
                                </p:childTnLst>
                              </p:cTn>
                            </p:par>
                            <p:par>
                              <p:cTn id="62" fill="hold">
                                <p:stCondLst>
                                  <p:cond delay="5750"/>
                                </p:stCondLst>
                                <p:childTnLst>
                                  <p:par>
                                    <p:cTn id="63" presetID="31"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 calcmode="lin" valueType="num">
                                          <p:cBhvr>
                                            <p:cTn id="67" dur="500" fill="hold"/>
                                            <p:tgtEl>
                                              <p:spTgt spid="25"/>
                                            </p:tgtEl>
                                            <p:attrNameLst>
                                              <p:attrName>style.rotation</p:attrName>
                                            </p:attrNameLst>
                                          </p:cBhvr>
                                          <p:tavLst>
                                            <p:tav tm="0">
                                              <p:val>
                                                <p:fltVal val="90"/>
                                              </p:val>
                                            </p:tav>
                                            <p:tav tm="100000">
                                              <p:val>
                                                <p:fltVal val="0"/>
                                              </p:val>
                                            </p:tav>
                                          </p:tavLst>
                                        </p:anim>
                                        <p:animEffect transition="in" filter="fade">
                                          <p:cBhvr>
                                            <p:cTn id="68" dur="500"/>
                                            <p:tgtEl>
                                              <p:spTgt spid="25"/>
                                            </p:tgtEl>
                                          </p:cBhvr>
                                        </p:animEffect>
                                      </p:childTnLst>
                                    </p:cTn>
                                  </p:par>
                                </p:childTnLst>
                              </p:cTn>
                            </p:par>
                            <p:par>
                              <p:cTn id="69" fill="hold">
                                <p:stCondLst>
                                  <p:cond delay="6250"/>
                                </p:stCondLst>
                                <p:childTnLst>
                                  <p:par>
                                    <p:cTn id="70" presetID="31"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 calcmode="lin" valueType="num">
                                          <p:cBhvr>
                                            <p:cTn id="74" dur="500" fill="hold"/>
                                            <p:tgtEl>
                                              <p:spTgt spid="24"/>
                                            </p:tgtEl>
                                            <p:attrNameLst>
                                              <p:attrName>style.rotation</p:attrName>
                                            </p:attrNameLst>
                                          </p:cBhvr>
                                          <p:tavLst>
                                            <p:tav tm="0">
                                              <p:val>
                                                <p:fltVal val="90"/>
                                              </p:val>
                                            </p:tav>
                                            <p:tav tm="100000">
                                              <p:val>
                                                <p:fltVal val="0"/>
                                              </p:val>
                                            </p:tav>
                                          </p:tavLst>
                                        </p:anim>
                                        <p:animEffect transition="in" filter="fade">
                                          <p:cBhvr>
                                            <p:cTn id="75" dur="500"/>
                                            <p:tgtEl>
                                              <p:spTgt spid="24"/>
                                            </p:tgtEl>
                                          </p:cBhvr>
                                        </p:animEffect>
                                      </p:childTnLst>
                                    </p:cTn>
                                  </p:par>
                                </p:childTnLst>
                              </p:cTn>
                            </p:par>
                            <p:par>
                              <p:cTn id="76" fill="hold">
                                <p:stCondLst>
                                  <p:cond delay="675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72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775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8250"/>
                                </p:stCondLst>
                                <p:childTnLst>
                                  <p:par>
                                    <p:cTn id="89" presetID="42" presetClass="entr" presetSubtype="0" fill="hold" nodeType="after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fade">
                                          <p:cBhvr>
                                            <p:cTn id="91" dur="500"/>
                                            <p:tgtEl>
                                              <p:spTgt spid="2"/>
                                            </p:tgtEl>
                                          </p:cBhvr>
                                        </p:animEffect>
                                        <p:anim calcmode="lin" valueType="num">
                                          <p:cBhvr>
                                            <p:cTn id="92" dur="500" fill="hold"/>
                                            <p:tgtEl>
                                              <p:spTgt spid="2"/>
                                            </p:tgtEl>
                                            <p:attrNameLst>
                                              <p:attrName>ppt_x</p:attrName>
                                            </p:attrNameLst>
                                          </p:cBhvr>
                                          <p:tavLst>
                                            <p:tav tm="0">
                                              <p:val>
                                                <p:strVal val="#ppt_x"/>
                                              </p:val>
                                            </p:tav>
                                            <p:tav tm="100000">
                                              <p:val>
                                                <p:strVal val="#ppt_x"/>
                                              </p:val>
                                            </p:tav>
                                          </p:tavLst>
                                        </p:anim>
                                        <p:anim calcmode="lin" valueType="num">
                                          <p:cBhvr>
                                            <p:cTn id="9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P spid="24" grpId="0"/>
          <p:bldP spid="25" grpId="0"/>
          <p:bldP spid="26" grpId="0"/>
          <p:bldP spid="27" grpId="0" animBg="1"/>
          <p:bldP spid="28" grpId="0"/>
          <p:bldP spid="29" grpId="0"/>
          <p:bldP spid="30" grpId="0" animBg="1"/>
          <p:bldP spid="31" grpId="0"/>
          <p:bldP spid="32" grpId="0" animBg="1"/>
          <p:bldP spid="33" grpId="0" animBg="1"/>
          <p:bldP spid="34" grpId="0"/>
          <p:bldP spid="35" grpId="0" animBg="1"/>
          <p:bldP spid="35" grpId="1"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30"/>
                                            </p:tgtEl>
                                            <p:attrNameLst>
                                              <p:attrName>style.visibility</p:attrName>
                                            </p:attrNameLst>
                                          </p:cBhvr>
                                          <p:to>
                                            <p:strVal val="visible"/>
                                          </p:to>
                                        </p:set>
                                        <p:anim calcmode="lin" valueType="num">
                                          <p:cBhvr additive="base">
                                            <p:cTn id="7" dur="300" fill="hold"/>
                                            <p:tgtEl>
                                              <p:spTgt spid="30"/>
                                            </p:tgtEl>
                                            <p:attrNameLst>
                                              <p:attrName>ppt_x</p:attrName>
                                            </p:attrNameLst>
                                          </p:cBhvr>
                                          <p:tavLst>
                                            <p:tav tm="0">
                                              <p:val>
                                                <p:strVal val="0-#ppt_w/2"/>
                                              </p:val>
                                            </p:tav>
                                            <p:tav tm="100000">
                                              <p:val>
                                                <p:strVal val="#ppt_x"/>
                                              </p:val>
                                            </p:tav>
                                          </p:tavLst>
                                        </p:anim>
                                        <p:anim calcmode="lin" valueType="num">
                                          <p:cBhvr additive="base">
                                            <p:cTn id="8" dur="300" fill="hold"/>
                                            <p:tgtEl>
                                              <p:spTgt spid="30"/>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1"/>
                                            </p:tgtEl>
                                            <p:attrNameLst>
                                              <p:attrName>style.visibility</p:attrName>
                                            </p:attrNameLst>
                                          </p:cBhvr>
                                          <p:to>
                                            <p:strVal val="visible"/>
                                          </p:to>
                                        </p:set>
                                        <p:anim by="(-#ppt_w*2)" calcmode="lin" valueType="num">
                                          <p:cBhvr rctx="PPT">
                                            <p:cTn id="12" dur="250" autoRev="1" fill="hold">
                                              <p:stCondLst>
                                                <p:cond delay="0"/>
                                              </p:stCondLst>
                                            </p:cTn>
                                            <p:tgtEl>
                                              <p:spTgt spid="31"/>
                                            </p:tgtEl>
                                            <p:attrNameLst>
                                              <p:attrName>ppt_w</p:attrName>
                                            </p:attrNameLst>
                                          </p:cBhvr>
                                        </p:anim>
                                        <p:anim by="(#ppt_w*0.50)" calcmode="lin" valueType="num">
                                          <p:cBhvr>
                                            <p:cTn id="13" dur="250" decel="50000" autoRev="1" fill="hold">
                                              <p:stCondLst>
                                                <p:cond delay="0"/>
                                              </p:stCondLst>
                                            </p:cTn>
                                            <p:tgtEl>
                                              <p:spTgt spid="31"/>
                                            </p:tgtEl>
                                            <p:attrNameLst>
                                              <p:attrName>ppt_x</p:attrName>
                                            </p:attrNameLst>
                                          </p:cBhvr>
                                        </p:anim>
                                        <p:anim from="(-#ppt_h/2)" to="(#ppt_y)" calcmode="lin" valueType="num">
                                          <p:cBhvr>
                                            <p:cTn id="14" dur="500" fill="hold">
                                              <p:stCondLst>
                                                <p:cond delay="0"/>
                                              </p:stCondLst>
                                            </p:cTn>
                                            <p:tgtEl>
                                              <p:spTgt spid="31"/>
                                            </p:tgtEl>
                                            <p:attrNameLst>
                                              <p:attrName>ppt_y</p:attrName>
                                            </p:attrNameLst>
                                          </p:cBhvr>
                                        </p:anim>
                                        <p:animRot by="21600000">
                                          <p:cBhvr>
                                            <p:cTn id="15" dur="500" fill="hold">
                                              <p:stCondLst>
                                                <p:cond delay="0"/>
                                              </p:stCondLst>
                                            </p:cTn>
                                            <p:tgtEl>
                                              <p:spTgt spid="31"/>
                                            </p:tgtEl>
                                            <p:attrNameLst>
                                              <p:attrName>r</p:attrName>
                                            </p:attrNameLst>
                                          </p:cBhvr>
                                        </p:animRot>
                                      </p:childTnLst>
                                    </p:cTn>
                                  </p:par>
                                </p:childTnLst>
                              </p:cTn>
                            </p:par>
                            <p:par>
                              <p:cTn id="16" fill="hold">
                                <p:stCondLst>
                                  <p:cond delay="1700"/>
                                </p:stCondLst>
                                <p:childTnLst>
                                  <p:par>
                                    <p:cTn id="17" presetID="2" presetClass="entr" presetSubtype="4" fill="hold" grpId="0" nodeType="afterEffect">
                                      <p:stCondLst>
                                        <p:cond delay="0"/>
                                      </p:stCondLst>
                                      <p:childTnLst>
                                        <p:set>
                                          <p:cBhvr>
                                            <p:cTn id="18" dur="1" fill="hold">
                                              <p:stCondLst>
                                                <p:cond delay="0"/>
                                              </p:stCondLst>
                                            </p:cTn>
                                            <p:tgtEl>
                                              <p:spTgt spid="32"/>
                                            </p:tgtEl>
                                            <p:attrNameLst>
                                              <p:attrName>style.visibility</p:attrName>
                                            </p:attrNameLst>
                                          </p:cBhvr>
                                          <p:to>
                                            <p:strVal val="visible"/>
                                          </p:to>
                                        </p:set>
                                        <p:anim calcmode="lin" valueType="num">
                                          <p:cBhvr additive="base">
                                            <p:cTn id="19" dur="500" fill="hold"/>
                                            <p:tgtEl>
                                              <p:spTgt spid="32"/>
                                            </p:tgtEl>
                                            <p:attrNameLst>
                                              <p:attrName>ppt_x</p:attrName>
                                            </p:attrNameLst>
                                          </p:cBhvr>
                                          <p:tavLst>
                                            <p:tav tm="0">
                                              <p:val>
                                                <p:strVal val="#ppt_x"/>
                                              </p:val>
                                            </p:tav>
                                            <p:tav tm="100000">
                                              <p:val>
                                                <p:strVal val="#ppt_x"/>
                                              </p:val>
                                            </p:tav>
                                          </p:tavLst>
                                        </p:anim>
                                        <p:anim calcmode="lin" valueType="num">
                                          <p:cBhvr additive="base">
                                            <p:cTn id="20" dur="500" fill="hold"/>
                                            <p:tgtEl>
                                              <p:spTgt spid="32"/>
                                            </p:tgtEl>
                                            <p:attrNameLst>
                                              <p:attrName>ppt_y</p:attrName>
                                            </p:attrNameLst>
                                          </p:cBhvr>
                                          <p:tavLst>
                                            <p:tav tm="0">
                                              <p:val>
                                                <p:strVal val="1+#ppt_h/2"/>
                                              </p:val>
                                            </p:tav>
                                            <p:tav tm="100000">
                                              <p:val>
                                                <p:strVal val="#ppt_y"/>
                                              </p:val>
                                            </p:tav>
                                          </p:tavLst>
                                        </p:anim>
                                      </p:childTnLst>
                                    </p:cTn>
                                  </p:par>
                                </p:childTnLst>
                              </p:cTn>
                            </p:par>
                            <p:par>
                              <p:cTn id="21" fill="hold">
                                <p:stCondLst>
                                  <p:cond delay="2200"/>
                                </p:stCondLst>
                                <p:childTnLst>
                                  <p:par>
                                    <p:cTn id="22" presetID="1" presetClass="entr" presetSubtype="0" fill="hold" grpId="1" nodeType="afterEffect">
                                      <p:stCondLst>
                                        <p:cond delay="0"/>
                                      </p:stCondLst>
                                      <p:childTnLst>
                                        <p:set>
                                          <p:cBhvr>
                                            <p:cTn id="23" dur="1" fill="hold">
                                              <p:stCondLst>
                                                <p:cond delay="0"/>
                                              </p:stCondLst>
                                            </p:cTn>
                                            <p:tgtEl>
                                              <p:spTgt spid="35"/>
                                            </p:tgtEl>
                                            <p:attrNameLst>
                                              <p:attrName>style.visibility</p:attrName>
                                            </p:attrNameLst>
                                          </p:cBhvr>
                                          <p:to>
                                            <p:strVal val="visible"/>
                                          </p:to>
                                        </p:set>
                                      </p:childTnLst>
                                    </p:cTn>
                                  </p:par>
                                </p:childTnLst>
                              </p:cTn>
                            </p:par>
                            <p:par>
                              <p:cTn id="24" fill="hold">
                                <p:stCondLst>
                                  <p:cond delay="2200"/>
                                </p:stCondLst>
                                <p:childTnLst>
                                  <p:par>
                                    <p:cTn id="25" presetID="42" presetClass="path" presetSubtype="0" accel="50000" decel="50000" fill="hold" grpId="0" nodeType="afterEffect">
                                      <p:stCondLst>
                                        <p:cond delay="0"/>
                                      </p:stCondLst>
                                      <p:childTnLst>
                                        <p:animMotion origin="layout" path="M -3.78821E-6 -0.78334 L -3.78821E-6 4.44444E-6 " pathEditMode="relative" rAng="0" ptsTypes="AA">
                                          <p:cBhvr>
                                            <p:cTn id="26" dur="500" fill="hold"/>
                                            <p:tgtEl>
                                              <p:spTgt spid="35"/>
                                            </p:tgtEl>
                                            <p:attrNameLst>
                                              <p:attrName>ppt_x</p:attrName>
                                              <p:attrName>ppt_y</p:attrName>
                                            </p:attrNameLst>
                                          </p:cBhvr>
                                          <p:rCtr x="0" y="39167"/>
                                        </p:animMotion>
                                      </p:childTnLst>
                                    </p:cTn>
                                  </p:par>
                                </p:childTnLst>
                              </p:cTn>
                            </p:par>
                            <p:par>
                              <p:cTn id="27" fill="hold">
                                <p:stCondLst>
                                  <p:cond delay="2700"/>
                                </p:stCondLst>
                                <p:childTnLst>
                                  <p:par>
                                    <p:cTn id="28" presetID="22" presetClass="entr" presetSubtype="1" fill="hold" grpId="0" nodeType="afterEffect">
                                      <p:stCondLst>
                                        <p:cond delay="0"/>
                                      </p:stCondLst>
                                      <p:childTnLst>
                                        <p:set>
                                          <p:cBhvr>
                                            <p:cTn id="29" dur="1" fill="hold">
                                              <p:stCondLst>
                                                <p:cond delay="0"/>
                                              </p:stCondLst>
                                            </p:cTn>
                                            <p:tgtEl>
                                              <p:spTgt spid="19"/>
                                            </p:tgtEl>
                                            <p:attrNameLst>
                                              <p:attrName>style.visibility</p:attrName>
                                            </p:attrNameLst>
                                          </p:cBhvr>
                                          <p:to>
                                            <p:strVal val="visible"/>
                                          </p:to>
                                        </p:set>
                                        <p:animEffect transition="in" filter="wipe(up)">
                                          <p:cBhvr>
                                            <p:cTn id="30" dur="500"/>
                                            <p:tgtEl>
                                              <p:spTgt spid="19"/>
                                            </p:tgtEl>
                                          </p:cBhvr>
                                        </p:animEffect>
                                      </p:childTnLst>
                                    </p:cTn>
                                  </p:par>
                                </p:childTnLst>
                              </p:cTn>
                            </p:par>
                            <p:par>
                              <p:cTn id="31" fill="hold">
                                <p:stCondLst>
                                  <p:cond delay="3200"/>
                                </p:stCondLst>
                                <p:childTnLst>
                                  <p:par>
                                    <p:cTn id="32" presetID="2" presetClass="entr" presetSubtype="1" fill="hold" grpId="0" nodeType="afterEffect">
                                      <p:stCondLst>
                                        <p:cond delay="0"/>
                                      </p:stCondLst>
                                      <p:childTnLst>
                                        <p:set>
                                          <p:cBhvr>
                                            <p:cTn id="33" dur="1" fill="hold">
                                              <p:stCondLst>
                                                <p:cond delay="0"/>
                                              </p:stCondLst>
                                            </p:cTn>
                                            <p:tgtEl>
                                              <p:spTgt spid="33"/>
                                            </p:tgtEl>
                                            <p:attrNameLst>
                                              <p:attrName>style.visibility</p:attrName>
                                            </p:attrNameLst>
                                          </p:cBhvr>
                                          <p:to>
                                            <p:strVal val="visible"/>
                                          </p:to>
                                        </p:set>
                                        <p:anim calcmode="lin" valueType="num">
                                          <p:cBhvr additive="base">
                                            <p:cTn id="34" dur="300" fill="hold"/>
                                            <p:tgtEl>
                                              <p:spTgt spid="33"/>
                                            </p:tgtEl>
                                            <p:attrNameLst>
                                              <p:attrName>ppt_x</p:attrName>
                                            </p:attrNameLst>
                                          </p:cBhvr>
                                          <p:tavLst>
                                            <p:tav tm="0">
                                              <p:val>
                                                <p:strVal val="#ppt_x"/>
                                              </p:val>
                                            </p:tav>
                                            <p:tav tm="100000">
                                              <p:val>
                                                <p:strVal val="#ppt_x"/>
                                              </p:val>
                                            </p:tav>
                                          </p:tavLst>
                                        </p:anim>
                                        <p:anim calcmode="lin" valueType="num">
                                          <p:cBhvr additive="base">
                                            <p:cTn id="35" dur="300" fill="hold"/>
                                            <p:tgtEl>
                                              <p:spTgt spid="33"/>
                                            </p:tgtEl>
                                            <p:attrNameLst>
                                              <p:attrName>ppt_y</p:attrName>
                                            </p:attrNameLst>
                                          </p:cBhvr>
                                          <p:tavLst>
                                            <p:tav tm="0">
                                              <p:val>
                                                <p:strVal val="0-#ppt_h/2"/>
                                              </p:val>
                                            </p:tav>
                                            <p:tav tm="100000">
                                              <p:val>
                                                <p:strVal val="#ppt_y"/>
                                              </p:val>
                                            </p:tav>
                                          </p:tavLst>
                                        </p:anim>
                                      </p:childTnLst>
                                    </p:cTn>
                                  </p:par>
                                </p:childTnLst>
                              </p:cTn>
                            </p:par>
                            <p:par>
                              <p:cTn id="36" fill="hold">
                                <p:stCondLst>
                                  <p:cond delay="3500"/>
                                </p:stCondLst>
                                <p:childTnLst>
                                  <p:par>
                                    <p:cTn id="37" presetID="56" presetClass="entr" presetSubtype="0" fill="hold" grpId="0" nodeType="afterEffect">
                                      <p:stCondLst>
                                        <p:cond delay="0"/>
                                      </p:stCondLst>
                                      <p:iterate type="lt">
                                        <p:tmPct val="10000"/>
                                      </p:iterate>
                                      <p:childTnLst>
                                        <p:set>
                                          <p:cBhvr>
                                            <p:cTn id="38" dur="1" fill="hold">
                                              <p:stCondLst>
                                                <p:cond delay="0"/>
                                              </p:stCondLst>
                                            </p:cTn>
                                            <p:tgtEl>
                                              <p:spTgt spid="34"/>
                                            </p:tgtEl>
                                            <p:attrNameLst>
                                              <p:attrName>style.visibility</p:attrName>
                                            </p:attrNameLst>
                                          </p:cBhvr>
                                          <p:to>
                                            <p:strVal val="visible"/>
                                          </p:to>
                                        </p:set>
                                        <p:anim by="(-#ppt_w*2)" calcmode="lin" valueType="num">
                                          <p:cBhvr rctx="PPT">
                                            <p:cTn id="39" dur="250" autoRev="1" fill="hold">
                                              <p:stCondLst>
                                                <p:cond delay="0"/>
                                              </p:stCondLst>
                                            </p:cTn>
                                            <p:tgtEl>
                                              <p:spTgt spid="34"/>
                                            </p:tgtEl>
                                            <p:attrNameLst>
                                              <p:attrName>ppt_w</p:attrName>
                                            </p:attrNameLst>
                                          </p:cBhvr>
                                        </p:anim>
                                        <p:anim by="(#ppt_w*0.50)" calcmode="lin" valueType="num">
                                          <p:cBhvr>
                                            <p:cTn id="40" dur="250" decel="50000" autoRev="1" fill="hold">
                                              <p:stCondLst>
                                                <p:cond delay="0"/>
                                              </p:stCondLst>
                                            </p:cTn>
                                            <p:tgtEl>
                                              <p:spTgt spid="34"/>
                                            </p:tgtEl>
                                            <p:attrNameLst>
                                              <p:attrName>ppt_x</p:attrName>
                                            </p:attrNameLst>
                                          </p:cBhvr>
                                        </p:anim>
                                        <p:anim from="(-#ppt_h/2)" to="(#ppt_y)" calcmode="lin" valueType="num">
                                          <p:cBhvr>
                                            <p:cTn id="41" dur="500" fill="hold">
                                              <p:stCondLst>
                                                <p:cond delay="0"/>
                                              </p:stCondLst>
                                            </p:cTn>
                                            <p:tgtEl>
                                              <p:spTgt spid="34"/>
                                            </p:tgtEl>
                                            <p:attrNameLst>
                                              <p:attrName>ppt_y</p:attrName>
                                            </p:attrNameLst>
                                          </p:cBhvr>
                                        </p:anim>
                                        <p:animRot by="21600000">
                                          <p:cBhvr>
                                            <p:cTn id="42" dur="500" fill="hold">
                                              <p:stCondLst>
                                                <p:cond delay="0"/>
                                              </p:stCondLst>
                                            </p:cTn>
                                            <p:tgtEl>
                                              <p:spTgt spid="34"/>
                                            </p:tgtEl>
                                            <p:attrNameLst>
                                              <p:attrName>r</p:attrName>
                                            </p:attrNameLst>
                                          </p:cBhvr>
                                        </p:animRot>
                                      </p:childTnLst>
                                    </p:cTn>
                                  </p:par>
                                </p:childTnLst>
                              </p:cTn>
                            </p:par>
                            <p:par>
                              <p:cTn id="43" fill="hold">
                                <p:stCondLst>
                                  <p:cond delay="4250"/>
                                </p:stCondLst>
                                <p:childTnLst>
                                  <p:par>
                                    <p:cTn id="44" presetID="2" presetClass="entr" presetSubtype="1" fill="hold" nodeType="afterEffect">
                                      <p:stCondLst>
                                        <p:cond delay="0"/>
                                      </p:stCondLst>
                                      <p:childTnLst>
                                        <p:set>
                                          <p:cBhvr>
                                            <p:cTn id="45" dur="1" fill="hold">
                                              <p:stCondLst>
                                                <p:cond delay="0"/>
                                              </p:stCondLst>
                                            </p:cTn>
                                            <p:tgtEl>
                                              <p:spTgt spid="3"/>
                                            </p:tgtEl>
                                            <p:attrNameLst>
                                              <p:attrName>style.visibility</p:attrName>
                                            </p:attrNameLst>
                                          </p:cBhvr>
                                          <p:to>
                                            <p:strVal val="visible"/>
                                          </p:to>
                                        </p:set>
                                        <p:anim calcmode="lin" valueType="num">
                                          <p:cBhvr additive="base">
                                            <p:cTn id="46" dur="500" fill="hold"/>
                                            <p:tgtEl>
                                              <p:spTgt spid="3"/>
                                            </p:tgtEl>
                                            <p:attrNameLst>
                                              <p:attrName>ppt_x</p:attrName>
                                            </p:attrNameLst>
                                          </p:cBhvr>
                                          <p:tavLst>
                                            <p:tav tm="0">
                                              <p:val>
                                                <p:strVal val="#ppt_x"/>
                                              </p:val>
                                            </p:tav>
                                            <p:tav tm="100000">
                                              <p:val>
                                                <p:strVal val="#ppt_x"/>
                                              </p:val>
                                            </p:tav>
                                          </p:tavLst>
                                        </p:anim>
                                        <p:anim calcmode="lin" valueType="num">
                                          <p:cBhvr additive="base">
                                            <p:cTn id="47" dur="500" fill="hold"/>
                                            <p:tgtEl>
                                              <p:spTgt spid="3"/>
                                            </p:tgtEl>
                                            <p:attrNameLst>
                                              <p:attrName>ppt_y</p:attrName>
                                            </p:attrNameLst>
                                          </p:cBhvr>
                                          <p:tavLst>
                                            <p:tav tm="0">
                                              <p:val>
                                                <p:strVal val="0-#ppt_h/2"/>
                                              </p:val>
                                            </p:tav>
                                            <p:tav tm="100000">
                                              <p:val>
                                                <p:strVal val="#ppt_y"/>
                                              </p:val>
                                            </p:tav>
                                          </p:tavLst>
                                        </p:anim>
                                      </p:childTnLst>
                                    </p:cTn>
                                  </p:par>
                                </p:childTnLst>
                              </p:cTn>
                            </p:par>
                            <p:par>
                              <p:cTn id="48" fill="hold">
                                <p:stCondLst>
                                  <p:cond delay="4750"/>
                                </p:stCondLst>
                                <p:childTnLst>
                                  <p:par>
                                    <p:cTn id="49" presetID="31" presetClass="entr" presetSubtype="0" fill="hold" grpId="0" nodeType="afterEffect">
                                      <p:stCondLst>
                                        <p:cond delay="0"/>
                                      </p:stCondLst>
                                      <p:childTnLst>
                                        <p:set>
                                          <p:cBhvr>
                                            <p:cTn id="50" dur="1" fill="hold">
                                              <p:stCondLst>
                                                <p:cond delay="0"/>
                                              </p:stCondLst>
                                            </p:cTn>
                                            <p:tgtEl>
                                              <p:spTgt spid="26"/>
                                            </p:tgtEl>
                                            <p:attrNameLst>
                                              <p:attrName>style.visibility</p:attrName>
                                            </p:attrNameLst>
                                          </p:cBhvr>
                                          <p:to>
                                            <p:strVal val="visible"/>
                                          </p:to>
                                        </p:set>
                                        <p:anim calcmode="lin" valueType="num">
                                          <p:cBhvr>
                                            <p:cTn id="51" dur="500" fill="hold"/>
                                            <p:tgtEl>
                                              <p:spTgt spid="26"/>
                                            </p:tgtEl>
                                            <p:attrNameLst>
                                              <p:attrName>ppt_w</p:attrName>
                                            </p:attrNameLst>
                                          </p:cBhvr>
                                          <p:tavLst>
                                            <p:tav tm="0">
                                              <p:val>
                                                <p:fltVal val="0"/>
                                              </p:val>
                                            </p:tav>
                                            <p:tav tm="100000">
                                              <p:val>
                                                <p:strVal val="#ppt_w"/>
                                              </p:val>
                                            </p:tav>
                                          </p:tavLst>
                                        </p:anim>
                                        <p:anim calcmode="lin" valueType="num">
                                          <p:cBhvr>
                                            <p:cTn id="52" dur="500" fill="hold"/>
                                            <p:tgtEl>
                                              <p:spTgt spid="26"/>
                                            </p:tgtEl>
                                            <p:attrNameLst>
                                              <p:attrName>ppt_h</p:attrName>
                                            </p:attrNameLst>
                                          </p:cBhvr>
                                          <p:tavLst>
                                            <p:tav tm="0">
                                              <p:val>
                                                <p:fltVal val="0"/>
                                              </p:val>
                                            </p:tav>
                                            <p:tav tm="100000">
                                              <p:val>
                                                <p:strVal val="#ppt_h"/>
                                              </p:val>
                                            </p:tav>
                                          </p:tavLst>
                                        </p:anim>
                                        <p:anim calcmode="lin" valueType="num">
                                          <p:cBhvr>
                                            <p:cTn id="53" dur="500" fill="hold"/>
                                            <p:tgtEl>
                                              <p:spTgt spid="26"/>
                                            </p:tgtEl>
                                            <p:attrNameLst>
                                              <p:attrName>style.rotation</p:attrName>
                                            </p:attrNameLst>
                                          </p:cBhvr>
                                          <p:tavLst>
                                            <p:tav tm="0">
                                              <p:val>
                                                <p:fltVal val="90"/>
                                              </p:val>
                                            </p:tav>
                                            <p:tav tm="100000">
                                              <p:val>
                                                <p:fltVal val="0"/>
                                              </p:val>
                                            </p:tav>
                                          </p:tavLst>
                                        </p:anim>
                                        <p:animEffect transition="in" filter="fade">
                                          <p:cBhvr>
                                            <p:cTn id="54" dur="500"/>
                                            <p:tgtEl>
                                              <p:spTgt spid="26"/>
                                            </p:tgtEl>
                                          </p:cBhvr>
                                        </p:animEffect>
                                      </p:childTnLst>
                                    </p:cTn>
                                  </p:par>
                                </p:childTnLst>
                              </p:cTn>
                            </p:par>
                            <p:par>
                              <p:cTn id="55" fill="hold">
                                <p:stCondLst>
                                  <p:cond delay="5250"/>
                                </p:stCondLst>
                                <p:childTnLst>
                                  <p:par>
                                    <p:cTn id="56" presetID="31" presetClass="entr" presetSubtype="0" fill="hold" grpId="0" nodeType="afterEffect">
                                      <p:stCondLst>
                                        <p:cond delay="0"/>
                                      </p:stCondLst>
                                      <p:childTnLst>
                                        <p:set>
                                          <p:cBhvr>
                                            <p:cTn id="57" dur="1" fill="hold">
                                              <p:stCondLst>
                                                <p:cond delay="0"/>
                                              </p:stCondLst>
                                            </p:cTn>
                                            <p:tgtEl>
                                              <p:spTgt spid="23"/>
                                            </p:tgtEl>
                                            <p:attrNameLst>
                                              <p:attrName>style.visibility</p:attrName>
                                            </p:attrNameLst>
                                          </p:cBhvr>
                                          <p:to>
                                            <p:strVal val="visible"/>
                                          </p:to>
                                        </p:set>
                                        <p:anim calcmode="lin" valueType="num">
                                          <p:cBhvr>
                                            <p:cTn id="58" dur="500" fill="hold"/>
                                            <p:tgtEl>
                                              <p:spTgt spid="23"/>
                                            </p:tgtEl>
                                            <p:attrNameLst>
                                              <p:attrName>ppt_w</p:attrName>
                                            </p:attrNameLst>
                                          </p:cBhvr>
                                          <p:tavLst>
                                            <p:tav tm="0">
                                              <p:val>
                                                <p:fltVal val="0"/>
                                              </p:val>
                                            </p:tav>
                                            <p:tav tm="100000">
                                              <p:val>
                                                <p:strVal val="#ppt_w"/>
                                              </p:val>
                                            </p:tav>
                                          </p:tavLst>
                                        </p:anim>
                                        <p:anim calcmode="lin" valueType="num">
                                          <p:cBhvr>
                                            <p:cTn id="59" dur="500" fill="hold"/>
                                            <p:tgtEl>
                                              <p:spTgt spid="23"/>
                                            </p:tgtEl>
                                            <p:attrNameLst>
                                              <p:attrName>ppt_h</p:attrName>
                                            </p:attrNameLst>
                                          </p:cBhvr>
                                          <p:tavLst>
                                            <p:tav tm="0">
                                              <p:val>
                                                <p:fltVal val="0"/>
                                              </p:val>
                                            </p:tav>
                                            <p:tav tm="100000">
                                              <p:val>
                                                <p:strVal val="#ppt_h"/>
                                              </p:val>
                                            </p:tav>
                                          </p:tavLst>
                                        </p:anim>
                                        <p:anim calcmode="lin" valueType="num">
                                          <p:cBhvr>
                                            <p:cTn id="60" dur="500" fill="hold"/>
                                            <p:tgtEl>
                                              <p:spTgt spid="23"/>
                                            </p:tgtEl>
                                            <p:attrNameLst>
                                              <p:attrName>style.rotation</p:attrName>
                                            </p:attrNameLst>
                                          </p:cBhvr>
                                          <p:tavLst>
                                            <p:tav tm="0">
                                              <p:val>
                                                <p:fltVal val="90"/>
                                              </p:val>
                                            </p:tav>
                                            <p:tav tm="100000">
                                              <p:val>
                                                <p:fltVal val="0"/>
                                              </p:val>
                                            </p:tav>
                                          </p:tavLst>
                                        </p:anim>
                                        <p:animEffect transition="in" filter="fade">
                                          <p:cBhvr>
                                            <p:cTn id="61" dur="500"/>
                                            <p:tgtEl>
                                              <p:spTgt spid="23"/>
                                            </p:tgtEl>
                                          </p:cBhvr>
                                        </p:animEffect>
                                      </p:childTnLst>
                                    </p:cTn>
                                  </p:par>
                                </p:childTnLst>
                              </p:cTn>
                            </p:par>
                            <p:par>
                              <p:cTn id="62" fill="hold">
                                <p:stCondLst>
                                  <p:cond delay="5750"/>
                                </p:stCondLst>
                                <p:childTnLst>
                                  <p:par>
                                    <p:cTn id="63" presetID="31" presetClass="entr" presetSubtype="0" fill="hold" grpId="0" nodeType="afterEffect">
                                      <p:stCondLst>
                                        <p:cond delay="0"/>
                                      </p:stCondLst>
                                      <p:childTnLst>
                                        <p:set>
                                          <p:cBhvr>
                                            <p:cTn id="64" dur="1" fill="hold">
                                              <p:stCondLst>
                                                <p:cond delay="0"/>
                                              </p:stCondLst>
                                            </p:cTn>
                                            <p:tgtEl>
                                              <p:spTgt spid="25"/>
                                            </p:tgtEl>
                                            <p:attrNameLst>
                                              <p:attrName>style.visibility</p:attrName>
                                            </p:attrNameLst>
                                          </p:cBhvr>
                                          <p:to>
                                            <p:strVal val="visible"/>
                                          </p:to>
                                        </p:set>
                                        <p:anim calcmode="lin" valueType="num">
                                          <p:cBhvr>
                                            <p:cTn id="65" dur="500" fill="hold"/>
                                            <p:tgtEl>
                                              <p:spTgt spid="25"/>
                                            </p:tgtEl>
                                            <p:attrNameLst>
                                              <p:attrName>ppt_w</p:attrName>
                                            </p:attrNameLst>
                                          </p:cBhvr>
                                          <p:tavLst>
                                            <p:tav tm="0">
                                              <p:val>
                                                <p:fltVal val="0"/>
                                              </p:val>
                                            </p:tav>
                                            <p:tav tm="100000">
                                              <p:val>
                                                <p:strVal val="#ppt_w"/>
                                              </p:val>
                                            </p:tav>
                                          </p:tavLst>
                                        </p:anim>
                                        <p:anim calcmode="lin" valueType="num">
                                          <p:cBhvr>
                                            <p:cTn id="66" dur="500" fill="hold"/>
                                            <p:tgtEl>
                                              <p:spTgt spid="25"/>
                                            </p:tgtEl>
                                            <p:attrNameLst>
                                              <p:attrName>ppt_h</p:attrName>
                                            </p:attrNameLst>
                                          </p:cBhvr>
                                          <p:tavLst>
                                            <p:tav tm="0">
                                              <p:val>
                                                <p:fltVal val="0"/>
                                              </p:val>
                                            </p:tav>
                                            <p:tav tm="100000">
                                              <p:val>
                                                <p:strVal val="#ppt_h"/>
                                              </p:val>
                                            </p:tav>
                                          </p:tavLst>
                                        </p:anim>
                                        <p:anim calcmode="lin" valueType="num">
                                          <p:cBhvr>
                                            <p:cTn id="67" dur="500" fill="hold"/>
                                            <p:tgtEl>
                                              <p:spTgt spid="25"/>
                                            </p:tgtEl>
                                            <p:attrNameLst>
                                              <p:attrName>style.rotation</p:attrName>
                                            </p:attrNameLst>
                                          </p:cBhvr>
                                          <p:tavLst>
                                            <p:tav tm="0">
                                              <p:val>
                                                <p:fltVal val="90"/>
                                              </p:val>
                                            </p:tav>
                                            <p:tav tm="100000">
                                              <p:val>
                                                <p:fltVal val="0"/>
                                              </p:val>
                                            </p:tav>
                                          </p:tavLst>
                                        </p:anim>
                                        <p:animEffect transition="in" filter="fade">
                                          <p:cBhvr>
                                            <p:cTn id="68" dur="500"/>
                                            <p:tgtEl>
                                              <p:spTgt spid="25"/>
                                            </p:tgtEl>
                                          </p:cBhvr>
                                        </p:animEffect>
                                      </p:childTnLst>
                                    </p:cTn>
                                  </p:par>
                                </p:childTnLst>
                              </p:cTn>
                            </p:par>
                            <p:par>
                              <p:cTn id="69" fill="hold">
                                <p:stCondLst>
                                  <p:cond delay="6250"/>
                                </p:stCondLst>
                                <p:childTnLst>
                                  <p:par>
                                    <p:cTn id="70" presetID="31" presetClass="entr" presetSubtype="0" fill="hold" grpId="0" nodeType="afterEffect">
                                      <p:stCondLst>
                                        <p:cond delay="0"/>
                                      </p:stCondLst>
                                      <p:childTnLst>
                                        <p:set>
                                          <p:cBhvr>
                                            <p:cTn id="71" dur="1" fill="hold">
                                              <p:stCondLst>
                                                <p:cond delay="0"/>
                                              </p:stCondLst>
                                            </p:cTn>
                                            <p:tgtEl>
                                              <p:spTgt spid="24"/>
                                            </p:tgtEl>
                                            <p:attrNameLst>
                                              <p:attrName>style.visibility</p:attrName>
                                            </p:attrNameLst>
                                          </p:cBhvr>
                                          <p:to>
                                            <p:strVal val="visible"/>
                                          </p:to>
                                        </p:set>
                                        <p:anim calcmode="lin" valueType="num">
                                          <p:cBhvr>
                                            <p:cTn id="72" dur="500" fill="hold"/>
                                            <p:tgtEl>
                                              <p:spTgt spid="24"/>
                                            </p:tgtEl>
                                            <p:attrNameLst>
                                              <p:attrName>ppt_w</p:attrName>
                                            </p:attrNameLst>
                                          </p:cBhvr>
                                          <p:tavLst>
                                            <p:tav tm="0">
                                              <p:val>
                                                <p:fltVal val="0"/>
                                              </p:val>
                                            </p:tav>
                                            <p:tav tm="100000">
                                              <p:val>
                                                <p:strVal val="#ppt_w"/>
                                              </p:val>
                                            </p:tav>
                                          </p:tavLst>
                                        </p:anim>
                                        <p:anim calcmode="lin" valueType="num">
                                          <p:cBhvr>
                                            <p:cTn id="73" dur="500" fill="hold"/>
                                            <p:tgtEl>
                                              <p:spTgt spid="24"/>
                                            </p:tgtEl>
                                            <p:attrNameLst>
                                              <p:attrName>ppt_h</p:attrName>
                                            </p:attrNameLst>
                                          </p:cBhvr>
                                          <p:tavLst>
                                            <p:tav tm="0">
                                              <p:val>
                                                <p:fltVal val="0"/>
                                              </p:val>
                                            </p:tav>
                                            <p:tav tm="100000">
                                              <p:val>
                                                <p:strVal val="#ppt_h"/>
                                              </p:val>
                                            </p:tav>
                                          </p:tavLst>
                                        </p:anim>
                                        <p:anim calcmode="lin" valueType="num">
                                          <p:cBhvr>
                                            <p:cTn id="74" dur="500" fill="hold"/>
                                            <p:tgtEl>
                                              <p:spTgt spid="24"/>
                                            </p:tgtEl>
                                            <p:attrNameLst>
                                              <p:attrName>style.rotation</p:attrName>
                                            </p:attrNameLst>
                                          </p:cBhvr>
                                          <p:tavLst>
                                            <p:tav tm="0">
                                              <p:val>
                                                <p:fltVal val="90"/>
                                              </p:val>
                                            </p:tav>
                                            <p:tav tm="100000">
                                              <p:val>
                                                <p:fltVal val="0"/>
                                              </p:val>
                                            </p:tav>
                                          </p:tavLst>
                                        </p:anim>
                                        <p:animEffect transition="in" filter="fade">
                                          <p:cBhvr>
                                            <p:cTn id="75" dur="500"/>
                                            <p:tgtEl>
                                              <p:spTgt spid="24"/>
                                            </p:tgtEl>
                                          </p:cBhvr>
                                        </p:animEffect>
                                      </p:childTnLst>
                                    </p:cTn>
                                  </p:par>
                                </p:childTnLst>
                              </p:cTn>
                            </p:par>
                            <p:par>
                              <p:cTn id="76" fill="hold">
                                <p:stCondLst>
                                  <p:cond delay="6750"/>
                                </p:stCondLst>
                                <p:childTnLst>
                                  <p:par>
                                    <p:cTn id="77" presetID="22" presetClass="entr" presetSubtype="8" fill="hold" grpId="0" nodeType="afterEffect">
                                      <p:stCondLst>
                                        <p:cond delay="0"/>
                                      </p:stCondLst>
                                      <p:childTnLst>
                                        <p:set>
                                          <p:cBhvr>
                                            <p:cTn id="78" dur="1" fill="hold">
                                              <p:stCondLst>
                                                <p:cond delay="0"/>
                                              </p:stCondLst>
                                            </p:cTn>
                                            <p:tgtEl>
                                              <p:spTgt spid="27"/>
                                            </p:tgtEl>
                                            <p:attrNameLst>
                                              <p:attrName>style.visibility</p:attrName>
                                            </p:attrNameLst>
                                          </p:cBhvr>
                                          <p:to>
                                            <p:strVal val="visible"/>
                                          </p:to>
                                        </p:set>
                                        <p:animEffect transition="in" filter="wipe(left)">
                                          <p:cBhvr>
                                            <p:cTn id="79" dur="500"/>
                                            <p:tgtEl>
                                              <p:spTgt spid="27"/>
                                            </p:tgtEl>
                                          </p:cBhvr>
                                        </p:animEffect>
                                      </p:childTnLst>
                                    </p:cTn>
                                  </p:par>
                                </p:childTnLst>
                              </p:cTn>
                            </p:par>
                            <p:par>
                              <p:cTn id="80" fill="hold">
                                <p:stCondLst>
                                  <p:cond delay="7250"/>
                                </p:stCondLst>
                                <p:childTnLst>
                                  <p:par>
                                    <p:cTn id="81" presetID="22" presetClass="entr" presetSubtype="1" fill="hold" grpId="0" nodeType="afterEffect">
                                      <p:stCondLst>
                                        <p:cond delay="0"/>
                                      </p:stCondLst>
                                      <p:childTnLst>
                                        <p:set>
                                          <p:cBhvr>
                                            <p:cTn id="82" dur="1" fill="hold">
                                              <p:stCondLst>
                                                <p:cond delay="0"/>
                                              </p:stCondLst>
                                            </p:cTn>
                                            <p:tgtEl>
                                              <p:spTgt spid="28"/>
                                            </p:tgtEl>
                                            <p:attrNameLst>
                                              <p:attrName>style.visibility</p:attrName>
                                            </p:attrNameLst>
                                          </p:cBhvr>
                                          <p:to>
                                            <p:strVal val="visible"/>
                                          </p:to>
                                        </p:set>
                                        <p:animEffect transition="in" filter="wipe(up)">
                                          <p:cBhvr>
                                            <p:cTn id="83" dur="500"/>
                                            <p:tgtEl>
                                              <p:spTgt spid="28"/>
                                            </p:tgtEl>
                                          </p:cBhvr>
                                        </p:animEffect>
                                      </p:childTnLst>
                                    </p:cTn>
                                  </p:par>
                                </p:childTnLst>
                              </p:cTn>
                            </p:par>
                            <p:par>
                              <p:cTn id="84" fill="hold">
                                <p:stCondLst>
                                  <p:cond delay="7750"/>
                                </p:stCondLst>
                                <p:childTnLst>
                                  <p:par>
                                    <p:cTn id="85" presetID="22" presetClass="entr" presetSubtype="1" fill="hold" grpId="0" nodeType="afterEffect">
                                      <p:stCondLst>
                                        <p:cond delay="0"/>
                                      </p:stCondLst>
                                      <p:childTnLst>
                                        <p:set>
                                          <p:cBhvr>
                                            <p:cTn id="86" dur="1" fill="hold">
                                              <p:stCondLst>
                                                <p:cond delay="0"/>
                                              </p:stCondLst>
                                            </p:cTn>
                                            <p:tgtEl>
                                              <p:spTgt spid="29"/>
                                            </p:tgtEl>
                                            <p:attrNameLst>
                                              <p:attrName>style.visibility</p:attrName>
                                            </p:attrNameLst>
                                          </p:cBhvr>
                                          <p:to>
                                            <p:strVal val="visible"/>
                                          </p:to>
                                        </p:set>
                                        <p:animEffect transition="in" filter="wipe(up)">
                                          <p:cBhvr>
                                            <p:cTn id="87" dur="500"/>
                                            <p:tgtEl>
                                              <p:spTgt spid="29"/>
                                            </p:tgtEl>
                                          </p:cBhvr>
                                        </p:animEffect>
                                      </p:childTnLst>
                                    </p:cTn>
                                  </p:par>
                                </p:childTnLst>
                              </p:cTn>
                            </p:par>
                            <p:par>
                              <p:cTn id="88" fill="hold">
                                <p:stCondLst>
                                  <p:cond delay="8250"/>
                                </p:stCondLst>
                                <p:childTnLst>
                                  <p:par>
                                    <p:cTn id="89" presetID="42" presetClass="entr" presetSubtype="0" fill="hold" nodeType="afterEffect">
                                      <p:stCondLst>
                                        <p:cond delay="0"/>
                                      </p:stCondLst>
                                      <p:childTnLst>
                                        <p:set>
                                          <p:cBhvr>
                                            <p:cTn id="90" dur="1" fill="hold">
                                              <p:stCondLst>
                                                <p:cond delay="0"/>
                                              </p:stCondLst>
                                            </p:cTn>
                                            <p:tgtEl>
                                              <p:spTgt spid="2"/>
                                            </p:tgtEl>
                                            <p:attrNameLst>
                                              <p:attrName>style.visibility</p:attrName>
                                            </p:attrNameLst>
                                          </p:cBhvr>
                                          <p:to>
                                            <p:strVal val="visible"/>
                                          </p:to>
                                        </p:set>
                                        <p:animEffect transition="in" filter="fade">
                                          <p:cBhvr>
                                            <p:cTn id="91" dur="500"/>
                                            <p:tgtEl>
                                              <p:spTgt spid="2"/>
                                            </p:tgtEl>
                                          </p:cBhvr>
                                        </p:animEffect>
                                        <p:anim calcmode="lin" valueType="num">
                                          <p:cBhvr>
                                            <p:cTn id="92" dur="500" fill="hold"/>
                                            <p:tgtEl>
                                              <p:spTgt spid="2"/>
                                            </p:tgtEl>
                                            <p:attrNameLst>
                                              <p:attrName>ppt_x</p:attrName>
                                            </p:attrNameLst>
                                          </p:cBhvr>
                                          <p:tavLst>
                                            <p:tav tm="0">
                                              <p:val>
                                                <p:strVal val="#ppt_x"/>
                                              </p:val>
                                            </p:tav>
                                            <p:tav tm="100000">
                                              <p:val>
                                                <p:strVal val="#ppt_x"/>
                                              </p:val>
                                            </p:tav>
                                          </p:tavLst>
                                        </p:anim>
                                        <p:anim calcmode="lin" valueType="num">
                                          <p:cBhvr>
                                            <p:cTn id="93" dur="500" fill="hold"/>
                                            <p:tgtEl>
                                              <p:spTgt spid="2"/>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animBg="1"/>
          <p:bldP spid="23" grpId="0"/>
          <p:bldP spid="24" grpId="0"/>
          <p:bldP spid="25" grpId="0"/>
          <p:bldP spid="26" grpId="0"/>
          <p:bldP spid="27" grpId="0" animBg="1"/>
          <p:bldP spid="28" grpId="0"/>
          <p:bldP spid="29" grpId="0"/>
          <p:bldP spid="30" grpId="0" animBg="1"/>
          <p:bldP spid="31" grpId="0"/>
          <p:bldP spid="32" grpId="0" animBg="1"/>
          <p:bldP spid="33" grpId="0" animBg="1"/>
          <p:bldP spid="34" grpId="0"/>
          <p:bldP spid="35" grpId="0" animBg="1"/>
          <p:bldP spid="35" grpId="1" animBg="1"/>
        </p:bldLst>
      </p:timing>
    </mc:Fallback>
  </mc:AlternateContent>
</p:sld>
</file>

<file path=ppt/slides/slide17.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69" name="矩形 68"/>
          <p:cNvSpPr/>
          <p:nvPr/>
        </p:nvSpPr>
        <p:spPr bwMode="auto">
          <a:xfrm>
            <a:off x="-12595" y="681540"/>
            <a:ext cx="9144000" cy="421246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矩形 29"/>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1" name="TextBox 30"/>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F8F8F8"/>
                </a:solidFill>
                <a:latin typeface="+mj-ea"/>
                <a:ea typeface="+mj-ea"/>
              </a:rPr>
              <a:t>经营业绩</a:t>
            </a:r>
          </a:p>
        </p:txBody>
      </p:sp>
      <p:grpSp>
        <p:nvGrpSpPr>
          <p:cNvPr id="3" name="组合 2"/>
          <p:cNvGrpSpPr/>
          <p:nvPr/>
        </p:nvGrpSpPr>
        <p:grpSpPr>
          <a:xfrm>
            <a:off x="2544673" y="1607234"/>
            <a:ext cx="2741678" cy="2738463"/>
            <a:chOff x="3394222" y="2142979"/>
            <a:chExt cx="3656999" cy="3651284"/>
          </a:xfrm>
        </p:grpSpPr>
        <p:sp>
          <p:nvSpPr>
            <p:cNvPr id="18" name="Arc 8"/>
            <p:cNvSpPr>
              <a:spLocks/>
            </p:cNvSpPr>
            <p:nvPr/>
          </p:nvSpPr>
          <p:spPr bwMode="auto">
            <a:xfrm>
              <a:off x="3394222" y="2142979"/>
              <a:ext cx="1907585" cy="3651284"/>
            </a:xfrm>
            <a:custGeom>
              <a:avLst/>
              <a:gdLst>
                <a:gd name="G0" fmla="+- 21600 0 0"/>
                <a:gd name="G1" fmla="+- 21600 0 0"/>
                <a:gd name="G2" fmla="+- 21600 0 0"/>
                <a:gd name="T0" fmla="*/ 0 w 22625"/>
                <a:gd name="T1" fmla="*/ 2 h 43200"/>
                <a:gd name="T2" fmla="*/ 17369 w 22625"/>
                <a:gd name="T3" fmla="*/ 8335 h 43200"/>
                <a:gd name="T4" fmla="*/ 322 w 22625"/>
                <a:gd name="T5" fmla="*/ 21600 h 43200"/>
              </a:gdLst>
              <a:ahLst/>
              <a:cxnLst>
                <a:cxn ang="0">
                  <a:pos x="T0" y="T1"/>
                </a:cxn>
                <a:cxn ang="0">
                  <a:pos x="T2" y="T3"/>
                </a:cxn>
                <a:cxn ang="0">
                  <a:pos x="T4" y="T5"/>
                </a:cxn>
              </a:cxnLst>
              <a:rect l="0" t="0" r="r" b="b"/>
              <a:pathLst>
                <a:path w="22625" h="43200" fill="none" extrusionOk="0">
                  <a:moveTo>
                    <a:pt x="22625" y="43175"/>
                  </a:moveTo>
                  <a:cubicBezTo>
                    <a:pt x="22283" y="43191"/>
                    <a:pt x="21941" y="43199"/>
                    <a:pt x="21600" y="43200"/>
                  </a:cubicBezTo>
                  <a:cubicBezTo>
                    <a:pt x="9670" y="43200"/>
                    <a:pt x="0" y="33529"/>
                    <a:pt x="0" y="21600"/>
                  </a:cubicBezTo>
                  <a:cubicBezTo>
                    <a:pt x="-1" y="9737"/>
                    <a:pt x="9566" y="95"/>
                    <a:pt x="21428" y="0"/>
                  </a:cubicBezTo>
                </a:path>
                <a:path w="22625" h="43200" stroke="0" extrusionOk="0">
                  <a:moveTo>
                    <a:pt x="22625" y="43175"/>
                  </a:moveTo>
                  <a:cubicBezTo>
                    <a:pt x="22283" y="43191"/>
                    <a:pt x="21941" y="43199"/>
                    <a:pt x="21600" y="43200"/>
                  </a:cubicBezTo>
                  <a:cubicBezTo>
                    <a:pt x="9670" y="43200"/>
                    <a:pt x="0" y="33529"/>
                    <a:pt x="0" y="21600"/>
                  </a:cubicBezTo>
                  <a:cubicBezTo>
                    <a:pt x="-1" y="9737"/>
                    <a:pt x="9566" y="95"/>
                    <a:pt x="21428" y="0"/>
                  </a:cubicBezTo>
                  <a:lnTo>
                    <a:pt x="21600" y="21600"/>
                  </a:lnTo>
                  <a:close/>
                </a:path>
              </a:pathLst>
            </a:custGeom>
            <a:solidFill>
              <a:schemeClr val="accent5"/>
            </a:solidFill>
            <a:ln w="3175" cap="flat" cmpd="sng">
              <a:noFill/>
              <a:bevel/>
              <a:headEnd/>
              <a:tailEnd/>
            </a:ln>
          </p:spPr>
          <p:txBody>
            <a:bodyPr anchor="ctr"/>
            <a:lstStyle/>
            <a:p>
              <a:pPr algn="ctr"/>
              <a:endParaRPr lang="zh-CN" altLang="en-US" sz="1500" b="1">
                <a:solidFill>
                  <a:srgbClr val="000000"/>
                </a:solidFill>
                <a:ea typeface="微软雅黑" pitchFamily="34" charset="-122"/>
              </a:endParaRPr>
            </a:p>
          </p:txBody>
        </p:sp>
        <p:sp>
          <p:nvSpPr>
            <p:cNvPr id="19" name="Arc 9"/>
            <p:cNvSpPr>
              <a:spLocks/>
            </p:cNvSpPr>
            <p:nvPr/>
          </p:nvSpPr>
          <p:spPr bwMode="auto">
            <a:xfrm>
              <a:off x="5189373" y="2142979"/>
              <a:ext cx="1465468" cy="1825642"/>
            </a:xfrm>
            <a:custGeom>
              <a:avLst/>
              <a:gdLst>
                <a:gd name="G0" fmla="+- 322 0 0"/>
                <a:gd name="G1" fmla="+- 21600 0 0"/>
                <a:gd name="G2" fmla="+- 21600 0 0"/>
                <a:gd name="T0" fmla="*/ 0 w 17369"/>
                <a:gd name="T1" fmla="*/ 2 h 21600"/>
                <a:gd name="T2" fmla="*/ 17369 w 17369"/>
                <a:gd name="T3" fmla="*/ 8335 h 21600"/>
                <a:gd name="T4" fmla="*/ 322 w 17369"/>
                <a:gd name="T5" fmla="*/ 21600 h 21600"/>
              </a:gdLst>
              <a:ahLst/>
              <a:cxnLst>
                <a:cxn ang="0">
                  <a:pos x="T0" y="T1"/>
                </a:cxn>
                <a:cxn ang="0">
                  <a:pos x="T2" y="T3"/>
                </a:cxn>
                <a:cxn ang="0">
                  <a:pos x="T4" y="T5"/>
                </a:cxn>
              </a:cxnLst>
              <a:rect l="0" t="0" r="r" b="b"/>
              <a:pathLst>
                <a:path w="17369" h="21600" fill="none" extrusionOk="0">
                  <a:moveTo>
                    <a:pt x="0" y="2"/>
                  </a:moveTo>
                  <a:cubicBezTo>
                    <a:pt x="107" y="0"/>
                    <a:pt x="214" y="-1"/>
                    <a:pt x="322" y="0"/>
                  </a:cubicBezTo>
                  <a:cubicBezTo>
                    <a:pt x="6985" y="0"/>
                    <a:pt x="13276" y="3075"/>
                    <a:pt x="17368" y="8335"/>
                  </a:cubicBezTo>
                </a:path>
                <a:path w="17369" h="21600" stroke="0" extrusionOk="0">
                  <a:moveTo>
                    <a:pt x="0" y="2"/>
                  </a:moveTo>
                  <a:cubicBezTo>
                    <a:pt x="107" y="0"/>
                    <a:pt x="214" y="-1"/>
                    <a:pt x="322" y="0"/>
                  </a:cubicBezTo>
                  <a:cubicBezTo>
                    <a:pt x="6985" y="0"/>
                    <a:pt x="13276" y="3075"/>
                    <a:pt x="17368" y="8335"/>
                  </a:cubicBezTo>
                  <a:lnTo>
                    <a:pt x="322" y="21600"/>
                  </a:lnTo>
                  <a:close/>
                </a:path>
              </a:pathLst>
            </a:custGeom>
            <a:solidFill>
              <a:schemeClr val="tx1">
                <a:lumMod val="75000"/>
              </a:schemeClr>
            </a:solidFill>
            <a:ln w="3175" cap="flat" cmpd="sng">
              <a:noFill/>
              <a:bevel/>
              <a:headEnd/>
              <a:tailEnd/>
            </a:ln>
          </p:spPr>
          <p:txBody>
            <a:bodyPr anchor="ctr"/>
            <a:lstStyle/>
            <a:p>
              <a:endParaRPr lang="zh-CN" altLang="en-US">
                <a:solidFill>
                  <a:srgbClr val="000000"/>
                </a:solidFill>
              </a:endParaRPr>
            </a:p>
          </p:txBody>
        </p:sp>
        <p:sp>
          <p:nvSpPr>
            <p:cNvPr id="32" name="Arc 10"/>
            <p:cNvSpPr>
              <a:spLocks/>
            </p:cNvSpPr>
            <p:nvPr/>
          </p:nvSpPr>
          <p:spPr bwMode="auto">
            <a:xfrm rot="5400000">
              <a:off x="4806330" y="3240651"/>
              <a:ext cx="2666048" cy="1823735"/>
            </a:xfrm>
            <a:custGeom>
              <a:avLst/>
              <a:gdLst>
                <a:gd name="G0" fmla="+- 13537 0 0"/>
                <a:gd name="G1" fmla="+- 21600 0 0"/>
                <a:gd name="G2" fmla="+- 21600 0 0"/>
                <a:gd name="T0" fmla="*/ 0 w 31543"/>
                <a:gd name="T1" fmla="*/ 4768 h 21600"/>
                <a:gd name="T2" fmla="*/ 31543 w 31543"/>
                <a:gd name="T3" fmla="*/ 9670 h 21600"/>
                <a:gd name="T4" fmla="*/ 13537 w 31543"/>
                <a:gd name="T5" fmla="*/ 21600 h 21600"/>
              </a:gdLst>
              <a:ahLst/>
              <a:cxnLst>
                <a:cxn ang="0">
                  <a:pos x="T0" y="T1"/>
                </a:cxn>
                <a:cxn ang="0">
                  <a:pos x="T2" y="T3"/>
                </a:cxn>
                <a:cxn ang="0">
                  <a:pos x="T4" y="T5"/>
                </a:cxn>
              </a:cxnLst>
              <a:rect l="0" t="0" r="r" b="b"/>
              <a:pathLst>
                <a:path w="31543" h="21600" fill="none" extrusionOk="0">
                  <a:moveTo>
                    <a:pt x="0" y="4768"/>
                  </a:moveTo>
                  <a:cubicBezTo>
                    <a:pt x="3837" y="1682"/>
                    <a:pt x="8613" y="-1"/>
                    <a:pt x="13537" y="0"/>
                  </a:cubicBezTo>
                  <a:cubicBezTo>
                    <a:pt x="20780" y="0"/>
                    <a:pt x="27542" y="3631"/>
                    <a:pt x="31543" y="9669"/>
                  </a:cubicBezTo>
                </a:path>
                <a:path w="31543" h="21600" stroke="0" extrusionOk="0">
                  <a:moveTo>
                    <a:pt x="0" y="4768"/>
                  </a:moveTo>
                  <a:cubicBezTo>
                    <a:pt x="3837" y="1682"/>
                    <a:pt x="8613" y="-1"/>
                    <a:pt x="13537" y="0"/>
                  </a:cubicBezTo>
                  <a:cubicBezTo>
                    <a:pt x="20780" y="0"/>
                    <a:pt x="27542" y="3631"/>
                    <a:pt x="31543" y="9669"/>
                  </a:cubicBezTo>
                  <a:lnTo>
                    <a:pt x="13537" y="21600"/>
                  </a:lnTo>
                  <a:close/>
                </a:path>
              </a:pathLst>
            </a:custGeom>
            <a:solidFill>
              <a:schemeClr val="tx1"/>
            </a:solidFill>
            <a:ln w="3175" cap="flat" cmpd="sng">
              <a:noFill/>
              <a:bevel/>
              <a:headEnd/>
              <a:tailEnd/>
            </a:ln>
          </p:spPr>
          <p:txBody>
            <a:bodyPr anchor="ctr"/>
            <a:lstStyle/>
            <a:p>
              <a:pPr algn="ctr"/>
              <a:endParaRPr lang="zh-CN" altLang="en-US" sz="1500" b="1">
                <a:solidFill>
                  <a:srgbClr val="000000"/>
                </a:solidFill>
                <a:ea typeface="微软雅黑" pitchFamily="34" charset="-122"/>
              </a:endParaRPr>
            </a:p>
          </p:txBody>
        </p:sp>
        <p:sp>
          <p:nvSpPr>
            <p:cNvPr id="35" name="Arc 11"/>
            <p:cNvSpPr>
              <a:spLocks/>
            </p:cNvSpPr>
            <p:nvPr/>
          </p:nvSpPr>
          <p:spPr bwMode="auto">
            <a:xfrm rot="9670427">
              <a:off x="5004521" y="3922885"/>
              <a:ext cx="985237" cy="1823736"/>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2"/>
            </a:solidFill>
            <a:ln w="3175" cap="flat" cmpd="sng">
              <a:noFill/>
              <a:bevel/>
              <a:headEnd/>
              <a:tailEnd/>
            </a:ln>
          </p:spPr>
          <p:txBody>
            <a:bodyPr anchor="ctr"/>
            <a:lstStyle/>
            <a:p>
              <a:endParaRPr lang="zh-CN" altLang="en-US">
                <a:solidFill>
                  <a:srgbClr val="000000"/>
                </a:solidFill>
              </a:endParaRPr>
            </a:p>
          </p:txBody>
        </p:sp>
        <p:sp>
          <p:nvSpPr>
            <p:cNvPr id="36" name="Oval 12"/>
            <p:cNvSpPr>
              <a:spLocks noChangeArrowheads="1"/>
            </p:cNvSpPr>
            <p:nvPr/>
          </p:nvSpPr>
          <p:spPr bwMode="auto">
            <a:xfrm>
              <a:off x="4598612" y="3358803"/>
              <a:ext cx="1242504" cy="1242504"/>
            </a:xfrm>
            <a:prstGeom prst="ellipse">
              <a:avLst/>
            </a:prstGeom>
            <a:solidFill>
              <a:schemeClr val="bg2"/>
            </a:solidFill>
            <a:ln>
              <a:noFill/>
            </a:ln>
            <a:effectLst/>
            <a:extLst/>
          </p:spPr>
          <p:txBody>
            <a:bodyPr wrap="none" anchor="ctr"/>
            <a:lstStyle/>
            <a:p>
              <a:endParaRPr lang="zh-CN" altLang="en-US">
                <a:solidFill>
                  <a:srgbClr val="000000"/>
                </a:solidFill>
              </a:endParaRPr>
            </a:p>
          </p:txBody>
        </p:sp>
      </p:grpSp>
      <p:sp>
        <p:nvSpPr>
          <p:cNvPr id="37" name="Text Box 13"/>
          <p:cNvSpPr txBox="1">
            <a:spLocks noChangeArrowheads="1"/>
          </p:cNvSpPr>
          <p:nvPr/>
        </p:nvSpPr>
        <p:spPr bwMode="auto">
          <a:xfrm>
            <a:off x="2574675" y="2767794"/>
            <a:ext cx="808645" cy="3462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pPr algn="ctr" eaLnBrk="0" hangingPunct="0">
              <a:spcBef>
                <a:spcPct val="50000"/>
              </a:spcBef>
            </a:pPr>
            <a:r>
              <a:rPr lang="en-US" dirty="0">
                <a:solidFill>
                  <a:srgbClr val="000000"/>
                </a:solidFill>
                <a:latin typeface="微软雅黑" pitchFamily="34" charset="-122"/>
                <a:ea typeface="微软雅黑" pitchFamily="34" charset="-122"/>
              </a:rPr>
              <a:t>50%</a:t>
            </a:r>
          </a:p>
        </p:txBody>
      </p:sp>
      <p:sp>
        <p:nvSpPr>
          <p:cNvPr id="38" name="Text Box 14"/>
          <p:cNvSpPr txBox="1">
            <a:spLocks noChangeArrowheads="1"/>
          </p:cNvSpPr>
          <p:nvPr/>
        </p:nvSpPr>
        <p:spPr bwMode="auto">
          <a:xfrm>
            <a:off x="4379126" y="2929300"/>
            <a:ext cx="797216" cy="3462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pPr algn="ctr" eaLnBrk="0" hangingPunct="0">
              <a:spcBef>
                <a:spcPct val="50000"/>
              </a:spcBef>
            </a:pPr>
            <a:r>
              <a:rPr lang="en-US" dirty="0">
                <a:solidFill>
                  <a:srgbClr val="000000"/>
                </a:solidFill>
                <a:latin typeface="微软雅黑" pitchFamily="34" charset="-122"/>
                <a:ea typeface="微软雅黑" pitchFamily="34" charset="-122"/>
              </a:rPr>
              <a:t>24%</a:t>
            </a:r>
          </a:p>
        </p:txBody>
      </p:sp>
      <p:sp>
        <p:nvSpPr>
          <p:cNvPr id="39" name="Text Box 15"/>
          <p:cNvSpPr txBox="1">
            <a:spLocks noChangeArrowheads="1"/>
          </p:cNvSpPr>
          <p:nvPr/>
        </p:nvSpPr>
        <p:spPr bwMode="auto">
          <a:xfrm>
            <a:off x="3941943" y="1978842"/>
            <a:ext cx="628629" cy="3462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pPr algn="ctr" eaLnBrk="0" hangingPunct="0">
              <a:spcBef>
                <a:spcPct val="50000"/>
              </a:spcBef>
            </a:pPr>
            <a:r>
              <a:rPr lang="en-US" dirty="0">
                <a:solidFill>
                  <a:srgbClr val="000000"/>
                </a:solidFill>
                <a:latin typeface="微软雅黑" pitchFamily="34" charset="-122"/>
                <a:ea typeface="微软雅黑" pitchFamily="34" charset="-122"/>
              </a:rPr>
              <a:t>16%</a:t>
            </a:r>
          </a:p>
        </p:txBody>
      </p:sp>
      <p:sp>
        <p:nvSpPr>
          <p:cNvPr id="40" name="Text Box 16"/>
          <p:cNvSpPr txBox="1">
            <a:spLocks noChangeArrowheads="1"/>
          </p:cNvSpPr>
          <p:nvPr/>
        </p:nvSpPr>
        <p:spPr bwMode="auto">
          <a:xfrm>
            <a:off x="3940514" y="3745408"/>
            <a:ext cx="628629" cy="346230"/>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spAutoFit/>
          </a:bodyPr>
          <a:lstStyle/>
          <a:p>
            <a:pPr algn="ctr" eaLnBrk="0" hangingPunct="0">
              <a:spcBef>
                <a:spcPct val="50000"/>
              </a:spcBef>
            </a:pPr>
            <a:r>
              <a:rPr lang="en-US">
                <a:solidFill>
                  <a:srgbClr val="000000"/>
                </a:solidFill>
                <a:latin typeface="微软雅黑" pitchFamily="34" charset="-122"/>
                <a:ea typeface="微软雅黑" pitchFamily="34" charset="-122"/>
              </a:rPr>
              <a:t>10%</a:t>
            </a:r>
          </a:p>
        </p:txBody>
      </p:sp>
      <p:grpSp>
        <p:nvGrpSpPr>
          <p:cNvPr id="41" name="Group 17"/>
          <p:cNvGrpSpPr>
            <a:grpSpLocks/>
          </p:cNvGrpSpPr>
          <p:nvPr/>
        </p:nvGrpSpPr>
        <p:grpSpPr bwMode="auto">
          <a:xfrm>
            <a:off x="4974038" y="1587234"/>
            <a:ext cx="2059453" cy="752951"/>
            <a:chOff x="0" y="0"/>
            <a:chExt cx="4325" cy="1581"/>
          </a:xfrm>
        </p:grpSpPr>
        <p:sp>
          <p:nvSpPr>
            <p:cNvPr id="42" name="AutoShape 18"/>
            <p:cNvSpPr>
              <a:spLocks noChangeArrowheads="1"/>
            </p:cNvSpPr>
            <p:nvPr/>
          </p:nvSpPr>
          <p:spPr bwMode="auto">
            <a:xfrm>
              <a:off x="950" y="0"/>
              <a:ext cx="3375" cy="1520"/>
            </a:xfrm>
            <a:prstGeom prst="roundRect">
              <a:avLst>
                <a:gd name="adj" fmla="val 16667"/>
              </a:avLst>
            </a:prstGeom>
            <a:noFill/>
            <a:ln w="3175" cap="flat" cmpd="sng">
              <a:solidFill>
                <a:schemeClr val="bg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43" name="AutoShape 19"/>
            <p:cNvSpPr>
              <a:spLocks noChangeArrowheads="1"/>
            </p:cNvSpPr>
            <p:nvPr/>
          </p:nvSpPr>
          <p:spPr bwMode="auto">
            <a:xfrm>
              <a:off x="155" y="417"/>
              <a:ext cx="1510" cy="715"/>
            </a:xfrm>
            <a:prstGeom prst="roundRect">
              <a:avLst>
                <a:gd name="adj" fmla="val 16667"/>
              </a:avLst>
            </a:prstGeom>
            <a:solidFill>
              <a:srgbClr val="FFFFFF"/>
            </a:solidFill>
            <a:ln w="3175" cap="flat" cmpd="sng">
              <a:solidFill>
                <a:schemeClr val="bg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44" name="Arc 20"/>
            <p:cNvSpPr>
              <a:spLocks/>
            </p:cNvSpPr>
            <p:nvPr/>
          </p:nvSpPr>
          <p:spPr bwMode="auto">
            <a:xfrm>
              <a:off x="1142" y="480"/>
              <a:ext cx="430" cy="547"/>
            </a:xfrm>
            <a:custGeom>
              <a:avLst/>
              <a:gdLst>
                <a:gd name="G0" fmla="+- 0 0 0"/>
                <a:gd name="G1" fmla="+- 21600 0 0"/>
                <a:gd name="G2" fmla="+- 21600 0 0"/>
                <a:gd name="T0" fmla="*/ 0 w 17047"/>
                <a:gd name="T1" fmla="*/ 0 h 21600"/>
                <a:gd name="T2" fmla="*/ 17047 w 17047"/>
                <a:gd name="T3" fmla="*/ 8335 h 21600"/>
                <a:gd name="T4" fmla="*/ 0 w 17047"/>
                <a:gd name="T5" fmla="*/ 21600 h 21600"/>
              </a:gdLst>
              <a:ahLst/>
              <a:cxnLst>
                <a:cxn ang="0">
                  <a:pos x="T0" y="T1"/>
                </a:cxn>
                <a:cxn ang="0">
                  <a:pos x="T2" y="T3"/>
                </a:cxn>
                <a:cxn ang="0">
                  <a:pos x="T4" y="T5"/>
                </a:cxn>
              </a:cxnLst>
              <a:rect l="0" t="0" r="r" b="b"/>
              <a:pathLst>
                <a:path w="17047" h="21600" fill="none" extrusionOk="0">
                  <a:moveTo>
                    <a:pt x="-1" y="0"/>
                  </a:moveTo>
                  <a:cubicBezTo>
                    <a:pt x="6663" y="0"/>
                    <a:pt x="12954" y="3075"/>
                    <a:pt x="17046" y="8335"/>
                  </a:cubicBezTo>
                </a:path>
                <a:path w="17047" h="21600" stroke="0" extrusionOk="0">
                  <a:moveTo>
                    <a:pt x="-1" y="0"/>
                  </a:moveTo>
                  <a:cubicBezTo>
                    <a:pt x="6663" y="0"/>
                    <a:pt x="12954" y="3075"/>
                    <a:pt x="17046" y="8335"/>
                  </a:cubicBezTo>
                  <a:lnTo>
                    <a:pt x="0" y="21600"/>
                  </a:lnTo>
                  <a:close/>
                </a:path>
              </a:pathLst>
            </a:custGeom>
            <a:solidFill>
              <a:schemeClr val="tx1">
                <a:lumMod val="75000"/>
              </a:schemeClr>
            </a:solidFill>
            <a:ln>
              <a:noFill/>
            </a:ln>
            <a:effectLst>
              <a:outerShdw dist="38100"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endParaRPr>
            </a:p>
          </p:txBody>
        </p:sp>
        <p:sp>
          <p:nvSpPr>
            <p:cNvPr id="45" name="Text Box 21"/>
            <p:cNvSpPr txBox="1">
              <a:spLocks noChangeArrowheads="1"/>
            </p:cNvSpPr>
            <p:nvPr/>
          </p:nvSpPr>
          <p:spPr bwMode="auto">
            <a:xfrm>
              <a:off x="0" y="487"/>
              <a:ext cx="1290" cy="58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200">
                  <a:solidFill>
                    <a:srgbClr val="000000"/>
                  </a:solidFill>
                  <a:latin typeface="微软雅黑" pitchFamily="34" charset="-122"/>
                  <a:ea typeface="微软雅黑" pitchFamily="34" charset="-122"/>
                </a:rPr>
                <a:t>16%</a:t>
              </a:r>
            </a:p>
          </p:txBody>
        </p:sp>
        <p:sp>
          <p:nvSpPr>
            <p:cNvPr id="46" name="Rectangle 22"/>
            <p:cNvSpPr>
              <a:spLocks noChangeArrowheads="1"/>
            </p:cNvSpPr>
            <p:nvPr/>
          </p:nvSpPr>
          <p:spPr bwMode="auto">
            <a:xfrm>
              <a:off x="1682" y="35"/>
              <a:ext cx="2518" cy="582"/>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r>
                <a:rPr lang="zh-CN" altLang="en-US" sz="1200" b="1" dirty="0">
                  <a:solidFill>
                    <a:schemeClr val="bg1"/>
                  </a:solidFill>
                  <a:latin typeface="微软雅黑" pitchFamily="34" charset="-122"/>
                  <a:ea typeface="微软雅黑" pitchFamily="34" charset="-122"/>
                </a:rPr>
                <a:t>华北区</a:t>
              </a:r>
            </a:p>
          </p:txBody>
        </p:sp>
        <p:sp>
          <p:nvSpPr>
            <p:cNvPr id="47" name="Text Box 23"/>
            <p:cNvSpPr txBox="1">
              <a:spLocks noChangeArrowheads="1"/>
            </p:cNvSpPr>
            <p:nvPr/>
          </p:nvSpPr>
          <p:spPr bwMode="auto">
            <a:xfrm>
              <a:off x="1590" y="612"/>
              <a:ext cx="2710" cy="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200" dirty="0">
                  <a:solidFill>
                    <a:schemeClr val="bg1"/>
                  </a:solidFill>
                  <a:latin typeface="微软雅黑" pitchFamily="34" charset="-122"/>
                  <a:ea typeface="微软雅黑" pitchFamily="34" charset="-122"/>
                </a:rPr>
                <a:t>请输入您的文字请输入您的文字</a:t>
              </a:r>
            </a:p>
          </p:txBody>
        </p:sp>
      </p:grpSp>
      <p:grpSp>
        <p:nvGrpSpPr>
          <p:cNvPr id="48" name="Group 24"/>
          <p:cNvGrpSpPr>
            <a:grpSpLocks/>
          </p:cNvGrpSpPr>
          <p:nvPr/>
        </p:nvGrpSpPr>
        <p:grpSpPr bwMode="auto">
          <a:xfrm>
            <a:off x="5038784" y="3646116"/>
            <a:ext cx="2054216" cy="745808"/>
            <a:chOff x="0" y="0"/>
            <a:chExt cx="4315" cy="1565"/>
          </a:xfrm>
        </p:grpSpPr>
        <p:sp>
          <p:nvSpPr>
            <p:cNvPr id="49" name="AutoShape 25"/>
            <p:cNvSpPr>
              <a:spLocks noChangeArrowheads="1"/>
            </p:cNvSpPr>
            <p:nvPr/>
          </p:nvSpPr>
          <p:spPr bwMode="auto">
            <a:xfrm>
              <a:off x="940" y="0"/>
              <a:ext cx="3375" cy="1565"/>
            </a:xfrm>
            <a:prstGeom prst="roundRect">
              <a:avLst>
                <a:gd name="adj" fmla="val 16667"/>
              </a:avLst>
            </a:prstGeom>
            <a:noFill/>
            <a:ln w="3175" cap="flat" cmpd="sng">
              <a:solidFill>
                <a:schemeClr val="bg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50" name="AutoShape 26"/>
            <p:cNvSpPr>
              <a:spLocks noChangeArrowheads="1"/>
            </p:cNvSpPr>
            <p:nvPr/>
          </p:nvSpPr>
          <p:spPr bwMode="auto">
            <a:xfrm>
              <a:off x="142" y="473"/>
              <a:ext cx="1513" cy="715"/>
            </a:xfrm>
            <a:prstGeom prst="roundRect">
              <a:avLst>
                <a:gd name="adj" fmla="val 16667"/>
              </a:avLst>
            </a:prstGeom>
            <a:solidFill>
              <a:srgbClr val="FFFFFF"/>
            </a:solidFill>
            <a:ln w="3175" cap="flat" cmpd="sng">
              <a:solidFill>
                <a:schemeClr val="bg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51" name="Arc 27"/>
            <p:cNvSpPr>
              <a:spLocks/>
            </p:cNvSpPr>
            <p:nvPr/>
          </p:nvSpPr>
          <p:spPr bwMode="auto">
            <a:xfrm rot="5400000">
              <a:off x="987" y="601"/>
              <a:ext cx="575" cy="400"/>
            </a:xfrm>
            <a:custGeom>
              <a:avLst/>
              <a:gdLst>
                <a:gd name="G0" fmla="+- 13148 0 0"/>
                <a:gd name="G1" fmla="+- 21600 0 0"/>
                <a:gd name="G2" fmla="+- 21600 0 0"/>
                <a:gd name="T0" fmla="*/ 0 w 31154"/>
                <a:gd name="T1" fmla="*/ 4462 h 21600"/>
                <a:gd name="T2" fmla="*/ 31154 w 31154"/>
                <a:gd name="T3" fmla="*/ 9670 h 21600"/>
                <a:gd name="T4" fmla="*/ 13148 w 31154"/>
                <a:gd name="T5" fmla="*/ 21600 h 21600"/>
              </a:gdLst>
              <a:ahLst/>
              <a:cxnLst>
                <a:cxn ang="0">
                  <a:pos x="T0" y="T1"/>
                </a:cxn>
                <a:cxn ang="0">
                  <a:pos x="T2" y="T3"/>
                </a:cxn>
                <a:cxn ang="0">
                  <a:pos x="T4" y="T5"/>
                </a:cxn>
              </a:cxnLst>
              <a:rect l="0" t="0" r="r" b="b"/>
              <a:pathLst>
                <a:path w="31154" h="21600" fill="none" extrusionOk="0">
                  <a:moveTo>
                    <a:pt x="0" y="4462"/>
                  </a:moveTo>
                  <a:cubicBezTo>
                    <a:pt x="3772" y="1568"/>
                    <a:pt x="8393" y="-1"/>
                    <a:pt x="13148" y="0"/>
                  </a:cubicBezTo>
                  <a:cubicBezTo>
                    <a:pt x="20391" y="0"/>
                    <a:pt x="27153" y="3631"/>
                    <a:pt x="31154" y="9669"/>
                  </a:cubicBezTo>
                </a:path>
                <a:path w="31154" h="21600" stroke="0" extrusionOk="0">
                  <a:moveTo>
                    <a:pt x="0" y="4462"/>
                  </a:moveTo>
                  <a:cubicBezTo>
                    <a:pt x="3772" y="1568"/>
                    <a:pt x="8393" y="-1"/>
                    <a:pt x="13148" y="0"/>
                  </a:cubicBezTo>
                  <a:cubicBezTo>
                    <a:pt x="20391" y="0"/>
                    <a:pt x="27153" y="3631"/>
                    <a:pt x="31154" y="9669"/>
                  </a:cubicBezTo>
                  <a:lnTo>
                    <a:pt x="13148" y="21600"/>
                  </a:lnTo>
                  <a:close/>
                </a:path>
              </a:pathLst>
            </a:custGeom>
            <a:solidFill>
              <a:schemeClr val="tx1"/>
            </a:solidFill>
            <a:ln>
              <a:noFill/>
            </a:ln>
            <a:effectLst>
              <a:outerShdw dist="56796" dir="1593903" algn="ctr" rotWithShape="0">
                <a:srgbClr val="C0C0C0">
                  <a:alpha val="50000"/>
                </a:srgbClr>
              </a:outerShdw>
            </a:effectLst>
            <a:extLst>
              <a:ext uri="{91240B29-F687-4F45-9708-019B960494DF}">
                <a14:hiddenLine xmlns:a14="http://schemas.microsoft.com/office/drawing/2010/main" w="9525">
                  <a:solidFill>
                    <a:srgbClr val="000000"/>
                  </a:solidFill>
                  <a:round/>
                  <a:headEnd/>
                  <a:tailEnd/>
                </a14:hiddenLine>
              </a:ext>
            </a:extLst>
          </p:spPr>
          <p:txBody>
            <a:bodyPr wrap="none" anchor="ctr"/>
            <a:lstStyle/>
            <a:p>
              <a:endParaRPr lang="zh-CN" altLang="en-US">
                <a:solidFill>
                  <a:srgbClr val="000000"/>
                </a:solidFill>
              </a:endParaRPr>
            </a:p>
          </p:txBody>
        </p:sp>
        <p:sp>
          <p:nvSpPr>
            <p:cNvPr id="52" name="Text Box 28"/>
            <p:cNvSpPr txBox="1">
              <a:spLocks noChangeArrowheads="1"/>
            </p:cNvSpPr>
            <p:nvPr/>
          </p:nvSpPr>
          <p:spPr bwMode="auto">
            <a:xfrm>
              <a:off x="0" y="535"/>
              <a:ext cx="1290" cy="58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200" dirty="0">
                  <a:solidFill>
                    <a:srgbClr val="000000"/>
                  </a:solidFill>
                  <a:latin typeface="微软雅黑" pitchFamily="34" charset="-122"/>
                  <a:ea typeface="微软雅黑" pitchFamily="34" charset="-122"/>
                </a:rPr>
                <a:t>24%</a:t>
              </a:r>
            </a:p>
          </p:txBody>
        </p:sp>
        <p:sp>
          <p:nvSpPr>
            <p:cNvPr id="53" name="Rectangle 29"/>
            <p:cNvSpPr>
              <a:spLocks noChangeArrowheads="1"/>
            </p:cNvSpPr>
            <p:nvPr/>
          </p:nvSpPr>
          <p:spPr bwMode="auto">
            <a:xfrm>
              <a:off x="1645" y="58"/>
              <a:ext cx="2545" cy="7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r" eaLnBrk="0" hangingPunct="0"/>
              <a:r>
                <a:rPr lang="zh-CN" altLang="en-US" b="1" dirty="0">
                  <a:solidFill>
                    <a:schemeClr val="bg1"/>
                  </a:solidFill>
                  <a:ea typeface="微软雅黑" pitchFamily="34" charset="-122"/>
                </a:rPr>
                <a:t>华中区</a:t>
              </a:r>
              <a:endParaRPr lang="en-US" sz="900" b="1" dirty="0">
                <a:solidFill>
                  <a:schemeClr val="bg1"/>
                </a:solidFill>
              </a:endParaRPr>
            </a:p>
          </p:txBody>
        </p:sp>
        <p:sp>
          <p:nvSpPr>
            <p:cNvPr id="54" name="Text Box 30"/>
            <p:cNvSpPr txBox="1">
              <a:spLocks noChangeArrowheads="1"/>
            </p:cNvSpPr>
            <p:nvPr/>
          </p:nvSpPr>
          <p:spPr bwMode="auto">
            <a:xfrm>
              <a:off x="1605" y="650"/>
              <a:ext cx="2710" cy="84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000" dirty="0">
                  <a:solidFill>
                    <a:schemeClr val="bg1"/>
                  </a:solidFill>
                  <a:latin typeface="微软雅黑" pitchFamily="34" charset="-122"/>
                  <a:ea typeface="微软雅黑" pitchFamily="34" charset="-122"/>
                </a:rPr>
                <a:t>请输入您的文字请输入您的文字</a:t>
              </a:r>
            </a:p>
          </p:txBody>
        </p:sp>
      </p:grpSp>
      <p:grpSp>
        <p:nvGrpSpPr>
          <p:cNvPr id="55" name="Group 31"/>
          <p:cNvGrpSpPr>
            <a:grpSpLocks/>
          </p:cNvGrpSpPr>
          <p:nvPr/>
        </p:nvGrpSpPr>
        <p:grpSpPr bwMode="auto">
          <a:xfrm>
            <a:off x="572579" y="3647306"/>
            <a:ext cx="2067308" cy="776288"/>
            <a:chOff x="0" y="0"/>
            <a:chExt cx="4343" cy="1630"/>
          </a:xfrm>
        </p:grpSpPr>
        <p:sp>
          <p:nvSpPr>
            <p:cNvPr id="56" name="AutoShape 32"/>
            <p:cNvSpPr>
              <a:spLocks noChangeArrowheads="1"/>
            </p:cNvSpPr>
            <p:nvPr/>
          </p:nvSpPr>
          <p:spPr bwMode="auto">
            <a:xfrm>
              <a:off x="0" y="0"/>
              <a:ext cx="3375" cy="1630"/>
            </a:xfrm>
            <a:prstGeom prst="roundRect">
              <a:avLst>
                <a:gd name="adj" fmla="val 16667"/>
              </a:avLst>
            </a:prstGeom>
            <a:noFill/>
            <a:ln w="3175" cap="flat" cmpd="sng">
              <a:solidFill>
                <a:schemeClr val="bg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sz="1200">
                <a:solidFill>
                  <a:srgbClr val="F8F8F8"/>
                </a:solidFill>
              </a:endParaRPr>
            </a:p>
          </p:txBody>
        </p:sp>
        <p:sp>
          <p:nvSpPr>
            <p:cNvPr id="57" name="AutoShape 33"/>
            <p:cNvSpPr>
              <a:spLocks noChangeArrowheads="1"/>
            </p:cNvSpPr>
            <p:nvPr/>
          </p:nvSpPr>
          <p:spPr bwMode="auto">
            <a:xfrm>
              <a:off x="2775" y="450"/>
              <a:ext cx="1568" cy="717"/>
            </a:xfrm>
            <a:prstGeom prst="roundRect">
              <a:avLst>
                <a:gd name="adj" fmla="val 16667"/>
              </a:avLst>
            </a:prstGeom>
            <a:solidFill>
              <a:srgbClr val="FFFFFF"/>
            </a:solidFill>
            <a:ln w="3175" cap="flat" cmpd="sng">
              <a:solidFill>
                <a:schemeClr val="bg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58" name="Arc 34"/>
            <p:cNvSpPr>
              <a:spLocks/>
            </p:cNvSpPr>
            <p:nvPr/>
          </p:nvSpPr>
          <p:spPr bwMode="auto">
            <a:xfrm rot="9670427">
              <a:off x="3800" y="492"/>
              <a:ext cx="325" cy="560"/>
            </a:xfrm>
            <a:custGeom>
              <a:avLst/>
              <a:gdLst>
                <a:gd name="G0" fmla="+- 5560 0 0"/>
                <a:gd name="G1" fmla="+- 21600 0 0"/>
                <a:gd name="G2" fmla="+- 21600 0 0"/>
                <a:gd name="T0" fmla="*/ 0 w 11660"/>
                <a:gd name="T1" fmla="*/ 728 h 21600"/>
                <a:gd name="T2" fmla="*/ 11660 w 11660"/>
                <a:gd name="T3" fmla="*/ 879 h 21600"/>
                <a:gd name="T4" fmla="*/ 5560 w 11660"/>
                <a:gd name="T5" fmla="*/ 21600 h 21600"/>
              </a:gdLst>
              <a:ahLst/>
              <a:cxnLst>
                <a:cxn ang="0">
                  <a:pos x="T0" y="T1"/>
                </a:cxn>
                <a:cxn ang="0">
                  <a:pos x="T2" y="T3"/>
                </a:cxn>
                <a:cxn ang="0">
                  <a:pos x="T4" y="T5"/>
                </a:cxn>
              </a:cxnLst>
              <a:rect l="0" t="0" r="r" b="b"/>
              <a:pathLst>
                <a:path w="11660" h="21600" fill="none" extrusionOk="0">
                  <a:moveTo>
                    <a:pt x="-1" y="727"/>
                  </a:moveTo>
                  <a:cubicBezTo>
                    <a:pt x="1813" y="244"/>
                    <a:pt x="3682" y="-1"/>
                    <a:pt x="5560" y="0"/>
                  </a:cubicBezTo>
                  <a:cubicBezTo>
                    <a:pt x="7624" y="0"/>
                    <a:pt x="9679" y="296"/>
                    <a:pt x="11659" y="879"/>
                  </a:cubicBezTo>
                </a:path>
                <a:path w="11660" h="21600" stroke="0" extrusionOk="0">
                  <a:moveTo>
                    <a:pt x="-1" y="727"/>
                  </a:moveTo>
                  <a:cubicBezTo>
                    <a:pt x="1813" y="244"/>
                    <a:pt x="3682" y="-1"/>
                    <a:pt x="5560" y="0"/>
                  </a:cubicBezTo>
                  <a:cubicBezTo>
                    <a:pt x="7624" y="0"/>
                    <a:pt x="9679" y="296"/>
                    <a:pt x="11659" y="879"/>
                  </a:cubicBezTo>
                  <a:lnTo>
                    <a:pt x="5560" y="21600"/>
                  </a:lnTo>
                  <a:close/>
                </a:path>
              </a:pathLst>
            </a:custGeom>
            <a:solidFill>
              <a:schemeClr val="accent2"/>
            </a:solidFill>
            <a:ln w="9525" cap="flat" cmpd="sng">
              <a:solidFill>
                <a:schemeClr val="bg2"/>
              </a:solidFill>
              <a:miter lim="800000"/>
              <a:headEnd/>
              <a:tailEnd/>
            </a:ln>
            <a:effectLst>
              <a:outerShdw dist="52363" dir="842175" algn="ctr" rotWithShape="0">
                <a:srgbClr val="C0C0C0">
                  <a:alpha val="50000"/>
                </a:srgbClr>
              </a:outerShdw>
            </a:effectLst>
          </p:spPr>
          <p:txBody>
            <a:bodyPr wrap="none" anchor="ctr"/>
            <a:lstStyle/>
            <a:p>
              <a:endParaRPr lang="zh-CN" altLang="en-US">
                <a:solidFill>
                  <a:srgbClr val="000000"/>
                </a:solidFill>
              </a:endParaRPr>
            </a:p>
          </p:txBody>
        </p:sp>
        <p:sp>
          <p:nvSpPr>
            <p:cNvPr id="59" name="Text Box 35"/>
            <p:cNvSpPr txBox="1">
              <a:spLocks noChangeArrowheads="1"/>
            </p:cNvSpPr>
            <p:nvPr/>
          </p:nvSpPr>
          <p:spPr bwMode="auto">
            <a:xfrm>
              <a:off x="2820" y="522"/>
              <a:ext cx="980" cy="96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200" b="1">
                  <a:solidFill>
                    <a:srgbClr val="000000"/>
                  </a:solidFill>
                </a:rPr>
                <a:t>10%</a:t>
              </a:r>
            </a:p>
          </p:txBody>
        </p:sp>
        <p:sp>
          <p:nvSpPr>
            <p:cNvPr id="60" name="Rectangle 36"/>
            <p:cNvSpPr>
              <a:spLocks noChangeArrowheads="1"/>
            </p:cNvSpPr>
            <p:nvPr/>
          </p:nvSpPr>
          <p:spPr bwMode="auto">
            <a:xfrm>
              <a:off x="95" y="115"/>
              <a:ext cx="3033" cy="775"/>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b="1" dirty="0">
                  <a:solidFill>
                    <a:schemeClr val="bg1"/>
                  </a:solidFill>
                  <a:latin typeface="微软雅黑" pitchFamily="34" charset="-122"/>
                  <a:ea typeface="微软雅黑" pitchFamily="34" charset="-122"/>
                </a:rPr>
                <a:t>西北区</a:t>
              </a:r>
              <a:endParaRPr lang="en-US" sz="700" b="1" dirty="0">
                <a:solidFill>
                  <a:schemeClr val="bg1"/>
                </a:solidFill>
              </a:endParaRPr>
            </a:p>
          </p:txBody>
        </p:sp>
        <p:sp>
          <p:nvSpPr>
            <p:cNvPr id="61" name="Text Box 37"/>
            <p:cNvSpPr txBox="1">
              <a:spLocks noChangeArrowheads="1"/>
            </p:cNvSpPr>
            <p:nvPr/>
          </p:nvSpPr>
          <p:spPr bwMode="auto">
            <a:xfrm>
              <a:off x="113" y="647"/>
              <a:ext cx="2710" cy="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200">
                  <a:solidFill>
                    <a:schemeClr val="bg1"/>
                  </a:solidFill>
                  <a:latin typeface="微软雅黑" pitchFamily="34" charset="-122"/>
                  <a:ea typeface="微软雅黑" pitchFamily="34" charset="-122"/>
                </a:rPr>
                <a:t>请输入您的文字请输入您的文字</a:t>
              </a:r>
            </a:p>
          </p:txBody>
        </p:sp>
      </p:grpSp>
      <p:grpSp>
        <p:nvGrpSpPr>
          <p:cNvPr id="62" name="Group 38"/>
          <p:cNvGrpSpPr>
            <a:grpSpLocks/>
          </p:cNvGrpSpPr>
          <p:nvPr/>
        </p:nvGrpSpPr>
        <p:grpSpPr bwMode="auto">
          <a:xfrm>
            <a:off x="609475" y="1626815"/>
            <a:ext cx="2072068" cy="741045"/>
            <a:chOff x="0" y="0"/>
            <a:chExt cx="4352" cy="1555"/>
          </a:xfrm>
        </p:grpSpPr>
        <p:sp>
          <p:nvSpPr>
            <p:cNvPr id="63" name="AutoShape 39"/>
            <p:cNvSpPr>
              <a:spLocks noChangeArrowheads="1"/>
            </p:cNvSpPr>
            <p:nvPr/>
          </p:nvSpPr>
          <p:spPr bwMode="auto">
            <a:xfrm>
              <a:off x="0" y="0"/>
              <a:ext cx="3375" cy="1555"/>
            </a:xfrm>
            <a:prstGeom prst="roundRect">
              <a:avLst>
                <a:gd name="adj" fmla="val 16667"/>
              </a:avLst>
            </a:prstGeom>
            <a:noFill/>
            <a:ln w="3175" cap="flat" cmpd="sng">
              <a:solidFill>
                <a:schemeClr val="bg1"/>
              </a:solid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64" name="AutoShape 40"/>
            <p:cNvSpPr>
              <a:spLocks noChangeArrowheads="1"/>
            </p:cNvSpPr>
            <p:nvPr/>
          </p:nvSpPr>
          <p:spPr bwMode="auto">
            <a:xfrm>
              <a:off x="2742" y="403"/>
              <a:ext cx="1610" cy="770"/>
            </a:xfrm>
            <a:prstGeom prst="roundRect">
              <a:avLst>
                <a:gd name="adj" fmla="val 16667"/>
              </a:avLst>
            </a:prstGeom>
            <a:solidFill>
              <a:srgbClr val="FFFFFF"/>
            </a:solidFill>
            <a:ln w="3175" cap="flat" cmpd="sng">
              <a:solidFill>
                <a:schemeClr val="bg2"/>
              </a:solidFill>
              <a:prstDash val="dash"/>
              <a:miter lim="800000"/>
              <a:headEnd/>
              <a:tailEnd/>
            </a:ln>
            <a:effectLst/>
            <a:extLst>
              <a:ext uri="{AF507438-7753-43E0-B8FC-AC1667EBCBE1}">
                <a14:hiddenEffects xmlns:a14="http://schemas.microsoft.com/office/drawing/2010/main">
                  <a:effectLst>
                    <a:outerShdw dist="17961" dir="2700000" algn="ctr" rotWithShape="0">
                      <a:schemeClr val="bg2">
                        <a:gamma/>
                        <a:shade val="60000"/>
                        <a:invGamma/>
                      </a:schemeClr>
                    </a:outerShdw>
                  </a:effectLst>
                </a14:hiddenEffects>
              </a:ext>
            </a:extLst>
          </p:spPr>
          <p:txBody>
            <a:bodyPr wrap="none" anchor="ctr"/>
            <a:lstStyle/>
            <a:p>
              <a:endParaRPr lang="zh-CN" altLang="en-US">
                <a:solidFill>
                  <a:srgbClr val="000000"/>
                </a:solidFill>
              </a:endParaRPr>
            </a:p>
          </p:txBody>
        </p:sp>
        <p:sp>
          <p:nvSpPr>
            <p:cNvPr id="65" name="Arc 41"/>
            <p:cNvSpPr>
              <a:spLocks/>
            </p:cNvSpPr>
            <p:nvPr/>
          </p:nvSpPr>
          <p:spPr bwMode="auto">
            <a:xfrm rot="5400000" flipH="1" flipV="1">
              <a:off x="3610" y="610"/>
              <a:ext cx="660" cy="340"/>
            </a:xfrm>
            <a:custGeom>
              <a:avLst/>
              <a:gdLst>
                <a:gd name="G0" fmla="+- 21600 0 0"/>
                <a:gd name="G1" fmla="+- 21600 0 0"/>
                <a:gd name="G2" fmla="+- 21600 0 0"/>
                <a:gd name="T0" fmla="*/ 8 w 43200"/>
                <a:gd name="T1" fmla="*/ 22192 h 22192"/>
                <a:gd name="T2" fmla="*/ 43199 w 43200"/>
                <a:gd name="T3" fmla="*/ 21801 h 22192"/>
                <a:gd name="T4" fmla="*/ 21600 w 43200"/>
                <a:gd name="T5" fmla="*/ 21600 h 22192"/>
              </a:gdLst>
              <a:ahLst/>
              <a:cxnLst>
                <a:cxn ang="0">
                  <a:pos x="T0" y="T1"/>
                </a:cxn>
                <a:cxn ang="0">
                  <a:pos x="T2" y="T3"/>
                </a:cxn>
                <a:cxn ang="0">
                  <a:pos x="T4" y="T5"/>
                </a:cxn>
              </a:cxnLst>
              <a:rect l="0" t="0" r="r" b="b"/>
              <a:pathLst>
                <a:path w="43200" h="22192" fill="none"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path>
                <a:path w="43200" h="22192" stroke="0" extrusionOk="0">
                  <a:moveTo>
                    <a:pt x="8" y="22191"/>
                  </a:moveTo>
                  <a:cubicBezTo>
                    <a:pt x="2" y="21994"/>
                    <a:pt x="0" y="21797"/>
                    <a:pt x="0" y="21600"/>
                  </a:cubicBezTo>
                  <a:cubicBezTo>
                    <a:pt x="0" y="9670"/>
                    <a:pt x="9670" y="0"/>
                    <a:pt x="21600" y="0"/>
                  </a:cubicBezTo>
                  <a:cubicBezTo>
                    <a:pt x="33529" y="0"/>
                    <a:pt x="43200" y="9670"/>
                    <a:pt x="43200" y="21600"/>
                  </a:cubicBezTo>
                  <a:cubicBezTo>
                    <a:pt x="43200" y="21667"/>
                    <a:pt x="43199" y="21734"/>
                    <a:pt x="43199" y="21801"/>
                  </a:cubicBezTo>
                  <a:lnTo>
                    <a:pt x="21600" y="21600"/>
                  </a:lnTo>
                  <a:close/>
                </a:path>
              </a:pathLst>
            </a:custGeom>
            <a:solidFill>
              <a:schemeClr val="accent5"/>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56796" dir="3806097" algn="ctr" rotWithShape="0">
                      <a:srgbClr val="C0C0C0">
                        <a:alpha val="50000"/>
                      </a:srgbClr>
                    </a:outerShdw>
                  </a:effectLst>
                </a14:hiddenEffects>
              </a:ext>
            </a:extLst>
          </p:spPr>
          <p:txBody>
            <a:bodyPr wrap="none" anchor="ctr"/>
            <a:lstStyle/>
            <a:p>
              <a:endParaRPr lang="zh-CN" altLang="en-US">
                <a:solidFill>
                  <a:srgbClr val="000000"/>
                </a:solidFill>
              </a:endParaRPr>
            </a:p>
          </p:txBody>
        </p:sp>
        <p:sp>
          <p:nvSpPr>
            <p:cNvPr id="66" name="Text Box 42"/>
            <p:cNvSpPr txBox="1">
              <a:spLocks noChangeArrowheads="1"/>
            </p:cNvSpPr>
            <p:nvPr/>
          </p:nvSpPr>
          <p:spPr bwMode="auto">
            <a:xfrm>
              <a:off x="2742" y="545"/>
              <a:ext cx="1028" cy="969"/>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algn="ctr" eaLnBrk="0" hangingPunct="0">
                <a:spcBef>
                  <a:spcPct val="50000"/>
                </a:spcBef>
              </a:pPr>
              <a:r>
                <a:rPr lang="en-US" sz="1200">
                  <a:solidFill>
                    <a:srgbClr val="000000"/>
                  </a:solidFill>
                  <a:latin typeface="微软雅黑" pitchFamily="34" charset="-122"/>
                  <a:ea typeface="微软雅黑" pitchFamily="34" charset="-122"/>
                </a:rPr>
                <a:t>50%</a:t>
              </a:r>
            </a:p>
          </p:txBody>
        </p:sp>
        <p:sp>
          <p:nvSpPr>
            <p:cNvPr id="67" name="Rectangle 43"/>
            <p:cNvSpPr>
              <a:spLocks noChangeArrowheads="1"/>
            </p:cNvSpPr>
            <p:nvPr/>
          </p:nvSpPr>
          <p:spPr bwMode="auto">
            <a:xfrm>
              <a:off x="107" y="73"/>
              <a:ext cx="2750" cy="581"/>
            </a:xfrm>
            <a:prstGeom prst="rect">
              <a:avLst/>
            </a:prstGeom>
            <a:noFill/>
            <a:ln>
              <a:noFill/>
            </a:ln>
            <a:effectLst/>
            <a:extLst>
              <a:ext uri="{909E8E84-426E-40DD-AFC4-6F175D3DCCD1}">
                <a14:hiddenFill xmlns:a14="http://schemas.microsoft.com/office/drawing/2010/main">
                  <a:gradFill rotWithShape="1">
                    <a:gsLst>
                      <a:gs pos="0">
                        <a:schemeClr val="accent2"/>
                      </a:gs>
                      <a:gs pos="100000">
                        <a:schemeClr val="accent2">
                          <a:gamma/>
                          <a:tint val="73725"/>
                          <a:invGamma/>
                        </a:schemeClr>
                      </a:gs>
                    </a:gsLst>
                    <a:lin ang="5400000" scaled="1"/>
                  </a:gra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p>
              <a:pPr eaLnBrk="0" hangingPunct="0"/>
              <a:r>
                <a:rPr lang="zh-CN" altLang="en-US" sz="1200" b="1" dirty="0">
                  <a:solidFill>
                    <a:schemeClr val="bg1"/>
                  </a:solidFill>
                  <a:latin typeface="微软雅黑" pitchFamily="34" charset="-122"/>
                  <a:ea typeface="微软雅黑" pitchFamily="34" charset="-122"/>
                </a:rPr>
                <a:t>东南区</a:t>
              </a:r>
              <a:endParaRPr lang="en-US" sz="1200" b="1" dirty="0">
                <a:solidFill>
                  <a:schemeClr val="bg1"/>
                </a:solidFill>
              </a:endParaRPr>
            </a:p>
          </p:txBody>
        </p:sp>
        <p:sp>
          <p:nvSpPr>
            <p:cNvPr id="68" name="Text Box 44"/>
            <p:cNvSpPr txBox="1">
              <a:spLocks noChangeArrowheads="1"/>
            </p:cNvSpPr>
            <p:nvPr/>
          </p:nvSpPr>
          <p:spPr bwMode="auto">
            <a:xfrm>
              <a:off x="35" y="545"/>
              <a:ext cx="2710" cy="96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a:spAutoFit/>
            </a:bodyPr>
            <a:lstStyle/>
            <a:p>
              <a:r>
                <a:rPr lang="zh-CN" altLang="en-US" sz="1200" dirty="0">
                  <a:solidFill>
                    <a:schemeClr val="bg1"/>
                  </a:solidFill>
                  <a:latin typeface="微软雅黑" pitchFamily="34" charset="-122"/>
                  <a:ea typeface="微软雅黑" pitchFamily="34" charset="-122"/>
                </a:rPr>
                <a:t>请输入您的文字请输入您的文字</a:t>
              </a:r>
            </a:p>
          </p:txBody>
        </p:sp>
      </p:grpSp>
      <p:sp>
        <p:nvSpPr>
          <p:cNvPr id="71" name="Freeform 5"/>
          <p:cNvSpPr>
            <a:spLocks/>
          </p:cNvSpPr>
          <p:nvPr/>
        </p:nvSpPr>
        <p:spPr bwMode="auto">
          <a:xfrm>
            <a:off x="242681" y="78949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72" name="TextBox 71"/>
          <p:cNvSpPr txBox="1"/>
          <p:nvPr/>
        </p:nvSpPr>
        <p:spPr>
          <a:xfrm>
            <a:off x="434872" y="751059"/>
            <a:ext cx="1985122" cy="438563"/>
          </a:xfrm>
          <a:prstGeom prst="rect">
            <a:avLst/>
          </a:prstGeom>
          <a:noFill/>
        </p:spPr>
        <p:txBody>
          <a:bodyPr wrap="none" lIns="68562" tIns="34281" rIns="68562" bIns="34281" rtlCol="0">
            <a:spAutoFit/>
          </a:bodyPr>
          <a:lstStyle>
            <a:defPPr>
              <a:defRPr lang="zh-CN"/>
            </a:defPPr>
            <a:lvl1pPr>
              <a:defRPr sz="2400">
                <a:latin typeface="+mj-ea"/>
                <a:ea typeface="+mj-ea"/>
              </a:defRPr>
            </a:lvl1pPr>
          </a:lstStyle>
          <a:p>
            <a:r>
              <a:rPr lang="zh-CN" altLang="en-US" dirty="0"/>
              <a:t>区域销售占比</a:t>
            </a:r>
          </a:p>
        </p:txBody>
      </p:sp>
      <p:pic>
        <p:nvPicPr>
          <p:cNvPr id="73" name="图片 72"/>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2468" y="3152581"/>
            <a:ext cx="2604826" cy="1990919"/>
          </a:xfrm>
          <a:prstGeom prst="rect">
            <a:avLst/>
          </a:prstGeom>
        </p:spPr>
      </p:pic>
    </p:spTree>
    <p:extLst>
      <p:ext uri="{BB962C8B-B14F-4D97-AF65-F5344CB8AC3E}">
        <p14:creationId xmlns:p14="http://schemas.microsoft.com/office/powerpoint/2010/main" val="2478161640"/>
      </p:ext>
    </p:extLst>
  </p:cSld>
  <p:clrMapOvr>
    <a:masterClrMapping/>
  </p:clrMapOvr>
  <p:transition spd="slow" advTm="634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33333">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14:bounceEnd="33333">
                                          <p:cBhvr additive="base">
                                            <p:cTn id="7" dur="300" fill="hold"/>
                                            <p:tgtEl>
                                              <p:spTgt spid="71"/>
                                            </p:tgtEl>
                                            <p:attrNameLst>
                                              <p:attrName>ppt_x</p:attrName>
                                            </p:attrNameLst>
                                          </p:cBhvr>
                                          <p:tavLst>
                                            <p:tav tm="0">
                                              <p:val>
                                                <p:strVal val="#ppt_x"/>
                                              </p:val>
                                            </p:tav>
                                            <p:tav tm="100000">
                                              <p:val>
                                                <p:strVal val="#ppt_x"/>
                                              </p:val>
                                            </p:tav>
                                          </p:tavLst>
                                        </p:anim>
                                        <p:anim calcmode="lin" valueType="num" p14:bounceEnd="33333">
                                          <p:cBhvr additive="base">
                                            <p:cTn id="8" dur="3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72"/>
                                            </p:tgtEl>
                                            <p:attrNameLst>
                                              <p:attrName>style.visibility</p:attrName>
                                            </p:attrNameLst>
                                          </p:cBhvr>
                                          <p:to>
                                            <p:strVal val="visible"/>
                                          </p:to>
                                        </p:set>
                                        <p:anim by="(-#ppt_w*2)" calcmode="lin" valueType="num">
                                          <p:cBhvr rctx="PPT">
                                            <p:cTn id="12" dur="250" autoRev="1" fill="hold">
                                              <p:stCondLst>
                                                <p:cond delay="0"/>
                                              </p:stCondLst>
                                            </p:cTn>
                                            <p:tgtEl>
                                              <p:spTgt spid="72"/>
                                            </p:tgtEl>
                                            <p:attrNameLst>
                                              <p:attrName>ppt_w</p:attrName>
                                            </p:attrNameLst>
                                          </p:cBhvr>
                                        </p:anim>
                                        <p:anim by="(#ppt_w*0.50)" calcmode="lin" valueType="num">
                                          <p:cBhvr>
                                            <p:cTn id="13" dur="250" decel="50000" autoRev="1" fill="hold">
                                              <p:stCondLst>
                                                <p:cond delay="0"/>
                                              </p:stCondLst>
                                            </p:cTn>
                                            <p:tgtEl>
                                              <p:spTgt spid="72"/>
                                            </p:tgtEl>
                                            <p:attrNameLst>
                                              <p:attrName>ppt_x</p:attrName>
                                            </p:attrNameLst>
                                          </p:cBhvr>
                                        </p:anim>
                                        <p:anim from="(-#ppt_h/2)" to="(#ppt_y)" calcmode="lin" valueType="num">
                                          <p:cBhvr>
                                            <p:cTn id="14" dur="500" fill="hold">
                                              <p:stCondLst>
                                                <p:cond delay="0"/>
                                              </p:stCondLst>
                                            </p:cTn>
                                            <p:tgtEl>
                                              <p:spTgt spid="72"/>
                                            </p:tgtEl>
                                            <p:attrNameLst>
                                              <p:attrName>ppt_y</p:attrName>
                                            </p:attrNameLst>
                                          </p:cBhvr>
                                        </p:anim>
                                        <p:animRot by="21600000">
                                          <p:cBhvr>
                                            <p:cTn id="15" dur="500" fill="hold">
                                              <p:stCondLst>
                                                <p:cond delay="0"/>
                                              </p:stCondLst>
                                            </p:cTn>
                                            <p:tgtEl>
                                              <p:spTgt spid="72"/>
                                            </p:tgtEl>
                                            <p:attrNameLst>
                                              <p:attrName>r</p:attrName>
                                            </p:attrNameLst>
                                          </p:cBhvr>
                                        </p:animRot>
                                      </p:childTnLst>
                                    </p:cTn>
                                  </p:par>
                                </p:childTnLst>
                              </p:cTn>
                            </p:par>
                            <p:par>
                              <p:cTn id="16" fill="hold">
                                <p:stCondLst>
                                  <p:cond delay="105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2000"/>
                                            <p:tgtEl>
                                              <p:spTgt spid="3"/>
                                            </p:tgtEl>
                                          </p:cBhvr>
                                        </p:animEffect>
                                      </p:childTnLst>
                                    </p:cTn>
                                  </p:par>
                                </p:childTnLst>
                              </p:cTn>
                            </p:par>
                            <p:par>
                              <p:cTn id="20" fill="hold">
                                <p:stCondLst>
                                  <p:cond delay="3050"/>
                                </p:stCondLst>
                                <p:childTnLst>
                                  <p:par>
                                    <p:cTn id="21" presetID="31"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 calcmode="lin" valueType="num">
                                          <p:cBhvr>
                                            <p:cTn id="25" dur="300" fill="hold"/>
                                            <p:tgtEl>
                                              <p:spTgt spid="39"/>
                                            </p:tgtEl>
                                            <p:attrNameLst>
                                              <p:attrName>style.rotation</p:attrName>
                                            </p:attrNameLst>
                                          </p:cBhvr>
                                          <p:tavLst>
                                            <p:tav tm="0">
                                              <p:val>
                                                <p:fltVal val="90"/>
                                              </p:val>
                                            </p:tav>
                                            <p:tav tm="100000">
                                              <p:val>
                                                <p:fltVal val="0"/>
                                              </p:val>
                                            </p:tav>
                                          </p:tavLst>
                                        </p:anim>
                                        <p:animEffect transition="in" filter="fade">
                                          <p:cBhvr>
                                            <p:cTn id="26" dur="300"/>
                                            <p:tgtEl>
                                              <p:spTgt spid="3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300" fill="hold"/>
                                            <p:tgtEl>
                                              <p:spTgt spid="38"/>
                                            </p:tgtEl>
                                            <p:attrNameLst>
                                              <p:attrName>ppt_w</p:attrName>
                                            </p:attrNameLst>
                                          </p:cBhvr>
                                          <p:tavLst>
                                            <p:tav tm="0">
                                              <p:val>
                                                <p:fltVal val="0"/>
                                              </p:val>
                                            </p:tav>
                                            <p:tav tm="100000">
                                              <p:val>
                                                <p:strVal val="#ppt_w"/>
                                              </p:val>
                                            </p:tav>
                                          </p:tavLst>
                                        </p:anim>
                                        <p:anim calcmode="lin" valueType="num">
                                          <p:cBhvr>
                                            <p:cTn id="30" dur="300" fill="hold"/>
                                            <p:tgtEl>
                                              <p:spTgt spid="38"/>
                                            </p:tgtEl>
                                            <p:attrNameLst>
                                              <p:attrName>ppt_h</p:attrName>
                                            </p:attrNameLst>
                                          </p:cBhvr>
                                          <p:tavLst>
                                            <p:tav tm="0">
                                              <p:val>
                                                <p:fltVal val="0"/>
                                              </p:val>
                                            </p:tav>
                                            <p:tav tm="100000">
                                              <p:val>
                                                <p:strVal val="#ppt_h"/>
                                              </p:val>
                                            </p:tav>
                                          </p:tavLst>
                                        </p:anim>
                                        <p:anim calcmode="lin" valueType="num">
                                          <p:cBhvr>
                                            <p:cTn id="31" dur="300" fill="hold"/>
                                            <p:tgtEl>
                                              <p:spTgt spid="38"/>
                                            </p:tgtEl>
                                            <p:attrNameLst>
                                              <p:attrName>style.rotation</p:attrName>
                                            </p:attrNameLst>
                                          </p:cBhvr>
                                          <p:tavLst>
                                            <p:tav tm="0">
                                              <p:val>
                                                <p:fltVal val="90"/>
                                              </p:val>
                                            </p:tav>
                                            <p:tav tm="100000">
                                              <p:val>
                                                <p:fltVal val="0"/>
                                              </p:val>
                                            </p:tav>
                                          </p:tavLst>
                                        </p:anim>
                                        <p:animEffect transition="in" filter="fade">
                                          <p:cBhvr>
                                            <p:cTn id="32" dur="300"/>
                                            <p:tgtEl>
                                              <p:spTgt spid="3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 calcmode="lin" valueType="num">
                                          <p:cBhvr>
                                            <p:cTn id="37" dur="300" fill="hold"/>
                                            <p:tgtEl>
                                              <p:spTgt spid="40"/>
                                            </p:tgtEl>
                                            <p:attrNameLst>
                                              <p:attrName>style.rotation</p:attrName>
                                            </p:attrNameLst>
                                          </p:cBhvr>
                                          <p:tavLst>
                                            <p:tav tm="0">
                                              <p:val>
                                                <p:fltVal val="90"/>
                                              </p:val>
                                            </p:tav>
                                            <p:tav tm="100000">
                                              <p:val>
                                                <p:fltVal val="0"/>
                                              </p:val>
                                            </p:tav>
                                          </p:tavLst>
                                        </p:anim>
                                        <p:animEffect transition="in" filter="fade">
                                          <p:cBhvr>
                                            <p:cTn id="38" dur="300"/>
                                            <p:tgtEl>
                                              <p:spTgt spid="4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300" fill="hold"/>
                                            <p:tgtEl>
                                              <p:spTgt spid="37"/>
                                            </p:tgtEl>
                                            <p:attrNameLst>
                                              <p:attrName>ppt_w</p:attrName>
                                            </p:attrNameLst>
                                          </p:cBhvr>
                                          <p:tavLst>
                                            <p:tav tm="0">
                                              <p:val>
                                                <p:fltVal val="0"/>
                                              </p:val>
                                            </p:tav>
                                            <p:tav tm="100000">
                                              <p:val>
                                                <p:strVal val="#ppt_w"/>
                                              </p:val>
                                            </p:tav>
                                          </p:tavLst>
                                        </p:anim>
                                        <p:anim calcmode="lin" valueType="num">
                                          <p:cBhvr>
                                            <p:cTn id="42" dur="300" fill="hold"/>
                                            <p:tgtEl>
                                              <p:spTgt spid="37"/>
                                            </p:tgtEl>
                                            <p:attrNameLst>
                                              <p:attrName>ppt_h</p:attrName>
                                            </p:attrNameLst>
                                          </p:cBhvr>
                                          <p:tavLst>
                                            <p:tav tm="0">
                                              <p:val>
                                                <p:fltVal val="0"/>
                                              </p:val>
                                            </p:tav>
                                            <p:tav tm="100000">
                                              <p:val>
                                                <p:strVal val="#ppt_h"/>
                                              </p:val>
                                            </p:tav>
                                          </p:tavLst>
                                        </p:anim>
                                        <p:anim calcmode="lin" valueType="num">
                                          <p:cBhvr>
                                            <p:cTn id="43" dur="300" fill="hold"/>
                                            <p:tgtEl>
                                              <p:spTgt spid="37"/>
                                            </p:tgtEl>
                                            <p:attrNameLst>
                                              <p:attrName>style.rotation</p:attrName>
                                            </p:attrNameLst>
                                          </p:cBhvr>
                                          <p:tavLst>
                                            <p:tav tm="0">
                                              <p:val>
                                                <p:fltVal val="90"/>
                                              </p:val>
                                            </p:tav>
                                            <p:tav tm="100000">
                                              <p:val>
                                                <p:fltVal val="0"/>
                                              </p:val>
                                            </p:tav>
                                          </p:tavLst>
                                        </p:anim>
                                        <p:animEffect transition="in" filter="fade">
                                          <p:cBhvr>
                                            <p:cTn id="44" dur="300"/>
                                            <p:tgtEl>
                                              <p:spTgt spid="37"/>
                                            </p:tgtEl>
                                          </p:cBhvr>
                                        </p:animEffect>
                                      </p:childTnLst>
                                    </p:cTn>
                                  </p:par>
                                </p:childTnLst>
                              </p:cTn>
                            </p:par>
                            <p:par>
                              <p:cTn id="45" fill="hold">
                                <p:stCondLst>
                                  <p:cond delay="3350"/>
                                </p:stCondLst>
                                <p:childTnLst>
                                  <p:par>
                                    <p:cTn id="46" presetID="1"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childTnLst>
                                    </p:cTn>
                                  </p:par>
                                  <p:par>
                                    <p:cTn id="48" presetID="53" presetClass="entr" presetSubtype="16"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par>
                                    <p:cTn id="53" presetID="56" presetClass="path" presetSubtype="0" accel="50000" decel="50000" fill="hold" nodeType="withEffect">
                                      <p:stCondLst>
                                        <p:cond delay="0"/>
                                      </p:stCondLst>
                                      <p:childTnLst>
                                        <p:animMotion origin="layout" path="M -0.22726 0.20463 L -2.7592E-6 1.85185E-6 " pathEditMode="relative" rAng="0" ptsTypes="AA">
                                          <p:cBhvr>
                                            <p:cTn id="54" dur="500" fill="hold"/>
                                            <p:tgtEl>
                                              <p:spTgt spid="41"/>
                                            </p:tgtEl>
                                            <p:attrNameLst>
                                              <p:attrName>ppt_x</p:attrName>
                                              <p:attrName>ppt_y</p:attrName>
                                            </p:attrNameLst>
                                          </p:cBhvr>
                                          <p:rCtr x="11357" y="-10231"/>
                                        </p:animMotion>
                                      </p:childTnLst>
                                    </p:cTn>
                                  </p:par>
                                </p:childTnLst>
                              </p:cTn>
                            </p:par>
                            <p:par>
                              <p:cTn id="55" fill="hold">
                                <p:stCondLst>
                                  <p:cond delay="3850"/>
                                </p:stCondLst>
                                <p:childTnLst>
                                  <p:par>
                                    <p:cTn id="56" presetID="1" presetClass="entr" presetSubtype="0"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childTnLst>
                                    </p:cTn>
                                  </p:par>
                                  <p:par>
                                    <p:cTn id="58" presetID="53" presetClass="entr" presetSubtype="16"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6" presetClass="path" presetSubtype="0" accel="50000" decel="50000" fill="hold" nodeType="withEffect">
                                      <p:stCondLst>
                                        <p:cond delay="0"/>
                                      </p:stCondLst>
                                      <p:childTnLst>
                                        <p:animMotion origin="layout" path="M -0.23416 -0.19722 L 2.48341E-6 0 " pathEditMode="relative" rAng="0" ptsTypes="AA">
                                          <p:cBhvr>
                                            <p:cTn id="64" dur="500" fill="hold"/>
                                            <p:tgtEl>
                                              <p:spTgt spid="48"/>
                                            </p:tgtEl>
                                            <p:attrNameLst>
                                              <p:attrName>ppt_x</p:attrName>
                                              <p:attrName>ppt_y</p:attrName>
                                            </p:attrNameLst>
                                          </p:cBhvr>
                                          <p:rCtr x="11708" y="9861"/>
                                        </p:animMotion>
                                      </p:childTnLst>
                                    </p:cTn>
                                  </p:par>
                                </p:childTnLst>
                              </p:cTn>
                            </p:par>
                            <p:par>
                              <p:cTn id="65" fill="hold">
                                <p:stCondLst>
                                  <p:cond delay="4350"/>
                                </p:stCondLst>
                                <p:childTnLst>
                                  <p:par>
                                    <p:cTn id="66" presetID="1"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childTnLst>
                                    </p:cTn>
                                  </p:par>
                                  <p:par>
                                    <p:cTn id="68" presetID="53" presetClass="entr" presetSubtype="16"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childTnLst>
                                    </p:cTn>
                                  </p:par>
                                  <p:par>
                                    <p:cTn id="73" presetID="56" presetClass="path" presetSubtype="0" accel="50000" decel="50000" fill="hold" nodeType="withEffect">
                                      <p:stCondLst>
                                        <p:cond delay="0"/>
                                      </p:stCondLst>
                                      <p:childTnLst>
                                        <p:animMotion origin="layout" path="M 0.24913 0.19584 L -4.051E-6 -4.44444E-6 " pathEditMode="relative" rAng="0" ptsTypes="AA">
                                          <p:cBhvr>
                                            <p:cTn id="74" dur="500" fill="hold"/>
                                            <p:tgtEl>
                                              <p:spTgt spid="62"/>
                                            </p:tgtEl>
                                            <p:attrNameLst>
                                              <p:attrName>ppt_x</p:attrName>
                                              <p:attrName>ppt_y</p:attrName>
                                            </p:attrNameLst>
                                          </p:cBhvr>
                                          <p:rCtr x="-12463" y="-9792"/>
                                        </p:animMotion>
                                      </p:childTnLst>
                                    </p:cTn>
                                  </p:par>
                                </p:childTnLst>
                              </p:cTn>
                            </p:par>
                            <p:par>
                              <p:cTn id="75" fill="hold">
                                <p:stCondLst>
                                  <p:cond delay="4850"/>
                                </p:stCondLst>
                                <p:childTnLst>
                                  <p:par>
                                    <p:cTn id="76" presetID="1" presetClass="entr" presetSubtype="0"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childTnLst>
                                    </p:cTn>
                                  </p:par>
                                  <p:par>
                                    <p:cTn id="78" presetID="53" presetClass="entr" presetSubtype="16" fill="hold" nodeType="with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Effect transition="in" filter="fade">
                                          <p:cBhvr>
                                            <p:cTn id="82" dur="500"/>
                                            <p:tgtEl>
                                              <p:spTgt spid="55"/>
                                            </p:tgtEl>
                                          </p:cBhvr>
                                        </p:animEffect>
                                      </p:childTnLst>
                                    </p:cTn>
                                  </p:par>
                                  <p:par>
                                    <p:cTn id="83" presetID="56" presetClass="path" presetSubtype="0" accel="50000" decel="50000" fill="hold" nodeType="withEffect">
                                      <p:stCondLst>
                                        <p:cond delay="0"/>
                                      </p:stCondLst>
                                      <p:childTnLst>
                                        <p:animMotion origin="layout" path="M 0.25342 -0.20046 L -1.08885E-6 -7.40741E-7 " pathEditMode="relative" rAng="0" ptsTypes="AA">
                                          <p:cBhvr>
                                            <p:cTn id="84" dur="500" fill="hold"/>
                                            <p:tgtEl>
                                              <p:spTgt spid="55"/>
                                            </p:tgtEl>
                                            <p:attrNameLst>
                                              <p:attrName>ppt_x</p:attrName>
                                              <p:attrName>ppt_y</p:attrName>
                                            </p:attrNameLst>
                                          </p:cBhvr>
                                          <p:rCtr x="-12671" y="100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71" grpId="0" animBg="1"/>
          <p:bldP spid="7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71"/>
                                            </p:tgtEl>
                                            <p:attrNameLst>
                                              <p:attrName>style.visibility</p:attrName>
                                            </p:attrNameLst>
                                          </p:cBhvr>
                                          <p:to>
                                            <p:strVal val="visible"/>
                                          </p:to>
                                        </p:set>
                                        <p:anim calcmode="lin" valueType="num">
                                          <p:cBhvr additive="base">
                                            <p:cTn id="7" dur="300" fill="hold"/>
                                            <p:tgtEl>
                                              <p:spTgt spid="71"/>
                                            </p:tgtEl>
                                            <p:attrNameLst>
                                              <p:attrName>ppt_x</p:attrName>
                                            </p:attrNameLst>
                                          </p:cBhvr>
                                          <p:tavLst>
                                            <p:tav tm="0">
                                              <p:val>
                                                <p:strVal val="#ppt_x"/>
                                              </p:val>
                                            </p:tav>
                                            <p:tav tm="100000">
                                              <p:val>
                                                <p:strVal val="#ppt_x"/>
                                              </p:val>
                                            </p:tav>
                                          </p:tavLst>
                                        </p:anim>
                                        <p:anim calcmode="lin" valueType="num">
                                          <p:cBhvr additive="base">
                                            <p:cTn id="8" dur="300" fill="hold"/>
                                            <p:tgtEl>
                                              <p:spTgt spid="71"/>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72"/>
                                            </p:tgtEl>
                                            <p:attrNameLst>
                                              <p:attrName>style.visibility</p:attrName>
                                            </p:attrNameLst>
                                          </p:cBhvr>
                                          <p:to>
                                            <p:strVal val="visible"/>
                                          </p:to>
                                        </p:set>
                                        <p:anim by="(-#ppt_w*2)" calcmode="lin" valueType="num">
                                          <p:cBhvr rctx="PPT">
                                            <p:cTn id="12" dur="250" autoRev="1" fill="hold">
                                              <p:stCondLst>
                                                <p:cond delay="0"/>
                                              </p:stCondLst>
                                            </p:cTn>
                                            <p:tgtEl>
                                              <p:spTgt spid="72"/>
                                            </p:tgtEl>
                                            <p:attrNameLst>
                                              <p:attrName>ppt_w</p:attrName>
                                            </p:attrNameLst>
                                          </p:cBhvr>
                                        </p:anim>
                                        <p:anim by="(#ppt_w*0.50)" calcmode="lin" valueType="num">
                                          <p:cBhvr>
                                            <p:cTn id="13" dur="250" decel="50000" autoRev="1" fill="hold">
                                              <p:stCondLst>
                                                <p:cond delay="0"/>
                                              </p:stCondLst>
                                            </p:cTn>
                                            <p:tgtEl>
                                              <p:spTgt spid="72"/>
                                            </p:tgtEl>
                                            <p:attrNameLst>
                                              <p:attrName>ppt_x</p:attrName>
                                            </p:attrNameLst>
                                          </p:cBhvr>
                                        </p:anim>
                                        <p:anim from="(-#ppt_h/2)" to="(#ppt_y)" calcmode="lin" valueType="num">
                                          <p:cBhvr>
                                            <p:cTn id="14" dur="500" fill="hold">
                                              <p:stCondLst>
                                                <p:cond delay="0"/>
                                              </p:stCondLst>
                                            </p:cTn>
                                            <p:tgtEl>
                                              <p:spTgt spid="72"/>
                                            </p:tgtEl>
                                            <p:attrNameLst>
                                              <p:attrName>ppt_y</p:attrName>
                                            </p:attrNameLst>
                                          </p:cBhvr>
                                        </p:anim>
                                        <p:animRot by="21600000">
                                          <p:cBhvr>
                                            <p:cTn id="15" dur="500" fill="hold">
                                              <p:stCondLst>
                                                <p:cond delay="0"/>
                                              </p:stCondLst>
                                            </p:cTn>
                                            <p:tgtEl>
                                              <p:spTgt spid="72"/>
                                            </p:tgtEl>
                                            <p:attrNameLst>
                                              <p:attrName>r</p:attrName>
                                            </p:attrNameLst>
                                          </p:cBhvr>
                                        </p:animRot>
                                      </p:childTnLst>
                                    </p:cTn>
                                  </p:par>
                                </p:childTnLst>
                              </p:cTn>
                            </p:par>
                            <p:par>
                              <p:cTn id="16" fill="hold">
                                <p:stCondLst>
                                  <p:cond delay="1050"/>
                                </p:stCondLst>
                                <p:childTnLst>
                                  <p:par>
                                    <p:cTn id="17" presetID="21" presetClass="entr" presetSubtype="1" fill="hold" nodeType="afterEffect">
                                      <p:stCondLst>
                                        <p:cond delay="0"/>
                                      </p:stCondLst>
                                      <p:childTnLst>
                                        <p:set>
                                          <p:cBhvr>
                                            <p:cTn id="18" dur="1" fill="hold">
                                              <p:stCondLst>
                                                <p:cond delay="0"/>
                                              </p:stCondLst>
                                            </p:cTn>
                                            <p:tgtEl>
                                              <p:spTgt spid="3"/>
                                            </p:tgtEl>
                                            <p:attrNameLst>
                                              <p:attrName>style.visibility</p:attrName>
                                            </p:attrNameLst>
                                          </p:cBhvr>
                                          <p:to>
                                            <p:strVal val="visible"/>
                                          </p:to>
                                        </p:set>
                                        <p:animEffect transition="in" filter="wheel(1)">
                                          <p:cBhvr>
                                            <p:cTn id="19" dur="2000"/>
                                            <p:tgtEl>
                                              <p:spTgt spid="3"/>
                                            </p:tgtEl>
                                          </p:cBhvr>
                                        </p:animEffect>
                                      </p:childTnLst>
                                    </p:cTn>
                                  </p:par>
                                </p:childTnLst>
                              </p:cTn>
                            </p:par>
                            <p:par>
                              <p:cTn id="20" fill="hold">
                                <p:stCondLst>
                                  <p:cond delay="3050"/>
                                </p:stCondLst>
                                <p:childTnLst>
                                  <p:par>
                                    <p:cTn id="21" presetID="31" presetClass="entr" presetSubtype="0" fill="hold" grpId="0" nodeType="afterEffect">
                                      <p:stCondLst>
                                        <p:cond delay="0"/>
                                      </p:stCondLst>
                                      <p:childTnLst>
                                        <p:set>
                                          <p:cBhvr>
                                            <p:cTn id="22" dur="1" fill="hold">
                                              <p:stCondLst>
                                                <p:cond delay="0"/>
                                              </p:stCondLst>
                                            </p:cTn>
                                            <p:tgtEl>
                                              <p:spTgt spid="39"/>
                                            </p:tgtEl>
                                            <p:attrNameLst>
                                              <p:attrName>style.visibility</p:attrName>
                                            </p:attrNameLst>
                                          </p:cBhvr>
                                          <p:to>
                                            <p:strVal val="visible"/>
                                          </p:to>
                                        </p:set>
                                        <p:anim calcmode="lin" valueType="num">
                                          <p:cBhvr>
                                            <p:cTn id="23" dur="300" fill="hold"/>
                                            <p:tgtEl>
                                              <p:spTgt spid="39"/>
                                            </p:tgtEl>
                                            <p:attrNameLst>
                                              <p:attrName>ppt_w</p:attrName>
                                            </p:attrNameLst>
                                          </p:cBhvr>
                                          <p:tavLst>
                                            <p:tav tm="0">
                                              <p:val>
                                                <p:fltVal val="0"/>
                                              </p:val>
                                            </p:tav>
                                            <p:tav tm="100000">
                                              <p:val>
                                                <p:strVal val="#ppt_w"/>
                                              </p:val>
                                            </p:tav>
                                          </p:tavLst>
                                        </p:anim>
                                        <p:anim calcmode="lin" valueType="num">
                                          <p:cBhvr>
                                            <p:cTn id="24" dur="300" fill="hold"/>
                                            <p:tgtEl>
                                              <p:spTgt spid="39"/>
                                            </p:tgtEl>
                                            <p:attrNameLst>
                                              <p:attrName>ppt_h</p:attrName>
                                            </p:attrNameLst>
                                          </p:cBhvr>
                                          <p:tavLst>
                                            <p:tav tm="0">
                                              <p:val>
                                                <p:fltVal val="0"/>
                                              </p:val>
                                            </p:tav>
                                            <p:tav tm="100000">
                                              <p:val>
                                                <p:strVal val="#ppt_h"/>
                                              </p:val>
                                            </p:tav>
                                          </p:tavLst>
                                        </p:anim>
                                        <p:anim calcmode="lin" valueType="num">
                                          <p:cBhvr>
                                            <p:cTn id="25" dur="300" fill="hold"/>
                                            <p:tgtEl>
                                              <p:spTgt spid="39"/>
                                            </p:tgtEl>
                                            <p:attrNameLst>
                                              <p:attrName>style.rotation</p:attrName>
                                            </p:attrNameLst>
                                          </p:cBhvr>
                                          <p:tavLst>
                                            <p:tav tm="0">
                                              <p:val>
                                                <p:fltVal val="90"/>
                                              </p:val>
                                            </p:tav>
                                            <p:tav tm="100000">
                                              <p:val>
                                                <p:fltVal val="0"/>
                                              </p:val>
                                            </p:tav>
                                          </p:tavLst>
                                        </p:anim>
                                        <p:animEffect transition="in" filter="fade">
                                          <p:cBhvr>
                                            <p:cTn id="26" dur="300"/>
                                            <p:tgtEl>
                                              <p:spTgt spid="39"/>
                                            </p:tgtEl>
                                          </p:cBhvr>
                                        </p:animEffect>
                                      </p:childTnLst>
                                    </p:cTn>
                                  </p:par>
                                  <p:par>
                                    <p:cTn id="27" presetID="31" presetClass="entr" presetSubtype="0" fill="hold" grpId="0" nodeType="withEffect">
                                      <p:stCondLst>
                                        <p:cond delay="0"/>
                                      </p:stCondLst>
                                      <p:childTnLst>
                                        <p:set>
                                          <p:cBhvr>
                                            <p:cTn id="28" dur="1" fill="hold">
                                              <p:stCondLst>
                                                <p:cond delay="0"/>
                                              </p:stCondLst>
                                            </p:cTn>
                                            <p:tgtEl>
                                              <p:spTgt spid="38"/>
                                            </p:tgtEl>
                                            <p:attrNameLst>
                                              <p:attrName>style.visibility</p:attrName>
                                            </p:attrNameLst>
                                          </p:cBhvr>
                                          <p:to>
                                            <p:strVal val="visible"/>
                                          </p:to>
                                        </p:set>
                                        <p:anim calcmode="lin" valueType="num">
                                          <p:cBhvr>
                                            <p:cTn id="29" dur="300" fill="hold"/>
                                            <p:tgtEl>
                                              <p:spTgt spid="38"/>
                                            </p:tgtEl>
                                            <p:attrNameLst>
                                              <p:attrName>ppt_w</p:attrName>
                                            </p:attrNameLst>
                                          </p:cBhvr>
                                          <p:tavLst>
                                            <p:tav tm="0">
                                              <p:val>
                                                <p:fltVal val="0"/>
                                              </p:val>
                                            </p:tav>
                                            <p:tav tm="100000">
                                              <p:val>
                                                <p:strVal val="#ppt_w"/>
                                              </p:val>
                                            </p:tav>
                                          </p:tavLst>
                                        </p:anim>
                                        <p:anim calcmode="lin" valueType="num">
                                          <p:cBhvr>
                                            <p:cTn id="30" dur="300" fill="hold"/>
                                            <p:tgtEl>
                                              <p:spTgt spid="38"/>
                                            </p:tgtEl>
                                            <p:attrNameLst>
                                              <p:attrName>ppt_h</p:attrName>
                                            </p:attrNameLst>
                                          </p:cBhvr>
                                          <p:tavLst>
                                            <p:tav tm="0">
                                              <p:val>
                                                <p:fltVal val="0"/>
                                              </p:val>
                                            </p:tav>
                                            <p:tav tm="100000">
                                              <p:val>
                                                <p:strVal val="#ppt_h"/>
                                              </p:val>
                                            </p:tav>
                                          </p:tavLst>
                                        </p:anim>
                                        <p:anim calcmode="lin" valueType="num">
                                          <p:cBhvr>
                                            <p:cTn id="31" dur="300" fill="hold"/>
                                            <p:tgtEl>
                                              <p:spTgt spid="38"/>
                                            </p:tgtEl>
                                            <p:attrNameLst>
                                              <p:attrName>style.rotation</p:attrName>
                                            </p:attrNameLst>
                                          </p:cBhvr>
                                          <p:tavLst>
                                            <p:tav tm="0">
                                              <p:val>
                                                <p:fltVal val="90"/>
                                              </p:val>
                                            </p:tav>
                                            <p:tav tm="100000">
                                              <p:val>
                                                <p:fltVal val="0"/>
                                              </p:val>
                                            </p:tav>
                                          </p:tavLst>
                                        </p:anim>
                                        <p:animEffect transition="in" filter="fade">
                                          <p:cBhvr>
                                            <p:cTn id="32" dur="300"/>
                                            <p:tgtEl>
                                              <p:spTgt spid="38"/>
                                            </p:tgtEl>
                                          </p:cBhvr>
                                        </p:animEffect>
                                      </p:childTnLst>
                                    </p:cTn>
                                  </p:par>
                                  <p:par>
                                    <p:cTn id="33" presetID="31" presetClass="entr" presetSubtype="0" fill="hold" grpId="0" nodeType="withEffect">
                                      <p:stCondLst>
                                        <p:cond delay="0"/>
                                      </p:stCondLst>
                                      <p:childTnLst>
                                        <p:set>
                                          <p:cBhvr>
                                            <p:cTn id="34" dur="1" fill="hold">
                                              <p:stCondLst>
                                                <p:cond delay="0"/>
                                              </p:stCondLst>
                                            </p:cTn>
                                            <p:tgtEl>
                                              <p:spTgt spid="40"/>
                                            </p:tgtEl>
                                            <p:attrNameLst>
                                              <p:attrName>style.visibility</p:attrName>
                                            </p:attrNameLst>
                                          </p:cBhvr>
                                          <p:to>
                                            <p:strVal val="visible"/>
                                          </p:to>
                                        </p:set>
                                        <p:anim calcmode="lin" valueType="num">
                                          <p:cBhvr>
                                            <p:cTn id="35" dur="300" fill="hold"/>
                                            <p:tgtEl>
                                              <p:spTgt spid="40"/>
                                            </p:tgtEl>
                                            <p:attrNameLst>
                                              <p:attrName>ppt_w</p:attrName>
                                            </p:attrNameLst>
                                          </p:cBhvr>
                                          <p:tavLst>
                                            <p:tav tm="0">
                                              <p:val>
                                                <p:fltVal val="0"/>
                                              </p:val>
                                            </p:tav>
                                            <p:tav tm="100000">
                                              <p:val>
                                                <p:strVal val="#ppt_w"/>
                                              </p:val>
                                            </p:tav>
                                          </p:tavLst>
                                        </p:anim>
                                        <p:anim calcmode="lin" valueType="num">
                                          <p:cBhvr>
                                            <p:cTn id="36" dur="300" fill="hold"/>
                                            <p:tgtEl>
                                              <p:spTgt spid="40"/>
                                            </p:tgtEl>
                                            <p:attrNameLst>
                                              <p:attrName>ppt_h</p:attrName>
                                            </p:attrNameLst>
                                          </p:cBhvr>
                                          <p:tavLst>
                                            <p:tav tm="0">
                                              <p:val>
                                                <p:fltVal val="0"/>
                                              </p:val>
                                            </p:tav>
                                            <p:tav tm="100000">
                                              <p:val>
                                                <p:strVal val="#ppt_h"/>
                                              </p:val>
                                            </p:tav>
                                          </p:tavLst>
                                        </p:anim>
                                        <p:anim calcmode="lin" valueType="num">
                                          <p:cBhvr>
                                            <p:cTn id="37" dur="300" fill="hold"/>
                                            <p:tgtEl>
                                              <p:spTgt spid="40"/>
                                            </p:tgtEl>
                                            <p:attrNameLst>
                                              <p:attrName>style.rotation</p:attrName>
                                            </p:attrNameLst>
                                          </p:cBhvr>
                                          <p:tavLst>
                                            <p:tav tm="0">
                                              <p:val>
                                                <p:fltVal val="90"/>
                                              </p:val>
                                            </p:tav>
                                            <p:tav tm="100000">
                                              <p:val>
                                                <p:fltVal val="0"/>
                                              </p:val>
                                            </p:tav>
                                          </p:tavLst>
                                        </p:anim>
                                        <p:animEffect transition="in" filter="fade">
                                          <p:cBhvr>
                                            <p:cTn id="38" dur="300"/>
                                            <p:tgtEl>
                                              <p:spTgt spid="40"/>
                                            </p:tgtEl>
                                          </p:cBhvr>
                                        </p:animEffect>
                                      </p:childTnLst>
                                    </p:cTn>
                                  </p:par>
                                  <p:par>
                                    <p:cTn id="39" presetID="31" presetClass="entr" presetSubtype="0" fill="hold" grpId="0" nodeType="withEffect">
                                      <p:stCondLst>
                                        <p:cond delay="0"/>
                                      </p:stCondLst>
                                      <p:childTnLst>
                                        <p:set>
                                          <p:cBhvr>
                                            <p:cTn id="40" dur="1" fill="hold">
                                              <p:stCondLst>
                                                <p:cond delay="0"/>
                                              </p:stCondLst>
                                            </p:cTn>
                                            <p:tgtEl>
                                              <p:spTgt spid="37"/>
                                            </p:tgtEl>
                                            <p:attrNameLst>
                                              <p:attrName>style.visibility</p:attrName>
                                            </p:attrNameLst>
                                          </p:cBhvr>
                                          <p:to>
                                            <p:strVal val="visible"/>
                                          </p:to>
                                        </p:set>
                                        <p:anim calcmode="lin" valueType="num">
                                          <p:cBhvr>
                                            <p:cTn id="41" dur="300" fill="hold"/>
                                            <p:tgtEl>
                                              <p:spTgt spid="37"/>
                                            </p:tgtEl>
                                            <p:attrNameLst>
                                              <p:attrName>ppt_w</p:attrName>
                                            </p:attrNameLst>
                                          </p:cBhvr>
                                          <p:tavLst>
                                            <p:tav tm="0">
                                              <p:val>
                                                <p:fltVal val="0"/>
                                              </p:val>
                                            </p:tav>
                                            <p:tav tm="100000">
                                              <p:val>
                                                <p:strVal val="#ppt_w"/>
                                              </p:val>
                                            </p:tav>
                                          </p:tavLst>
                                        </p:anim>
                                        <p:anim calcmode="lin" valueType="num">
                                          <p:cBhvr>
                                            <p:cTn id="42" dur="300" fill="hold"/>
                                            <p:tgtEl>
                                              <p:spTgt spid="37"/>
                                            </p:tgtEl>
                                            <p:attrNameLst>
                                              <p:attrName>ppt_h</p:attrName>
                                            </p:attrNameLst>
                                          </p:cBhvr>
                                          <p:tavLst>
                                            <p:tav tm="0">
                                              <p:val>
                                                <p:fltVal val="0"/>
                                              </p:val>
                                            </p:tav>
                                            <p:tav tm="100000">
                                              <p:val>
                                                <p:strVal val="#ppt_h"/>
                                              </p:val>
                                            </p:tav>
                                          </p:tavLst>
                                        </p:anim>
                                        <p:anim calcmode="lin" valueType="num">
                                          <p:cBhvr>
                                            <p:cTn id="43" dur="300" fill="hold"/>
                                            <p:tgtEl>
                                              <p:spTgt spid="37"/>
                                            </p:tgtEl>
                                            <p:attrNameLst>
                                              <p:attrName>style.rotation</p:attrName>
                                            </p:attrNameLst>
                                          </p:cBhvr>
                                          <p:tavLst>
                                            <p:tav tm="0">
                                              <p:val>
                                                <p:fltVal val="90"/>
                                              </p:val>
                                            </p:tav>
                                            <p:tav tm="100000">
                                              <p:val>
                                                <p:fltVal val="0"/>
                                              </p:val>
                                            </p:tav>
                                          </p:tavLst>
                                        </p:anim>
                                        <p:animEffect transition="in" filter="fade">
                                          <p:cBhvr>
                                            <p:cTn id="44" dur="300"/>
                                            <p:tgtEl>
                                              <p:spTgt spid="37"/>
                                            </p:tgtEl>
                                          </p:cBhvr>
                                        </p:animEffect>
                                      </p:childTnLst>
                                    </p:cTn>
                                  </p:par>
                                </p:childTnLst>
                              </p:cTn>
                            </p:par>
                            <p:par>
                              <p:cTn id="45" fill="hold">
                                <p:stCondLst>
                                  <p:cond delay="3350"/>
                                </p:stCondLst>
                                <p:childTnLst>
                                  <p:par>
                                    <p:cTn id="46" presetID="1" presetClass="entr" presetSubtype="0" fill="hold" nodeType="afterEffect">
                                      <p:stCondLst>
                                        <p:cond delay="0"/>
                                      </p:stCondLst>
                                      <p:childTnLst>
                                        <p:set>
                                          <p:cBhvr>
                                            <p:cTn id="47" dur="1" fill="hold">
                                              <p:stCondLst>
                                                <p:cond delay="0"/>
                                              </p:stCondLst>
                                            </p:cTn>
                                            <p:tgtEl>
                                              <p:spTgt spid="41"/>
                                            </p:tgtEl>
                                            <p:attrNameLst>
                                              <p:attrName>style.visibility</p:attrName>
                                            </p:attrNameLst>
                                          </p:cBhvr>
                                          <p:to>
                                            <p:strVal val="visible"/>
                                          </p:to>
                                        </p:set>
                                      </p:childTnLst>
                                    </p:cTn>
                                  </p:par>
                                  <p:par>
                                    <p:cTn id="48" presetID="53" presetClass="entr" presetSubtype="16" fill="hold" nodeType="withEffect">
                                      <p:stCondLst>
                                        <p:cond delay="0"/>
                                      </p:stCondLst>
                                      <p:childTnLst>
                                        <p:set>
                                          <p:cBhvr>
                                            <p:cTn id="49" dur="1" fill="hold">
                                              <p:stCondLst>
                                                <p:cond delay="0"/>
                                              </p:stCondLst>
                                            </p:cTn>
                                            <p:tgtEl>
                                              <p:spTgt spid="41"/>
                                            </p:tgtEl>
                                            <p:attrNameLst>
                                              <p:attrName>style.visibility</p:attrName>
                                            </p:attrNameLst>
                                          </p:cBhvr>
                                          <p:to>
                                            <p:strVal val="visible"/>
                                          </p:to>
                                        </p:set>
                                        <p:anim calcmode="lin" valueType="num">
                                          <p:cBhvr>
                                            <p:cTn id="50" dur="500" fill="hold"/>
                                            <p:tgtEl>
                                              <p:spTgt spid="41"/>
                                            </p:tgtEl>
                                            <p:attrNameLst>
                                              <p:attrName>ppt_w</p:attrName>
                                            </p:attrNameLst>
                                          </p:cBhvr>
                                          <p:tavLst>
                                            <p:tav tm="0">
                                              <p:val>
                                                <p:fltVal val="0"/>
                                              </p:val>
                                            </p:tav>
                                            <p:tav tm="100000">
                                              <p:val>
                                                <p:strVal val="#ppt_w"/>
                                              </p:val>
                                            </p:tav>
                                          </p:tavLst>
                                        </p:anim>
                                        <p:anim calcmode="lin" valueType="num">
                                          <p:cBhvr>
                                            <p:cTn id="51" dur="500" fill="hold"/>
                                            <p:tgtEl>
                                              <p:spTgt spid="41"/>
                                            </p:tgtEl>
                                            <p:attrNameLst>
                                              <p:attrName>ppt_h</p:attrName>
                                            </p:attrNameLst>
                                          </p:cBhvr>
                                          <p:tavLst>
                                            <p:tav tm="0">
                                              <p:val>
                                                <p:fltVal val="0"/>
                                              </p:val>
                                            </p:tav>
                                            <p:tav tm="100000">
                                              <p:val>
                                                <p:strVal val="#ppt_h"/>
                                              </p:val>
                                            </p:tav>
                                          </p:tavLst>
                                        </p:anim>
                                        <p:animEffect transition="in" filter="fade">
                                          <p:cBhvr>
                                            <p:cTn id="52" dur="500"/>
                                            <p:tgtEl>
                                              <p:spTgt spid="41"/>
                                            </p:tgtEl>
                                          </p:cBhvr>
                                        </p:animEffect>
                                      </p:childTnLst>
                                    </p:cTn>
                                  </p:par>
                                  <p:par>
                                    <p:cTn id="53" presetID="56" presetClass="path" presetSubtype="0" accel="50000" decel="50000" fill="hold" nodeType="withEffect">
                                      <p:stCondLst>
                                        <p:cond delay="0"/>
                                      </p:stCondLst>
                                      <p:childTnLst>
                                        <p:animMotion origin="layout" path="M -0.22726 0.20463 L -2.7592E-6 1.85185E-6 " pathEditMode="relative" rAng="0" ptsTypes="AA">
                                          <p:cBhvr>
                                            <p:cTn id="54" dur="500" fill="hold"/>
                                            <p:tgtEl>
                                              <p:spTgt spid="41"/>
                                            </p:tgtEl>
                                            <p:attrNameLst>
                                              <p:attrName>ppt_x</p:attrName>
                                              <p:attrName>ppt_y</p:attrName>
                                            </p:attrNameLst>
                                          </p:cBhvr>
                                          <p:rCtr x="11357" y="-10231"/>
                                        </p:animMotion>
                                      </p:childTnLst>
                                    </p:cTn>
                                  </p:par>
                                </p:childTnLst>
                              </p:cTn>
                            </p:par>
                            <p:par>
                              <p:cTn id="55" fill="hold">
                                <p:stCondLst>
                                  <p:cond delay="3850"/>
                                </p:stCondLst>
                                <p:childTnLst>
                                  <p:par>
                                    <p:cTn id="56" presetID="1" presetClass="entr" presetSubtype="0" fill="hold" nodeType="afterEffect">
                                      <p:stCondLst>
                                        <p:cond delay="0"/>
                                      </p:stCondLst>
                                      <p:childTnLst>
                                        <p:set>
                                          <p:cBhvr>
                                            <p:cTn id="57" dur="1" fill="hold">
                                              <p:stCondLst>
                                                <p:cond delay="0"/>
                                              </p:stCondLst>
                                            </p:cTn>
                                            <p:tgtEl>
                                              <p:spTgt spid="48"/>
                                            </p:tgtEl>
                                            <p:attrNameLst>
                                              <p:attrName>style.visibility</p:attrName>
                                            </p:attrNameLst>
                                          </p:cBhvr>
                                          <p:to>
                                            <p:strVal val="visible"/>
                                          </p:to>
                                        </p:set>
                                      </p:childTnLst>
                                    </p:cTn>
                                  </p:par>
                                  <p:par>
                                    <p:cTn id="58" presetID="53" presetClass="entr" presetSubtype="16" fill="hold" nodeType="withEffect">
                                      <p:stCondLst>
                                        <p:cond delay="0"/>
                                      </p:stCondLst>
                                      <p:childTnLst>
                                        <p:set>
                                          <p:cBhvr>
                                            <p:cTn id="59" dur="1" fill="hold">
                                              <p:stCondLst>
                                                <p:cond delay="0"/>
                                              </p:stCondLst>
                                            </p:cTn>
                                            <p:tgtEl>
                                              <p:spTgt spid="48"/>
                                            </p:tgtEl>
                                            <p:attrNameLst>
                                              <p:attrName>style.visibility</p:attrName>
                                            </p:attrNameLst>
                                          </p:cBhvr>
                                          <p:to>
                                            <p:strVal val="visible"/>
                                          </p:to>
                                        </p:set>
                                        <p:anim calcmode="lin" valueType="num">
                                          <p:cBhvr>
                                            <p:cTn id="60" dur="500" fill="hold"/>
                                            <p:tgtEl>
                                              <p:spTgt spid="48"/>
                                            </p:tgtEl>
                                            <p:attrNameLst>
                                              <p:attrName>ppt_w</p:attrName>
                                            </p:attrNameLst>
                                          </p:cBhvr>
                                          <p:tavLst>
                                            <p:tav tm="0">
                                              <p:val>
                                                <p:fltVal val="0"/>
                                              </p:val>
                                            </p:tav>
                                            <p:tav tm="100000">
                                              <p:val>
                                                <p:strVal val="#ppt_w"/>
                                              </p:val>
                                            </p:tav>
                                          </p:tavLst>
                                        </p:anim>
                                        <p:anim calcmode="lin" valueType="num">
                                          <p:cBhvr>
                                            <p:cTn id="61" dur="500" fill="hold"/>
                                            <p:tgtEl>
                                              <p:spTgt spid="48"/>
                                            </p:tgtEl>
                                            <p:attrNameLst>
                                              <p:attrName>ppt_h</p:attrName>
                                            </p:attrNameLst>
                                          </p:cBhvr>
                                          <p:tavLst>
                                            <p:tav tm="0">
                                              <p:val>
                                                <p:fltVal val="0"/>
                                              </p:val>
                                            </p:tav>
                                            <p:tav tm="100000">
                                              <p:val>
                                                <p:strVal val="#ppt_h"/>
                                              </p:val>
                                            </p:tav>
                                          </p:tavLst>
                                        </p:anim>
                                        <p:animEffect transition="in" filter="fade">
                                          <p:cBhvr>
                                            <p:cTn id="62" dur="500"/>
                                            <p:tgtEl>
                                              <p:spTgt spid="48"/>
                                            </p:tgtEl>
                                          </p:cBhvr>
                                        </p:animEffect>
                                      </p:childTnLst>
                                    </p:cTn>
                                  </p:par>
                                  <p:par>
                                    <p:cTn id="63" presetID="56" presetClass="path" presetSubtype="0" accel="50000" decel="50000" fill="hold" nodeType="withEffect">
                                      <p:stCondLst>
                                        <p:cond delay="0"/>
                                      </p:stCondLst>
                                      <p:childTnLst>
                                        <p:animMotion origin="layout" path="M -0.23416 -0.19722 L 2.48341E-6 0 " pathEditMode="relative" rAng="0" ptsTypes="AA">
                                          <p:cBhvr>
                                            <p:cTn id="64" dur="500" fill="hold"/>
                                            <p:tgtEl>
                                              <p:spTgt spid="48"/>
                                            </p:tgtEl>
                                            <p:attrNameLst>
                                              <p:attrName>ppt_x</p:attrName>
                                              <p:attrName>ppt_y</p:attrName>
                                            </p:attrNameLst>
                                          </p:cBhvr>
                                          <p:rCtr x="11708" y="9861"/>
                                        </p:animMotion>
                                      </p:childTnLst>
                                    </p:cTn>
                                  </p:par>
                                </p:childTnLst>
                              </p:cTn>
                            </p:par>
                            <p:par>
                              <p:cTn id="65" fill="hold">
                                <p:stCondLst>
                                  <p:cond delay="4350"/>
                                </p:stCondLst>
                                <p:childTnLst>
                                  <p:par>
                                    <p:cTn id="66" presetID="1" presetClass="entr" presetSubtype="0" fill="hold" nodeType="afterEffect">
                                      <p:stCondLst>
                                        <p:cond delay="0"/>
                                      </p:stCondLst>
                                      <p:childTnLst>
                                        <p:set>
                                          <p:cBhvr>
                                            <p:cTn id="67" dur="1" fill="hold">
                                              <p:stCondLst>
                                                <p:cond delay="0"/>
                                              </p:stCondLst>
                                            </p:cTn>
                                            <p:tgtEl>
                                              <p:spTgt spid="62"/>
                                            </p:tgtEl>
                                            <p:attrNameLst>
                                              <p:attrName>style.visibility</p:attrName>
                                            </p:attrNameLst>
                                          </p:cBhvr>
                                          <p:to>
                                            <p:strVal val="visible"/>
                                          </p:to>
                                        </p:set>
                                      </p:childTnLst>
                                    </p:cTn>
                                  </p:par>
                                  <p:par>
                                    <p:cTn id="68" presetID="53" presetClass="entr" presetSubtype="16" fill="hold" nodeType="withEffect">
                                      <p:stCondLst>
                                        <p:cond delay="0"/>
                                      </p:stCondLst>
                                      <p:childTnLst>
                                        <p:set>
                                          <p:cBhvr>
                                            <p:cTn id="69" dur="1" fill="hold">
                                              <p:stCondLst>
                                                <p:cond delay="0"/>
                                              </p:stCondLst>
                                            </p:cTn>
                                            <p:tgtEl>
                                              <p:spTgt spid="62"/>
                                            </p:tgtEl>
                                            <p:attrNameLst>
                                              <p:attrName>style.visibility</p:attrName>
                                            </p:attrNameLst>
                                          </p:cBhvr>
                                          <p:to>
                                            <p:strVal val="visible"/>
                                          </p:to>
                                        </p:set>
                                        <p:anim calcmode="lin" valueType="num">
                                          <p:cBhvr>
                                            <p:cTn id="70" dur="500" fill="hold"/>
                                            <p:tgtEl>
                                              <p:spTgt spid="62"/>
                                            </p:tgtEl>
                                            <p:attrNameLst>
                                              <p:attrName>ppt_w</p:attrName>
                                            </p:attrNameLst>
                                          </p:cBhvr>
                                          <p:tavLst>
                                            <p:tav tm="0">
                                              <p:val>
                                                <p:fltVal val="0"/>
                                              </p:val>
                                            </p:tav>
                                            <p:tav tm="100000">
                                              <p:val>
                                                <p:strVal val="#ppt_w"/>
                                              </p:val>
                                            </p:tav>
                                          </p:tavLst>
                                        </p:anim>
                                        <p:anim calcmode="lin" valueType="num">
                                          <p:cBhvr>
                                            <p:cTn id="71" dur="500" fill="hold"/>
                                            <p:tgtEl>
                                              <p:spTgt spid="62"/>
                                            </p:tgtEl>
                                            <p:attrNameLst>
                                              <p:attrName>ppt_h</p:attrName>
                                            </p:attrNameLst>
                                          </p:cBhvr>
                                          <p:tavLst>
                                            <p:tav tm="0">
                                              <p:val>
                                                <p:fltVal val="0"/>
                                              </p:val>
                                            </p:tav>
                                            <p:tav tm="100000">
                                              <p:val>
                                                <p:strVal val="#ppt_h"/>
                                              </p:val>
                                            </p:tav>
                                          </p:tavLst>
                                        </p:anim>
                                        <p:animEffect transition="in" filter="fade">
                                          <p:cBhvr>
                                            <p:cTn id="72" dur="500"/>
                                            <p:tgtEl>
                                              <p:spTgt spid="62"/>
                                            </p:tgtEl>
                                          </p:cBhvr>
                                        </p:animEffect>
                                      </p:childTnLst>
                                    </p:cTn>
                                  </p:par>
                                  <p:par>
                                    <p:cTn id="73" presetID="56" presetClass="path" presetSubtype="0" accel="50000" decel="50000" fill="hold" nodeType="withEffect">
                                      <p:stCondLst>
                                        <p:cond delay="0"/>
                                      </p:stCondLst>
                                      <p:childTnLst>
                                        <p:animMotion origin="layout" path="M 0.24913 0.19584 L -4.051E-6 -4.44444E-6 " pathEditMode="relative" rAng="0" ptsTypes="AA">
                                          <p:cBhvr>
                                            <p:cTn id="74" dur="500" fill="hold"/>
                                            <p:tgtEl>
                                              <p:spTgt spid="62"/>
                                            </p:tgtEl>
                                            <p:attrNameLst>
                                              <p:attrName>ppt_x</p:attrName>
                                              <p:attrName>ppt_y</p:attrName>
                                            </p:attrNameLst>
                                          </p:cBhvr>
                                          <p:rCtr x="-12463" y="-9792"/>
                                        </p:animMotion>
                                      </p:childTnLst>
                                    </p:cTn>
                                  </p:par>
                                </p:childTnLst>
                              </p:cTn>
                            </p:par>
                            <p:par>
                              <p:cTn id="75" fill="hold">
                                <p:stCondLst>
                                  <p:cond delay="4850"/>
                                </p:stCondLst>
                                <p:childTnLst>
                                  <p:par>
                                    <p:cTn id="76" presetID="1" presetClass="entr" presetSubtype="0" fill="hold" nodeType="afterEffect">
                                      <p:stCondLst>
                                        <p:cond delay="0"/>
                                      </p:stCondLst>
                                      <p:childTnLst>
                                        <p:set>
                                          <p:cBhvr>
                                            <p:cTn id="77" dur="1" fill="hold">
                                              <p:stCondLst>
                                                <p:cond delay="0"/>
                                              </p:stCondLst>
                                            </p:cTn>
                                            <p:tgtEl>
                                              <p:spTgt spid="55"/>
                                            </p:tgtEl>
                                            <p:attrNameLst>
                                              <p:attrName>style.visibility</p:attrName>
                                            </p:attrNameLst>
                                          </p:cBhvr>
                                          <p:to>
                                            <p:strVal val="visible"/>
                                          </p:to>
                                        </p:set>
                                      </p:childTnLst>
                                    </p:cTn>
                                  </p:par>
                                  <p:par>
                                    <p:cTn id="78" presetID="53" presetClass="entr" presetSubtype="16" fill="hold" nodeType="withEffect">
                                      <p:stCondLst>
                                        <p:cond delay="0"/>
                                      </p:stCondLst>
                                      <p:childTnLst>
                                        <p:set>
                                          <p:cBhvr>
                                            <p:cTn id="79" dur="1" fill="hold">
                                              <p:stCondLst>
                                                <p:cond delay="0"/>
                                              </p:stCondLst>
                                            </p:cTn>
                                            <p:tgtEl>
                                              <p:spTgt spid="55"/>
                                            </p:tgtEl>
                                            <p:attrNameLst>
                                              <p:attrName>style.visibility</p:attrName>
                                            </p:attrNameLst>
                                          </p:cBhvr>
                                          <p:to>
                                            <p:strVal val="visible"/>
                                          </p:to>
                                        </p:set>
                                        <p:anim calcmode="lin" valueType="num">
                                          <p:cBhvr>
                                            <p:cTn id="80" dur="500" fill="hold"/>
                                            <p:tgtEl>
                                              <p:spTgt spid="55"/>
                                            </p:tgtEl>
                                            <p:attrNameLst>
                                              <p:attrName>ppt_w</p:attrName>
                                            </p:attrNameLst>
                                          </p:cBhvr>
                                          <p:tavLst>
                                            <p:tav tm="0">
                                              <p:val>
                                                <p:fltVal val="0"/>
                                              </p:val>
                                            </p:tav>
                                            <p:tav tm="100000">
                                              <p:val>
                                                <p:strVal val="#ppt_w"/>
                                              </p:val>
                                            </p:tav>
                                          </p:tavLst>
                                        </p:anim>
                                        <p:anim calcmode="lin" valueType="num">
                                          <p:cBhvr>
                                            <p:cTn id="81" dur="500" fill="hold"/>
                                            <p:tgtEl>
                                              <p:spTgt spid="55"/>
                                            </p:tgtEl>
                                            <p:attrNameLst>
                                              <p:attrName>ppt_h</p:attrName>
                                            </p:attrNameLst>
                                          </p:cBhvr>
                                          <p:tavLst>
                                            <p:tav tm="0">
                                              <p:val>
                                                <p:fltVal val="0"/>
                                              </p:val>
                                            </p:tav>
                                            <p:tav tm="100000">
                                              <p:val>
                                                <p:strVal val="#ppt_h"/>
                                              </p:val>
                                            </p:tav>
                                          </p:tavLst>
                                        </p:anim>
                                        <p:animEffect transition="in" filter="fade">
                                          <p:cBhvr>
                                            <p:cTn id="82" dur="500"/>
                                            <p:tgtEl>
                                              <p:spTgt spid="55"/>
                                            </p:tgtEl>
                                          </p:cBhvr>
                                        </p:animEffect>
                                      </p:childTnLst>
                                    </p:cTn>
                                  </p:par>
                                  <p:par>
                                    <p:cTn id="83" presetID="56" presetClass="path" presetSubtype="0" accel="50000" decel="50000" fill="hold" nodeType="withEffect">
                                      <p:stCondLst>
                                        <p:cond delay="0"/>
                                      </p:stCondLst>
                                      <p:childTnLst>
                                        <p:animMotion origin="layout" path="M 0.25342 -0.20046 L -1.08885E-6 -7.40741E-7 " pathEditMode="relative" rAng="0" ptsTypes="AA">
                                          <p:cBhvr>
                                            <p:cTn id="84" dur="500" fill="hold"/>
                                            <p:tgtEl>
                                              <p:spTgt spid="55"/>
                                            </p:tgtEl>
                                            <p:attrNameLst>
                                              <p:attrName>ppt_x</p:attrName>
                                              <p:attrName>ppt_y</p:attrName>
                                            </p:attrNameLst>
                                          </p:cBhvr>
                                          <p:rCtr x="-12671" y="10023"/>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7" grpId="0"/>
          <p:bldP spid="38" grpId="0"/>
          <p:bldP spid="39" grpId="0"/>
          <p:bldP spid="40" grpId="0"/>
          <p:bldP spid="71" grpId="0" animBg="1"/>
          <p:bldP spid="72" grpId="0"/>
        </p:bldLst>
      </p:timing>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8" name="矩形 37"/>
          <p:cNvSpPr/>
          <p:nvPr/>
        </p:nvSpPr>
        <p:spPr bwMode="auto">
          <a:xfrm>
            <a:off x="-12595" y="681540"/>
            <a:ext cx="9144000" cy="421246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0" name="矩形 29"/>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1" name="TextBox 30"/>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F8F8F8"/>
                </a:solidFill>
                <a:latin typeface="+mj-ea"/>
                <a:ea typeface="+mj-ea"/>
              </a:rPr>
              <a:t>经营业绩</a:t>
            </a:r>
          </a:p>
        </p:txBody>
      </p:sp>
      <p:sp>
        <p:nvSpPr>
          <p:cNvPr id="69" name="Line 2"/>
          <p:cNvSpPr>
            <a:spLocks noChangeShapeType="1"/>
          </p:cNvSpPr>
          <p:nvPr/>
        </p:nvSpPr>
        <p:spPr bwMode="auto">
          <a:xfrm flipV="1">
            <a:off x="1197912" y="3715956"/>
            <a:ext cx="4946739" cy="23869"/>
          </a:xfrm>
          <a:prstGeom prst="line">
            <a:avLst/>
          </a:prstGeom>
          <a:noFill/>
          <a:ln w="3175"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rgbClr val="F8F8F8"/>
              </a:solidFill>
            </a:endParaRPr>
          </a:p>
        </p:txBody>
      </p:sp>
      <p:sp>
        <p:nvSpPr>
          <p:cNvPr id="70" name="Line 3"/>
          <p:cNvSpPr>
            <a:spLocks noChangeShapeType="1"/>
          </p:cNvSpPr>
          <p:nvPr/>
        </p:nvSpPr>
        <p:spPr bwMode="auto">
          <a:xfrm>
            <a:off x="1196321" y="3133571"/>
            <a:ext cx="4948329" cy="0"/>
          </a:xfrm>
          <a:prstGeom prst="line">
            <a:avLst/>
          </a:prstGeom>
          <a:noFill/>
          <a:ln w="3175"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rgbClr val="F8F8F8"/>
              </a:solidFill>
            </a:endParaRPr>
          </a:p>
        </p:txBody>
      </p:sp>
      <p:sp>
        <p:nvSpPr>
          <p:cNvPr id="71" name="Line 4"/>
          <p:cNvSpPr>
            <a:spLocks noChangeShapeType="1"/>
          </p:cNvSpPr>
          <p:nvPr/>
        </p:nvSpPr>
        <p:spPr bwMode="auto">
          <a:xfrm>
            <a:off x="1196321" y="2525728"/>
            <a:ext cx="4948329" cy="0"/>
          </a:xfrm>
          <a:prstGeom prst="line">
            <a:avLst/>
          </a:prstGeom>
          <a:noFill/>
          <a:ln w="3175"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rgbClr val="F8F8F8"/>
              </a:solidFill>
            </a:endParaRPr>
          </a:p>
        </p:txBody>
      </p:sp>
      <p:sp>
        <p:nvSpPr>
          <p:cNvPr id="72" name="Line 5"/>
          <p:cNvSpPr>
            <a:spLocks noChangeShapeType="1"/>
          </p:cNvSpPr>
          <p:nvPr/>
        </p:nvSpPr>
        <p:spPr bwMode="auto">
          <a:xfrm>
            <a:off x="1196321" y="1917884"/>
            <a:ext cx="4948329" cy="0"/>
          </a:xfrm>
          <a:prstGeom prst="line">
            <a:avLst/>
          </a:prstGeom>
          <a:noFill/>
          <a:ln w="3175" cap="flat" cmpd="sng">
            <a:solidFill>
              <a:schemeClr val="bg1"/>
            </a:solidFill>
            <a:prstDash val="dash"/>
            <a:round/>
            <a:headEn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rgbClr val="F8F8F8"/>
              </a:solidFill>
            </a:endParaRPr>
          </a:p>
        </p:txBody>
      </p:sp>
      <p:sp>
        <p:nvSpPr>
          <p:cNvPr id="73" name="Rectangle 11"/>
          <p:cNvSpPr>
            <a:spLocks noChangeArrowheads="1"/>
          </p:cNvSpPr>
          <p:nvPr/>
        </p:nvSpPr>
        <p:spPr bwMode="auto">
          <a:xfrm>
            <a:off x="1520802" y="3521827"/>
            <a:ext cx="330843" cy="712863"/>
          </a:xfrm>
          <a:prstGeom prst="rect">
            <a:avLst/>
          </a:prstGeom>
          <a:solidFill>
            <a:schemeClr val="accent5"/>
          </a:solidFill>
          <a:ln>
            <a:noFill/>
          </a:ln>
          <a:effectLst/>
        </p:spPr>
        <p:txBody>
          <a:bodyPr lIns="68562" tIns="34281" rIns="68562" bIns="34281" anchor="ctr"/>
          <a:lstStyle/>
          <a:p>
            <a:endParaRPr lang="zh-CN" altLang="en-US">
              <a:solidFill>
                <a:srgbClr val="F8F8F8"/>
              </a:solidFill>
            </a:endParaRPr>
          </a:p>
        </p:txBody>
      </p:sp>
      <p:sp>
        <p:nvSpPr>
          <p:cNvPr id="74" name="Rectangle 12"/>
          <p:cNvSpPr>
            <a:spLocks noChangeArrowheads="1"/>
          </p:cNvSpPr>
          <p:nvPr/>
        </p:nvSpPr>
        <p:spPr bwMode="auto">
          <a:xfrm>
            <a:off x="2724879" y="3346794"/>
            <a:ext cx="330843" cy="886306"/>
          </a:xfrm>
          <a:prstGeom prst="rect">
            <a:avLst/>
          </a:prstGeom>
          <a:solidFill>
            <a:schemeClr val="accent5"/>
          </a:solidFill>
          <a:ln>
            <a:noFill/>
          </a:ln>
          <a:effectLst/>
        </p:spPr>
        <p:txBody>
          <a:bodyPr lIns="68562" tIns="34281" rIns="68562" bIns="34281" anchor="ctr"/>
          <a:lstStyle/>
          <a:p>
            <a:endParaRPr lang="zh-CN" altLang="en-US">
              <a:solidFill>
                <a:srgbClr val="F8F8F8"/>
              </a:solidFill>
            </a:endParaRPr>
          </a:p>
        </p:txBody>
      </p:sp>
      <p:sp>
        <p:nvSpPr>
          <p:cNvPr id="75" name="Rectangle 13"/>
          <p:cNvSpPr>
            <a:spLocks noChangeArrowheads="1"/>
          </p:cNvSpPr>
          <p:nvPr/>
        </p:nvSpPr>
        <p:spPr bwMode="auto">
          <a:xfrm>
            <a:off x="3927366" y="3521827"/>
            <a:ext cx="330843" cy="712863"/>
          </a:xfrm>
          <a:prstGeom prst="rect">
            <a:avLst/>
          </a:prstGeom>
          <a:solidFill>
            <a:schemeClr val="accent5"/>
          </a:solidFill>
          <a:ln>
            <a:noFill/>
          </a:ln>
          <a:effectLst/>
        </p:spPr>
        <p:txBody>
          <a:bodyPr lIns="68562" tIns="34281" rIns="68562" bIns="34281" anchor="ctr"/>
          <a:lstStyle/>
          <a:p>
            <a:endParaRPr lang="zh-CN" altLang="en-US">
              <a:solidFill>
                <a:srgbClr val="F8F8F8"/>
              </a:solidFill>
            </a:endParaRPr>
          </a:p>
        </p:txBody>
      </p:sp>
      <p:sp>
        <p:nvSpPr>
          <p:cNvPr id="76" name="Rectangle 14"/>
          <p:cNvSpPr>
            <a:spLocks noChangeArrowheads="1"/>
          </p:cNvSpPr>
          <p:nvPr/>
        </p:nvSpPr>
        <p:spPr bwMode="auto">
          <a:xfrm>
            <a:off x="5133034" y="2985589"/>
            <a:ext cx="329253" cy="1250693"/>
          </a:xfrm>
          <a:prstGeom prst="rect">
            <a:avLst/>
          </a:prstGeom>
          <a:solidFill>
            <a:schemeClr val="accent5"/>
          </a:solidFill>
          <a:ln>
            <a:noFill/>
          </a:ln>
          <a:effectLst/>
        </p:spPr>
        <p:txBody>
          <a:bodyPr lIns="68562" tIns="34281" rIns="68562" bIns="34281" anchor="ctr"/>
          <a:lstStyle/>
          <a:p>
            <a:endParaRPr lang="zh-CN" altLang="en-US">
              <a:solidFill>
                <a:srgbClr val="F8F8F8"/>
              </a:solidFill>
            </a:endParaRPr>
          </a:p>
        </p:txBody>
      </p:sp>
      <p:sp>
        <p:nvSpPr>
          <p:cNvPr id="77" name="Line 15"/>
          <p:cNvSpPr>
            <a:spLocks noChangeShapeType="1"/>
          </p:cNvSpPr>
          <p:nvPr/>
        </p:nvSpPr>
        <p:spPr bwMode="auto">
          <a:xfrm flipV="1">
            <a:off x="1199503" y="4233100"/>
            <a:ext cx="4945148" cy="3182"/>
          </a:xfrm>
          <a:prstGeom prst="line">
            <a:avLst/>
          </a:prstGeom>
          <a:noFill/>
          <a:ln w="9525" cap="flat" cmpd="sng">
            <a:solidFill>
              <a:schemeClr val="bg1"/>
            </a:solidFill>
            <a:round/>
            <a:headEnd/>
            <a:tailEnd type="arrow"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chemeClr val="bg1"/>
              </a:solidFill>
            </a:endParaRPr>
          </a:p>
        </p:txBody>
      </p:sp>
      <p:sp>
        <p:nvSpPr>
          <p:cNvPr id="78" name="Line 16"/>
          <p:cNvSpPr>
            <a:spLocks noChangeShapeType="1"/>
          </p:cNvSpPr>
          <p:nvPr/>
        </p:nvSpPr>
        <p:spPr bwMode="auto">
          <a:xfrm>
            <a:off x="1197911" y="1599642"/>
            <a:ext cx="1591" cy="2636640"/>
          </a:xfrm>
          <a:prstGeom prst="line">
            <a:avLst/>
          </a:prstGeom>
          <a:noFill/>
          <a:ln w="9525" cap="flat" cmpd="sng">
            <a:solidFill>
              <a:schemeClr val="bg1"/>
            </a:solidFill>
            <a:round/>
            <a:headEnd type="arrow" w="med" len="med"/>
            <a:tailEn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lIns="68562" tIns="34281" rIns="68562" bIns="34281"/>
          <a:lstStyle/>
          <a:p>
            <a:endParaRPr lang="zh-CN" altLang="en-US">
              <a:solidFill>
                <a:srgbClr val="F8F8F8"/>
              </a:solidFill>
            </a:endParaRPr>
          </a:p>
        </p:txBody>
      </p:sp>
      <p:sp>
        <p:nvSpPr>
          <p:cNvPr id="79" name="Text Box 17"/>
          <p:cNvSpPr txBox="1">
            <a:spLocks noChangeArrowheads="1"/>
          </p:cNvSpPr>
          <p:nvPr/>
        </p:nvSpPr>
        <p:spPr bwMode="auto">
          <a:xfrm>
            <a:off x="695284" y="3572746"/>
            <a:ext cx="501037"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dirty="0">
                <a:solidFill>
                  <a:schemeClr val="bg1"/>
                </a:solidFill>
                <a:latin typeface="+mn-ea"/>
                <a:ea typeface="+mn-ea"/>
              </a:rPr>
              <a:t>20</a:t>
            </a:r>
          </a:p>
        </p:txBody>
      </p:sp>
      <p:sp>
        <p:nvSpPr>
          <p:cNvPr id="80" name="Text Box 18"/>
          <p:cNvSpPr txBox="1">
            <a:spLocks noChangeArrowheads="1"/>
          </p:cNvSpPr>
          <p:nvPr/>
        </p:nvSpPr>
        <p:spPr bwMode="auto">
          <a:xfrm>
            <a:off x="695284" y="2985589"/>
            <a:ext cx="501037"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a:solidFill>
                  <a:schemeClr val="bg1"/>
                </a:solidFill>
                <a:latin typeface="+mn-ea"/>
                <a:ea typeface="+mn-ea"/>
              </a:rPr>
              <a:t>40</a:t>
            </a:r>
          </a:p>
        </p:txBody>
      </p:sp>
      <p:sp>
        <p:nvSpPr>
          <p:cNvPr id="81" name="Text Box 19"/>
          <p:cNvSpPr txBox="1">
            <a:spLocks noChangeArrowheads="1"/>
          </p:cNvSpPr>
          <p:nvPr/>
        </p:nvSpPr>
        <p:spPr bwMode="auto">
          <a:xfrm>
            <a:off x="695284" y="2325235"/>
            <a:ext cx="501037"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a:solidFill>
                  <a:schemeClr val="bg1"/>
                </a:solidFill>
                <a:latin typeface="+mn-ea"/>
                <a:ea typeface="+mn-ea"/>
              </a:rPr>
              <a:t>60</a:t>
            </a:r>
          </a:p>
        </p:txBody>
      </p:sp>
      <p:sp>
        <p:nvSpPr>
          <p:cNvPr id="82" name="Text Box 20"/>
          <p:cNvSpPr txBox="1">
            <a:spLocks noChangeArrowheads="1"/>
          </p:cNvSpPr>
          <p:nvPr/>
        </p:nvSpPr>
        <p:spPr bwMode="auto">
          <a:xfrm>
            <a:off x="695284" y="1739669"/>
            <a:ext cx="501037"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dirty="0">
                <a:solidFill>
                  <a:schemeClr val="bg1"/>
                </a:solidFill>
                <a:latin typeface="+mn-ea"/>
                <a:ea typeface="+mn-ea"/>
              </a:rPr>
              <a:t>80</a:t>
            </a:r>
          </a:p>
        </p:txBody>
      </p:sp>
      <p:sp>
        <p:nvSpPr>
          <p:cNvPr id="83" name="Rectangle 21"/>
          <p:cNvSpPr>
            <a:spLocks noChangeArrowheads="1"/>
          </p:cNvSpPr>
          <p:nvPr/>
        </p:nvSpPr>
        <p:spPr bwMode="auto">
          <a:xfrm>
            <a:off x="1913678" y="3181307"/>
            <a:ext cx="330843" cy="1053383"/>
          </a:xfrm>
          <a:prstGeom prst="rect">
            <a:avLst/>
          </a:prstGeom>
          <a:solidFill>
            <a:schemeClr val="tx1"/>
          </a:solidFill>
          <a:ln>
            <a:noFill/>
          </a:ln>
          <a:effectLst/>
        </p:spPr>
        <p:txBody>
          <a:bodyPr lIns="68562" tIns="34281" rIns="68562" bIns="34281" anchor="ctr"/>
          <a:lstStyle/>
          <a:p>
            <a:endParaRPr lang="zh-CN" altLang="en-US">
              <a:solidFill>
                <a:srgbClr val="F8F8F8"/>
              </a:solidFill>
            </a:endParaRPr>
          </a:p>
        </p:txBody>
      </p:sp>
      <p:sp>
        <p:nvSpPr>
          <p:cNvPr id="84" name="Rectangle 22"/>
          <p:cNvSpPr>
            <a:spLocks noChangeArrowheads="1"/>
          </p:cNvSpPr>
          <p:nvPr/>
        </p:nvSpPr>
        <p:spPr bwMode="auto">
          <a:xfrm>
            <a:off x="3106620" y="2985589"/>
            <a:ext cx="330843" cy="1247511"/>
          </a:xfrm>
          <a:prstGeom prst="rect">
            <a:avLst/>
          </a:prstGeom>
          <a:solidFill>
            <a:schemeClr val="tx1"/>
          </a:solidFill>
          <a:ln>
            <a:noFill/>
          </a:ln>
          <a:effectLst/>
        </p:spPr>
        <p:txBody>
          <a:bodyPr lIns="68562" tIns="34281" rIns="68562" bIns="34281" anchor="ctr"/>
          <a:lstStyle/>
          <a:p>
            <a:endParaRPr lang="zh-CN" altLang="en-US">
              <a:solidFill>
                <a:srgbClr val="F8F8F8"/>
              </a:solidFill>
            </a:endParaRPr>
          </a:p>
        </p:txBody>
      </p:sp>
      <p:sp>
        <p:nvSpPr>
          <p:cNvPr id="85" name="Rectangle 23"/>
          <p:cNvSpPr>
            <a:spLocks noChangeArrowheads="1"/>
          </p:cNvSpPr>
          <p:nvPr/>
        </p:nvSpPr>
        <p:spPr bwMode="auto">
          <a:xfrm>
            <a:off x="4318652" y="2387293"/>
            <a:ext cx="330843" cy="1848989"/>
          </a:xfrm>
          <a:prstGeom prst="rect">
            <a:avLst/>
          </a:prstGeom>
          <a:solidFill>
            <a:schemeClr val="tx1"/>
          </a:solidFill>
          <a:ln>
            <a:noFill/>
          </a:ln>
          <a:effectLst/>
        </p:spPr>
        <p:txBody>
          <a:bodyPr lIns="68562" tIns="34281" rIns="68562" bIns="34281" anchor="ctr"/>
          <a:lstStyle/>
          <a:p>
            <a:endParaRPr lang="zh-CN" altLang="en-US">
              <a:solidFill>
                <a:srgbClr val="F8F8F8"/>
              </a:solidFill>
            </a:endParaRPr>
          </a:p>
        </p:txBody>
      </p:sp>
      <p:sp>
        <p:nvSpPr>
          <p:cNvPr id="86" name="Rectangle 24"/>
          <p:cNvSpPr>
            <a:spLocks noChangeArrowheads="1"/>
          </p:cNvSpPr>
          <p:nvPr/>
        </p:nvSpPr>
        <p:spPr bwMode="auto">
          <a:xfrm>
            <a:off x="5525911" y="2525728"/>
            <a:ext cx="329252" cy="1710554"/>
          </a:xfrm>
          <a:prstGeom prst="rect">
            <a:avLst/>
          </a:prstGeom>
          <a:solidFill>
            <a:schemeClr val="tx1"/>
          </a:solidFill>
          <a:ln>
            <a:noFill/>
          </a:ln>
          <a:effectLst/>
        </p:spPr>
        <p:txBody>
          <a:bodyPr lIns="68562" tIns="34281" rIns="68562" bIns="34281" anchor="ctr"/>
          <a:lstStyle/>
          <a:p>
            <a:endParaRPr lang="zh-CN" altLang="en-US">
              <a:solidFill>
                <a:srgbClr val="F8F8F8"/>
              </a:solidFill>
            </a:endParaRPr>
          </a:p>
        </p:txBody>
      </p:sp>
      <p:sp>
        <p:nvSpPr>
          <p:cNvPr id="87" name="Text Box 25"/>
          <p:cNvSpPr txBox="1">
            <a:spLocks noChangeArrowheads="1"/>
          </p:cNvSpPr>
          <p:nvPr/>
        </p:nvSpPr>
        <p:spPr bwMode="auto">
          <a:xfrm>
            <a:off x="1848463" y="2839197"/>
            <a:ext cx="612952"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r>
              <a:rPr lang="zh-CN" altLang="en-US" dirty="0">
                <a:solidFill>
                  <a:schemeClr val="bg1"/>
                </a:solidFill>
                <a:latin typeface="微软雅黑" pitchFamily="34" charset="-122"/>
                <a:ea typeface="微软雅黑" pitchFamily="34" charset="-122"/>
              </a:rPr>
              <a:t>38%</a:t>
            </a:r>
          </a:p>
        </p:txBody>
      </p:sp>
      <p:sp>
        <p:nvSpPr>
          <p:cNvPr id="88" name="Text Box 26"/>
          <p:cNvSpPr txBox="1">
            <a:spLocks noChangeArrowheads="1"/>
          </p:cNvSpPr>
          <p:nvPr/>
        </p:nvSpPr>
        <p:spPr bwMode="auto">
          <a:xfrm>
            <a:off x="3052540" y="2708718"/>
            <a:ext cx="612952"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r>
              <a:rPr lang="zh-CN" altLang="en-US">
                <a:solidFill>
                  <a:schemeClr val="bg1"/>
                </a:solidFill>
                <a:latin typeface="微软雅黑" pitchFamily="34" charset="-122"/>
                <a:ea typeface="微软雅黑" pitchFamily="34" charset="-122"/>
              </a:rPr>
              <a:t>49%</a:t>
            </a:r>
          </a:p>
        </p:txBody>
      </p:sp>
      <p:sp>
        <p:nvSpPr>
          <p:cNvPr id="89" name="Text Box 27"/>
          <p:cNvSpPr txBox="1">
            <a:spLocks noChangeArrowheads="1"/>
          </p:cNvSpPr>
          <p:nvPr/>
        </p:nvSpPr>
        <p:spPr bwMode="auto">
          <a:xfrm>
            <a:off x="4234351" y="2132699"/>
            <a:ext cx="612952"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r>
              <a:rPr lang="zh-CN" altLang="en-US">
                <a:solidFill>
                  <a:schemeClr val="bg1"/>
                </a:solidFill>
                <a:latin typeface="微软雅黑" pitchFamily="34" charset="-122"/>
                <a:ea typeface="微软雅黑" pitchFamily="34" charset="-122"/>
              </a:rPr>
              <a:t>67%</a:t>
            </a:r>
          </a:p>
        </p:txBody>
      </p:sp>
      <p:sp>
        <p:nvSpPr>
          <p:cNvPr id="90" name="Text Box 28"/>
          <p:cNvSpPr txBox="1">
            <a:spLocks noChangeArrowheads="1"/>
          </p:cNvSpPr>
          <p:nvPr/>
        </p:nvSpPr>
        <p:spPr bwMode="auto">
          <a:xfrm>
            <a:off x="5435247" y="2132699"/>
            <a:ext cx="612952" cy="34623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none" lIns="68562" tIns="34281" rIns="68562" bIns="34281">
            <a:spAutoFit/>
          </a:bodyPr>
          <a:lstStyle/>
          <a:p>
            <a:r>
              <a:rPr lang="zh-CN" altLang="en-US" dirty="0">
                <a:solidFill>
                  <a:schemeClr val="bg1"/>
                </a:solidFill>
                <a:latin typeface="微软雅黑" pitchFamily="34" charset="-122"/>
                <a:ea typeface="微软雅黑" pitchFamily="34" charset="-122"/>
              </a:rPr>
              <a:t>60%</a:t>
            </a:r>
          </a:p>
        </p:txBody>
      </p:sp>
      <p:sp>
        <p:nvSpPr>
          <p:cNvPr id="91" name="Rectangle 29"/>
          <p:cNvSpPr>
            <a:spLocks noChangeArrowheads="1"/>
          </p:cNvSpPr>
          <p:nvPr/>
        </p:nvSpPr>
        <p:spPr bwMode="auto">
          <a:xfrm>
            <a:off x="6562844" y="1042953"/>
            <a:ext cx="330843" cy="245047"/>
          </a:xfrm>
          <a:prstGeom prst="rect">
            <a:avLst/>
          </a:prstGeom>
          <a:solidFill>
            <a:schemeClr val="accent5"/>
          </a:solidFill>
          <a:ln>
            <a:noFill/>
          </a:ln>
          <a:effectLst/>
          <a:extLst/>
        </p:spPr>
        <p:txBody>
          <a:bodyPr lIns="68562" tIns="34281" rIns="68562" bIns="34281" anchor="ctr"/>
          <a:lstStyle/>
          <a:p>
            <a:endParaRPr lang="zh-CN" altLang="en-US" sz="1400">
              <a:solidFill>
                <a:srgbClr val="F8F8F8"/>
              </a:solidFill>
            </a:endParaRPr>
          </a:p>
        </p:txBody>
      </p:sp>
      <p:sp>
        <p:nvSpPr>
          <p:cNvPr id="92" name="Rectangle 30"/>
          <p:cNvSpPr>
            <a:spLocks noChangeArrowheads="1"/>
          </p:cNvSpPr>
          <p:nvPr/>
        </p:nvSpPr>
        <p:spPr bwMode="auto">
          <a:xfrm>
            <a:off x="6574625" y="1411171"/>
            <a:ext cx="330843" cy="245047"/>
          </a:xfrm>
          <a:prstGeom prst="rect">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Lst>
        </p:spPr>
        <p:txBody>
          <a:bodyPr lIns="68562" tIns="34281" rIns="68562" bIns="34281" anchor="ctr"/>
          <a:lstStyle/>
          <a:p>
            <a:endParaRPr lang="zh-CN" altLang="en-US" sz="1400">
              <a:solidFill>
                <a:srgbClr val="F8F8F8"/>
              </a:solidFill>
            </a:endParaRPr>
          </a:p>
        </p:txBody>
      </p:sp>
      <p:sp>
        <p:nvSpPr>
          <p:cNvPr id="93" name="Text Box 31"/>
          <p:cNvSpPr txBox="1">
            <a:spLocks noChangeArrowheads="1"/>
          </p:cNvSpPr>
          <p:nvPr/>
        </p:nvSpPr>
        <p:spPr bwMode="auto">
          <a:xfrm>
            <a:off x="6974807" y="1015903"/>
            <a:ext cx="1296333" cy="28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1400" dirty="0">
                <a:solidFill>
                  <a:schemeClr val="bg1"/>
                </a:solidFill>
                <a:latin typeface="微软雅黑" pitchFamily="34" charset="-122"/>
                <a:ea typeface="微软雅黑" pitchFamily="34" charset="-122"/>
              </a:rPr>
              <a:t>2012年增长率</a:t>
            </a:r>
          </a:p>
        </p:txBody>
      </p:sp>
      <p:sp>
        <p:nvSpPr>
          <p:cNvPr id="94" name="Text Box 32"/>
          <p:cNvSpPr txBox="1">
            <a:spLocks noChangeArrowheads="1"/>
          </p:cNvSpPr>
          <p:nvPr/>
        </p:nvSpPr>
        <p:spPr bwMode="auto">
          <a:xfrm>
            <a:off x="6997723" y="1382530"/>
            <a:ext cx="1296333" cy="2846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1400" dirty="0">
                <a:solidFill>
                  <a:schemeClr val="bg1"/>
                </a:solidFill>
                <a:latin typeface="微软雅黑" pitchFamily="34" charset="-122"/>
                <a:ea typeface="微软雅黑" pitchFamily="34" charset="-122"/>
              </a:rPr>
              <a:t>2013年增长率</a:t>
            </a:r>
            <a:endParaRPr lang="zh-CN" altLang="en-US" sz="1400" dirty="0">
              <a:solidFill>
                <a:schemeClr val="bg1"/>
              </a:solidFill>
            </a:endParaRPr>
          </a:p>
        </p:txBody>
      </p:sp>
      <p:sp>
        <p:nvSpPr>
          <p:cNvPr id="95" name="Text Box 33"/>
          <p:cNvSpPr txBox="1">
            <a:spLocks noChangeArrowheads="1"/>
          </p:cNvSpPr>
          <p:nvPr/>
        </p:nvSpPr>
        <p:spPr bwMode="auto">
          <a:xfrm>
            <a:off x="1601922" y="4277654"/>
            <a:ext cx="812894" cy="623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r>
              <a:rPr lang="zh-CN" altLang="en-US">
                <a:solidFill>
                  <a:schemeClr val="bg1"/>
                </a:solidFill>
                <a:latin typeface="微软雅黑" pitchFamily="34" charset="-122"/>
                <a:ea typeface="微软雅黑" pitchFamily="34" charset="-122"/>
              </a:rPr>
              <a:t>西北区</a:t>
            </a:r>
            <a:endParaRPr lang="zh-CN" altLang="en-US">
              <a:solidFill>
                <a:schemeClr val="bg1"/>
              </a:solidFill>
            </a:endParaRPr>
          </a:p>
        </p:txBody>
      </p:sp>
      <p:sp>
        <p:nvSpPr>
          <p:cNvPr id="96" name="Text Box 34"/>
          <p:cNvSpPr txBox="1">
            <a:spLocks noChangeArrowheads="1"/>
          </p:cNvSpPr>
          <p:nvPr/>
        </p:nvSpPr>
        <p:spPr bwMode="auto">
          <a:xfrm>
            <a:off x="2767826" y="4277654"/>
            <a:ext cx="812894" cy="623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r>
              <a:rPr lang="zh-CN" altLang="en-US">
                <a:solidFill>
                  <a:schemeClr val="bg1"/>
                </a:solidFill>
                <a:latin typeface="微软雅黑" pitchFamily="34" charset="-122"/>
                <a:ea typeface="微软雅黑" pitchFamily="34" charset="-122"/>
              </a:rPr>
              <a:t>东南区</a:t>
            </a:r>
            <a:endParaRPr lang="zh-CN" altLang="en-US">
              <a:solidFill>
                <a:schemeClr val="bg1"/>
              </a:solidFill>
            </a:endParaRPr>
          </a:p>
        </p:txBody>
      </p:sp>
      <p:sp>
        <p:nvSpPr>
          <p:cNvPr id="97" name="Text Box 35"/>
          <p:cNvSpPr txBox="1">
            <a:spLocks noChangeArrowheads="1"/>
          </p:cNvSpPr>
          <p:nvPr/>
        </p:nvSpPr>
        <p:spPr bwMode="auto">
          <a:xfrm>
            <a:off x="3987808" y="4277654"/>
            <a:ext cx="812894" cy="623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r>
              <a:rPr lang="zh-CN" altLang="en-US">
                <a:solidFill>
                  <a:schemeClr val="bg1"/>
                </a:solidFill>
                <a:latin typeface="微软雅黑" pitchFamily="34" charset="-122"/>
                <a:ea typeface="微软雅黑" pitchFamily="34" charset="-122"/>
              </a:rPr>
              <a:t>华中区</a:t>
            </a:r>
            <a:endParaRPr lang="zh-CN" altLang="en-US">
              <a:solidFill>
                <a:schemeClr val="bg1"/>
              </a:solidFill>
            </a:endParaRPr>
          </a:p>
        </p:txBody>
      </p:sp>
      <p:sp>
        <p:nvSpPr>
          <p:cNvPr id="98" name="Text Box 36"/>
          <p:cNvSpPr txBox="1">
            <a:spLocks noChangeArrowheads="1"/>
          </p:cNvSpPr>
          <p:nvPr/>
        </p:nvSpPr>
        <p:spPr bwMode="auto">
          <a:xfrm>
            <a:off x="5187114" y="4277654"/>
            <a:ext cx="812894" cy="623229"/>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wrap="square" lIns="68562" tIns="34281" rIns="68562" bIns="34281">
            <a:spAutoFit/>
          </a:bodyPr>
          <a:lstStyle/>
          <a:p>
            <a:r>
              <a:rPr lang="zh-CN" altLang="en-US">
                <a:solidFill>
                  <a:schemeClr val="bg1"/>
                </a:solidFill>
                <a:latin typeface="微软雅黑" pitchFamily="34" charset="-122"/>
                <a:ea typeface="微软雅黑" pitchFamily="34" charset="-122"/>
              </a:rPr>
              <a:t>华北区</a:t>
            </a:r>
            <a:endParaRPr lang="zh-CN" altLang="en-US">
              <a:solidFill>
                <a:schemeClr val="bg1"/>
              </a:solidFill>
            </a:endParaRPr>
          </a:p>
        </p:txBody>
      </p:sp>
      <p:sp>
        <p:nvSpPr>
          <p:cNvPr id="42" name="Freeform 5"/>
          <p:cNvSpPr>
            <a:spLocks/>
          </p:cNvSpPr>
          <p:nvPr/>
        </p:nvSpPr>
        <p:spPr bwMode="auto">
          <a:xfrm>
            <a:off x="242681" y="78949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43" name="TextBox 42"/>
          <p:cNvSpPr txBox="1"/>
          <p:nvPr/>
        </p:nvSpPr>
        <p:spPr>
          <a:xfrm>
            <a:off x="434872" y="751059"/>
            <a:ext cx="1985122" cy="438563"/>
          </a:xfrm>
          <a:prstGeom prst="rect">
            <a:avLst/>
          </a:prstGeom>
          <a:noFill/>
        </p:spPr>
        <p:txBody>
          <a:bodyPr wrap="none" lIns="68562" tIns="34281" rIns="68562" bIns="34281" rtlCol="0">
            <a:spAutoFit/>
          </a:bodyPr>
          <a:lstStyle>
            <a:defPPr>
              <a:defRPr lang="zh-CN"/>
            </a:defPPr>
            <a:lvl1pPr>
              <a:defRPr sz="2400">
                <a:latin typeface="+mj-ea"/>
                <a:ea typeface="+mj-ea"/>
              </a:defRPr>
            </a:lvl1pPr>
          </a:lstStyle>
          <a:p>
            <a:r>
              <a:rPr lang="zh-CN" altLang="en-US" dirty="0"/>
              <a:t>区域环比增长</a:t>
            </a:r>
          </a:p>
        </p:txBody>
      </p:sp>
      <p:pic>
        <p:nvPicPr>
          <p:cNvPr id="40" name="图片 39"/>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2468" y="3152581"/>
            <a:ext cx="2604826" cy="1990919"/>
          </a:xfrm>
          <a:prstGeom prst="rect">
            <a:avLst/>
          </a:prstGeom>
        </p:spPr>
      </p:pic>
    </p:spTree>
    <p:extLst>
      <p:ext uri="{BB962C8B-B14F-4D97-AF65-F5344CB8AC3E}">
        <p14:creationId xmlns:p14="http://schemas.microsoft.com/office/powerpoint/2010/main" val="137776313"/>
      </p:ext>
    </p:extLst>
  </p:cSld>
  <p:clrMapOvr>
    <a:masterClrMapping/>
  </p:clrMapOvr>
  <p:transition spd="slow" advTm="5646">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33333">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14:bounceEnd="33333">
                                          <p:cBhvr additive="base">
                                            <p:cTn id="7" dur="300" fill="hold"/>
                                            <p:tgtEl>
                                              <p:spTgt spid="42"/>
                                            </p:tgtEl>
                                            <p:attrNameLst>
                                              <p:attrName>ppt_x</p:attrName>
                                            </p:attrNameLst>
                                          </p:cBhvr>
                                          <p:tavLst>
                                            <p:tav tm="0">
                                              <p:val>
                                                <p:strVal val="#ppt_x"/>
                                              </p:val>
                                            </p:tav>
                                            <p:tav tm="100000">
                                              <p:val>
                                                <p:strVal val="#ppt_x"/>
                                              </p:val>
                                            </p:tav>
                                          </p:tavLst>
                                        </p:anim>
                                        <p:anim calcmode="lin" valueType="num" p14:bounceEnd="33333">
                                          <p:cBhvr additive="base">
                                            <p:cTn id="8" dur="300" fill="hold"/>
                                            <p:tgtEl>
                                              <p:spTgt spid="42"/>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3"/>
                                            </p:tgtEl>
                                            <p:attrNameLst>
                                              <p:attrName>style.visibility</p:attrName>
                                            </p:attrNameLst>
                                          </p:cBhvr>
                                          <p:to>
                                            <p:strVal val="visible"/>
                                          </p:to>
                                        </p:set>
                                        <p:anim by="(-#ppt_w*2)" calcmode="lin" valueType="num">
                                          <p:cBhvr rctx="PPT">
                                            <p:cTn id="12" dur="250" autoRev="1" fill="hold">
                                              <p:stCondLst>
                                                <p:cond delay="0"/>
                                              </p:stCondLst>
                                            </p:cTn>
                                            <p:tgtEl>
                                              <p:spTgt spid="43"/>
                                            </p:tgtEl>
                                            <p:attrNameLst>
                                              <p:attrName>ppt_w</p:attrName>
                                            </p:attrNameLst>
                                          </p:cBhvr>
                                        </p:anim>
                                        <p:anim by="(#ppt_w*0.50)" calcmode="lin" valueType="num">
                                          <p:cBhvr>
                                            <p:cTn id="13" dur="250" decel="50000" autoRev="1" fill="hold">
                                              <p:stCondLst>
                                                <p:cond delay="0"/>
                                              </p:stCondLst>
                                            </p:cTn>
                                            <p:tgtEl>
                                              <p:spTgt spid="43"/>
                                            </p:tgtEl>
                                            <p:attrNameLst>
                                              <p:attrName>ppt_x</p:attrName>
                                            </p:attrNameLst>
                                          </p:cBhvr>
                                        </p:anim>
                                        <p:anim from="(-#ppt_h/2)" to="(#ppt_y)" calcmode="lin" valueType="num">
                                          <p:cBhvr>
                                            <p:cTn id="14" dur="500" fill="hold">
                                              <p:stCondLst>
                                                <p:cond delay="0"/>
                                              </p:stCondLst>
                                            </p:cTn>
                                            <p:tgtEl>
                                              <p:spTgt spid="43"/>
                                            </p:tgtEl>
                                            <p:attrNameLst>
                                              <p:attrName>ppt_y</p:attrName>
                                            </p:attrNameLst>
                                          </p:cBhvr>
                                        </p:anim>
                                        <p:animRot by="21600000">
                                          <p:cBhvr>
                                            <p:cTn id="15" dur="500" fill="hold">
                                              <p:stCondLst>
                                                <p:cond delay="0"/>
                                              </p:stCondLst>
                                            </p:cTn>
                                            <p:tgtEl>
                                              <p:spTgt spid="43"/>
                                            </p:tgtEl>
                                            <p:attrNameLst>
                                              <p:attrName>r</p:attrName>
                                            </p:attrNameLst>
                                          </p:cBhvr>
                                        </p:animRot>
                                      </p:childTnLst>
                                    </p:cTn>
                                  </p:par>
                                </p:childTnLst>
                              </p:cTn>
                            </p:par>
                            <p:par>
                              <p:cTn id="16" fill="hold">
                                <p:stCondLst>
                                  <p:cond delay="1050"/>
                                </p:stCondLst>
                                <p:childTnLst>
                                  <p:par>
                                    <p:cTn id="17" presetID="22" presetClass="entr" presetSubtype="4"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ipe(left)">
                                          <p:cBhvr>
                                            <p:cTn id="22" dur="500"/>
                                            <p:tgtEl>
                                              <p:spTgt spid="77"/>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left)">
                                          <p:cBhvr>
                                            <p:cTn id="29" dur="500"/>
                                            <p:tgtEl>
                                              <p:spTgt spid="7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left)">
                                          <p:cBhvr>
                                            <p:cTn id="32" dur="500"/>
                                            <p:tgtEl>
                                              <p:spTgt spid="7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left)">
                                          <p:cBhvr>
                                            <p:cTn id="35" dur="500"/>
                                            <p:tgtEl>
                                              <p:spTgt spid="69"/>
                                            </p:tgtEl>
                                          </p:cBhvr>
                                        </p:animEffect>
                                      </p:childTnLst>
                                    </p:cTn>
                                  </p:par>
                                </p:childTnLst>
                              </p:cTn>
                            </p:par>
                            <p:par>
                              <p:cTn id="36" fill="hold">
                                <p:stCondLst>
                                  <p:cond delay="2050"/>
                                </p:stCondLst>
                                <p:childTnLst>
                                  <p:par>
                                    <p:cTn id="37" presetID="1"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par>
                                    <p:cTn id="39"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0" dur="500" fill="hold"/>
                                            <p:tgtEl>
                                              <p:spTgt spid="79"/>
                                            </p:tgtEl>
                                            <p:attrNameLst>
                                              <p:attrName>ppt_x</p:attrName>
                                              <p:attrName>ppt_y</p:attrName>
                                            </p:attrNameLst>
                                          </p:cBhvr>
                                          <p:rCtr x="-1236" y="-5208"/>
                                        </p:animMotion>
                                      </p:childTnLst>
                                    </p:cTn>
                                  </p:par>
                                  <p:par>
                                    <p:cTn id="41" presetID="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4" dur="500" fill="hold"/>
                                            <p:tgtEl>
                                              <p:spTgt spid="80"/>
                                            </p:tgtEl>
                                            <p:attrNameLst>
                                              <p:attrName>ppt_x</p:attrName>
                                              <p:attrName>ppt_y</p:attrName>
                                            </p:attrNameLst>
                                          </p:cBhvr>
                                          <p:rCtr x="-1236" y="-5208"/>
                                        </p:animMotion>
                                      </p:childTnLst>
                                    </p:cTn>
                                  </p:par>
                                  <p:par>
                                    <p:cTn id="45" presetID="1" presetClass="entr" presetSubtype="0"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childTnLst>
                                    </p:cTn>
                                  </p:par>
                                  <p:par>
                                    <p:cTn id="47"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48" dur="500" fill="hold"/>
                                            <p:tgtEl>
                                              <p:spTgt spid="81"/>
                                            </p:tgtEl>
                                            <p:attrNameLst>
                                              <p:attrName>ppt_x</p:attrName>
                                              <p:attrName>ppt_y</p:attrName>
                                            </p:attrNameLst>
                                          </p:cBhvr>
                                          <p:rCtr x="-1236" y="-5208"/>
                                        </p:animMotion>
                                      </p:childTnLst>
                                    </p:cTn>
                                  </p:par>
                                  <p:par>
                                    <p:cTn id="49" presetID="1"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childTnLst>
                                    </p:cTn>
                                  </p:par>
                                  <p:par>
                                    <p:cTn id="51" presetID="64" presetClass="path" presetSubtype="0" accel="50000" fill="hold" grpId="1" nodeType="withEffect" p14:presetBounceEnd="40000">
                                      <p:stCondLst>
                                        <p:cond delay="0"/>
                                      </p:stCondLst>
                                      <p:childTnLst>
                                        <p:animMotion origin="layout" path="M 0.02472 0.10393 L -1.27098E-6 2.22222E-6 " pathEditMode="relative" rAng="0" ptsTypes="AA" p14:bounceEnd="40000">
                                          <p:cBhvr>
                                            <p:cTn id="52" dur="500" fill="hold"/>
                                            <p:tgtEl>
                                              <p:spTgt spid="82"/>
                                            </p:tgtEl>
                                            <p:attrNameLst>
                                              <p:attrName>ppt_x</p:attrName>
                                              <p:attrName>ppt_y</p:attrName>
                                            </p:attrNameLst>
                                          </p:cBhvr>
                                          <p:rCtr x="-1236" y="-5208"/>
                                        </p:animMotion>
                                      </p:childTnLst>
                                    </p:cTn>
                                  </p:par>
                                </p:childTnLst>
                              </p:cTn>
                            </p:par>
                            <p:par>
                              <p:cTn id="53" fill="hold">
                                <p:stCondLst>
                                  <p:cond delay="2550"/>
                                </p:stCondLst>
                                <p:childTnLst>
                                  <p:par>
                                    <p:cTn id="54" presetID="42" presetClass="entr" presetSubtype="0" fill="hold" grpId="0" nodeType="after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fade">
                                          <p:cBhvr>
                                            <p:cTn id="56" dur="300"/>
                                            <p:tgtEl>
                                              <p:spTgt spid="95"/>
                                            </p:tgtEl>
                                          </p:cBhvr>
                                        </p:animEffect>
                                        <p:anim calcmode="lin" valueType="num">
                                          <p:cBhvr>
                                            <p:cTn id="57" dur="300" fill="hold"/>
                                            <p:tgtEl>
                                              <p:spTgt spid="95"/>
                                            </p:tgtEl>
                                            <p:attrNameLst>
                                              <p:attrName>ppt_x</p:attrName>
                                            </p:attrNameLst>
                                          </p:cBhvr>
                                          <p:tavLst>
                                            <p:tav tm="0">
                                              <p:val>
                                                <p:strVal val="#ppt_x"/>
                                              </p:val>
                                            </p:tav>
                                            <p:tav tm="100000">
                                              <p:val>
                                                <p:strVal val="#ppt_x"/>
                                              </p:val>
                                            </p:tav>
                                          </p:tavLst>
                                        </p:anim>
                                        <p:anim calcmode="lin" valueType="num">
                                          <p:cBhvr>
                                            <p:cTn id="58" dur="300" fill="hold"/>
                                            <p:tgtEl>
                                              <p:spTgt spid="9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300"/>
                                            <p:tgtEl>
                                              <p:spTgt spid="96"/>
                                            </p:tgtEl>
                                          </p:cBhvr>
                                        </p:animEffect>
                                        <p:anim calcmode="lin" valueType="num">
                                          <p:cBhvr>
                                            <p:cTn id="62" dur="300" fill="hold"/>
                                            <p:tgtEl>
                                              <p:spTgt spid="96"/>
                                            </p:tgtEl>
                                            <p:attrNameLst>
                                              <p:attrName>ppt_x</p:attrName>
                                            </p:attrNameLst>
                                          </p:cBhvr>
                                          <p:tavLst>
                                            <p:tav tm="0">
                                              <p:val>
                                                <p:strVal val="#ppt_x"/>
                                              </p:val>
                                            </p:tav>
                                            <p:tav tm="100000">
                                              <p:val>
                                                <p:strVal val="#ppt_x"/>
                                              </p:val>
                                            </p:tav>
                                          </p:tavLst>
                                        </p:anim>
                                        <p:anim calcmode="lin" valueType="num">
                                          <p:cBhvr>
                                            <p:cTn id="63" dur="300" fill="hold"/>
                                            <p:tgtEl>
                                              <p:spTgt spid="9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fade">
                                          <p:cBhvr>
                                            <p:cTn id="66" dur="300"/>
                                            <p:tgtEl>
                                              <p:spTgt spid="97"/>
                                            </p:tgtEl>
                                          </p:cBhvr>
                                        </p:animEffect>
                                        <p:anim calcmode="lin" valueType="num">
                                          <p:cBhvr>
                                            <p:cTn id="67" dur="300" fill="hold"/>
                                            <p:tgtEl>
                                              <p:spTgt spid="97"/>
                                            </p:tgtEl>
                                            <p:attrNameLst>
                                              <p:attrName>ppt_x</p:attrName>
                                            </p:attrNameLst>
                                          </p:cBhvr>
                                          <p:tavLst>
                                            <p:tav tm="0">
                                              <p:val>
                                                <p:strVal val="#ppt_x"/>
                                              </p:val>
                                            </p:tav>
                                            <p:tav tm="100000">
                                              <p:val>
                                                <p:strVal val="#ppt_x"/>
                                              </p:val>
                                            </p:tav>
                                          </p:tavLst>
                                        </p:anim>
                                        <p:anim calcmode="lin" valueType="num">
                                          <p:cBhvr>
                                            <p:cTn id="68" dur="300" fill="hold"/>
                                            <p:tgtEl>
                                              <p:spTgt spid="9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300"/>
                                            <p:tgtEl>
                                              <p:spTgt spid="98"/>
                                            </p:tgtEl>
                                          </p:cBhvr>
                                        </p:animEffect>
                                        <p:anim calcmode="lin" valueType="num">
                                          <p:cBhvr>
                                            <p:cTn id="72" dur="300" fill="hold"/>
                                            <p:tgtEl>
                                              <p:spTgt spid="98"/>
                                            </p:tgtEl>
                                            <p:attrNameLst>
                                              <p:attrName>ppt_x</p:attrName>
                                            </p:attrNameLst>
                                          </p:cBhvr>
                                          <p:tavLst>
                                            <p:tav tm="0">
                                              <p:val>
                                                <p:strVal val="#ppt_x"/>
                                              </p:val>
                                            </p:tav>
                                            <p:tav tm="100000">
                                              <p:val>
                                                <p:strVal val="#ppt_x"/>
                                              </p:val>
                                            </p:tav>
                                          </p:tavLst>
                                        </p:anim>
                                        <p:anim calcmode="lin" valueType="num">
                                          <p:cBhvr>
                                            <p:cTn id="73" dur="300" fill="hold"/>
                                            <p:tgtEl>
                                              <p:spTgt spid="98"/>
                                            </p:tgtEl>
                                            <p:attrNameLst>
                                              <p:attrName>ppt_y</p:attrName>
                                            </p:attrNameLst>
                                          </p:cBhvr>
                                          <p:tavLst>
                                            <p:tav tm="0">
                                              <p:val>
                                                <p:strVal val="#ppt_y+.1"/>
                                              </p:val>
                                            </p:tav>
                                            <p:tav tm="100000">
                                              <p:val>
                                                <p:strVal val="#ppt_y"/>
                                              </p:val>
                                            </p:tav>
                                          </p:tavLst>
                                        </p:anim>
                                      </p:childTnLst>
                                    </p:cTn>
                                  </p:par>
                                </p:childTnLst>
                              </p:cTn>
                            </p:par>
                            <p:par>
                              <p:cTn id="74" fill="hold">
                                <p:stCondLst>
                                  <p:cond delay="2850"/>
                                </p:stCondLst>
                                <p:childTnLst>
                                  <p:par>
                                    <p:cTn id="75" presetID="22" presetClass="entr" presetSubtype="4" fill="hold" grpId="0"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down)">
                                          <p:cBhvr>
                                            <p:cTn id="77" dur="500"/>
                                            <p:tgtEl>
                                              <p:spTgt spid="7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500"/>
                                            <p:tgtEl>
                                              <p:spTgt spid="7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wipe(down)">
                                          <p:cBhvr>
                                            <p:cTn id="83" dur="500"/>
                                            <p:tgtEl>
                                              <p:spTgt spid="75"/>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down)">
                                          <p:cBhvr>
                                            <p:cTn id="86" dur="500"/>
                                            <p:tgtEl>
                                              <p:spTgt spid="76"/>
                                            </p:tgtEl>
                                          </p:cBhvr>
                                        </p:animEffect>
                                      </p:childTnLst>
                                    </p:cTn>
                                  </p:par>
                                </p:childTnLst>
                              </p:cTn>
                            </p:par>
                            <p:par>
                              <p:cTn id="87" fill="hold">
                                <p:stCondLst>
                                  <p:cond delay="3350"/>
                                </p:stCondLst>
                                <p:childTnLst>
                                  <p:par>
                                    <p:cTn id="88" presetID="22" presetClass="entr" presetSubtype="4" fill="hold" grpId="0" nodeType="after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wipe(down)">
                                          <p:cBhvr>
                                            <p:cTn id="90" dur="500"/>
                                            <p:tgtEl>
                                              <p:spTgt spid="83"/>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down)">
                                          <p:cBhvr>
                                            <p:cTn id="93" dur="500"/>
                                            <p:tgtEl>
                                              <p:spTgt spid="84"/>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wipe(down)">
                                          <p:cBhvr>
                                            <p:cTn id="96" dur="500"/>
                                            <p:tgtEl>
                                              <p:spTgt spid="85"/>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down)">
                                          <p:cBhvr>
                                            <p:cTn id="99" dur="500"/>
                                            <p:tgtEl>
                                              <p:spTgt spid="86"/>
                                            </p:tgtEl>
                                          </p:cBhvr>
                                        </p:animEffect>
                                      </p:childTnLst>
                                    </p:cTn>
                                  </p:par>
                                </p:childTnLst>
                              </p:cTn>
                            </p:par>
                            <p:par>
                              <p:cTn id="100" fill="hold">
                                <p:stCondLst>
                                  <p:cond delay="3850"/>
                                </p:stCondLst>
                                <p:childTnLst>
                                  <p:par>
                                    <p:cTn id="101" presetID="56" presetClass="entr" presetSubtype="0" fill="hold" grpId="0" nodeType="afterEffect">
                                      <p:stCondLst>
                                        <p:cond delay="0"/>
                                      </p:stCondLst>
                                      <p:iterate type="lt">
                                        <p:tmPct val="10000"/>
                                      </p:iterate>
                                      <p:childTnLst>
                                        <p:set>
                                          <p:cBhvr>
                                            <p:cTn id="102" dur="1" fill="hold">
                                              <p:stCondLst>
                                                <p:cond delay="0"/>
                                              </p:stCondLst>
                                            </p:cTn>
                                            <p:tgtEl>
                                              <p:spTgt spid="87"/>
                                            </p:tgtEl>
                                            <p:attrNameLst>
                                              <p:attrName>style.visibility</p:attrName>
                                            </p:attrNameLst>
                                          </p:cBhvr>
                                          <p:to>
                                            <p:strVal val="visible"/>
                                          </p:to>
                                        </p:set>
                                        <p:anim by="(-#ppt_w*2)" calcmode="lin" valueType="num">
                                          <p:cBhvr rctx="PPT">
                                            <p:cTn id="103" dur="150" autoRev="1" fill="hold">
                                              <p:stCondLst>
                                                <p:cond delay="0"/>
                                              </p:stCondLst>
                                            </p:cTn>
                                            <p:tgtEl>
                                              <p:spTgt spid="87"/>
                                            </p:tgtEl>
                                            <p:attrNameLst>
                                              <p:attrName>ppt_w</p:attrName>
                                            </p:attrNameLst>
                                          </p:cBhvr>
                                        </p:anim>
                                        <p:anim by="(#ppt_w*0.50)" calcmode="lin" valueType="num">
                                          <p:cBhvr>
                                            <p:cTn id="104" dur="150" decel="50000" autoRev="1" fill="hold">
                                              <p:stCondLst>
                                                <p:cond delay="0"/>
                                              </p:stCondLst>
                                            </p:cTn>
                                            <p:tgtEl>
                                              <p:spTgt spid="87"/>
                                            </p:tgtEl>
                                            <p:attrNameLst>
                                              <p:attrName>ppt_x</p:attrName>
                                            </p:attrNameLst>
                                          </p:cBhvr>
                                        </p:anim>
                                        <p:anim from="(-#ppt_h/2)" to="(#ppt_y)" calcmode="lin" valueType="num">
                                          <p:cBhvr>
                                            <p:cTn id="105" dur="300" fill="hold">
                                              <p:stCondLst>
                                                <p:cond delay="0"/>
                                              </p:stCondLst>
                                            </p:cTn>
                                            <p:tgtEl>
                                              <p:spTgt spid="87"/>
                                            </p:tgtEl>
                                            <p:attrNameLst>
                                              <p:attrName>ppt_y</p:attrName>
                                            </p:attrNameLst>
                                          </p:cBhvr>
                                        </p:anim>
                                        <p:animRot by="21600000">
                                          <p:cBhvr>
                                            <p:cTn id="106" dur="300" fill="hold">
                                              <p:stCondLst>
                                                <p:cond delay="0"/>
                                              </p:stCondLst>
                                            </p:cTn>
                                            <p:tgtEl>
                                              <p:spTgt spid="87"/>
                                            </p:tgtEl>
                                            <p:attrNameLst>
                                              <p:attrName>r</p:attrName>
                                            </p:attrNameLst>
                                          </p:cBhvr>
                                        </p:animRot>
                                      </p:childTnLst>
                                    </p:cTn>
                                  </p:par>
                                  <p:par>
                                    <p:cTn id="107" presetID="56" presetClass="entr" presetSubtype="0" fill="hold" grpId="0" nodeType="withEffect">
                                      <p:stCondLst>
                                        <p:cond delay="0"/>
                                      </p:stCondLst>
                                      <p:iterate type="lt">
                                        <p:tmPct val="10000"/>
                                      </p:iterate>
                                      <p:childTnLst>
                                        <p:set>
                                          <p:cBhvr>
                                            <p:cTn id="108" dur="1" fill="hold">
                                              <p:stCondLst>
                                                <p:cond delay="0"/>
                                              </p:stCondLst>
                                            </p:cTn>
                                            <p:tgtEl>
                                              <p:spTgt spid="88"/>
                                            </p:tgtEl>
                                            <p:attrNameLst>
                                              <p:attrName>style.visibility</p:attrName>
                                            </p:attrNameLst>
                                          </p:cBhvr>
                                          <p:to>
                                            <p:strVal val="visible"/>
                                          </p:to>
                                        </p:set>
                                        <p:anim by="(-#ppt_w*2)" calcmode="lin" valueType="num">
                                          <p:cBhvr rctx="PPT">
                                            <p:cTn id="109" dur="150" autoRev="1" fill="hold">
                                              <p:stCondLst>
                                                <p:cond delay="0"/>
                                              </p:stCondLst>
                                            </p:cTn>
                                            <p:tgtEl>
                                              <p:spTgt spid="88"/>
                                            </p:tgtEl>
                                            <p:attrNameLst>
                                              <p:attrName>ppt_w</p:attrName>
                                            </p:attrNameLst>
                                          </p:cBhvr>
                                        </p:anim>
                                        <p:anim by="(#ppt_w*0.50)" calcmode="lin" valueType="num">
                                          <p:cBhvr>
                                            <p:cTn id="110" dur="150" decel="50000" autoRev="1" fill="hold">
                                              <p:stCondLst>
                                                <p:cond delay="0"/>
                                              </p:stCondLst>
                                            </p:cTn>
                                            <p:tgtEl>
                                              <p:spTgt spid="88"/>
                                            </p:tgtEl>
                                            <p:attrNameLst>
                                              <p:attrName>ppt_x</p:attrName>
                                            </p:attrNameLst>
                                          </p:cBhvr>
                                        </p:anim>
                                        <p:anim from="(-#ppt_h/2)" to="(#ppt_y)" calcmode="lin" valueType="num">
                                          <p:cBhvr>
                                            <p:cTn id="111" dur="300" fill="hold">
                                              <p:stCondLst>
                                                <p:cond delay="0"/>
                                              </p:stCondLst>
                                            </p:cTn>
                                            <p:tgtEl>
                                              <p:spTgt spid="88"/>
                                            </p:tgtEl>
                                            <p:attrNameLst>
                                              <p:attrName>ppt_y</p:attrName>
                                            </p:attrNameLst>
                                          </p:cBhvr>
                                        </p:anim>
                                        <p:animRot by="21600000">
                                          <p:cBhvr>
                                            <p:cTn id="112" dur="300" fill="hold">
                                              <p:stCondLst>
                                                <p:cond delay="0"/>
                                              </p:stCondLst>
                                            </p:cTn>
                                            <p:tgtEl>
                                              <p:spTgt spid="88"/>
                                            </p:tgtEl>
                                            <p:attrNameLst>
                                              <p:attrName>r</p:attrName>
                                            </p:attrNameLst>
                                          </p:cBhvr>
                                        </p:animRot>
                                      </p:childTnLst>
                                    </p:cTn>
                                  </p:par>
                                  <p:par>
                                    <p:cTn id="113" presetID="56" presetClass="entr" presetSubtype="0" fill="hold" grpId="0" nodeType="withEffect">
                                      <p:stCondLst>
                                        <p:cond delay="0"/>
                                      </p:stCondLst>
                                      <p:iterate type="lt">
                                        <p:tmPct val="10000"/>
                                      </p:iterate>
                                      <p:childTnLst>
                                        <p:set>
                                          <p:cBhvr>
                                            <p:cTn id="114" dur="1" fill="hold">
                                              <p:stCondLst>
                                                <p:cond delay="0"/>
                                              </p:stCondLst>
                                            </p:cTn>
                                            <p:tgtEl>
                                              <p:spTgt spid="89"/>
                                            </p:tgtEl>
                                            <p:attrNameLst>
                                              <p:attrName>style.visibility</p:attrName>
                                            </p:attrNameLst>
                                          </p:cBhvr>
                                          <p:to>
                                            <p:strVal val="visible"/>
                                          </p:to>
                                        </p:set>
                                        <p:anim by="(-#ppt_w*2)" calcmode="lin" valueType="num">
                                          <p:cBhvr rctx="PPT">
                                            <p:cTn id="115" dur="150" autoRev="1" fill="hold">
                                              <p:stCondLst>
                                                <p:cond delay="0"/>
                                              </p:stCondLst>
                                            </p:cTn>
                                            <p:tgtEl>
                                              <p:spTgt spid="89"/>
                                            </p:tgtEl>
                                            <p:attrNameLst>
                                              <p:attrName>ppt_w</p:attrName>
                                            </p:attrNameLst>
                                          </p:cBhvr>
                                        </p:anim>
                                        <p:anim by="(#ppt_w*0.50)" calcmode="lin" valueType="num">
                                          <p:cBhvr>
                                            <p:cTn id="116" dur="150" decel="50000" autoRev="1" fill="hold">
                                              <p:stCondLst>
                                                <p:cond delay="0"/>
                                              </p:stCondLst>
                                            </p:cTn>
                                            <p:tgtEl>
                                              <p:spTgt spid="89"/>
                                            </p:tgtEl>
                                            <p:attrNameLst>
                                              <p:attrName>ppt_x</p:attrName>
                                            </p:attrNameLst>
                                          </p:cBhvr>
                                        </p:anim>
                                        <p:anim from="(-#ppt_h/2)" to="(#ppt_y)" calcmode="lin" valueType="num">
                                          <p:cBhvr>
                                            <p:cTn id="117" dur="300" fill="hold">
                                              <p:stCondLst>
                                                <p:cond delay="0"/>
                                              </p:stCondLst>
                                            </p:cTn>
                                            <p:tgtEl>
                                              <p:spTgt spid="89"/>
                                            </p:tgtEl>
                                            <p:attrNameLst>
                                              <p:attrName>ppt_y</p:attrName>
                                            </p:attrNameLst>
                                          </p:cBhvr>
                                        </p:anim>
                                        <p:animRot by="21600000">
                                          <p:cBhvr>
                                            <p:cTn id="118" dur="300" fill="hold">
                                              <p:stCondLst>
                                                <p:cond delay="0"/>
                                              </p:stCondLst>
                                            </p:cTn>
                                            <p:tgtEl>
                                              <p:spTgt spid="89"/>
                                            </p:tgtEl>
                                            <p:attrNameLst>
                                              <p:attrName>r</p:attrName>
                                            </p:attrNameLst>
                                          </p:cBhvr>
                                        </p:animRot>
                                      </p:childTnLst>
                                    </p:cTn>
                                  </p:par>
                                  <p:par>
                                    <p:cTn id="119" presetID="56" presetClass="entr" presetSubtype="0" fill="hold" grpId="0" nodeType="withEffect">
                                      <p:stCondLst>
                                        <p:cond delay="0"/>
                                      </p:stCondLst>
                                      <p:iterate type="lt">
                                        <p:tmPct val="10000"/>
                                      </p:iterate>
                                      <p:childTnLst>
                                        <p:set>
                                          <p:cBhvr>
                                            <p:cTn id="120" dur="1" fill="hold">
                                              <p:stCondLst>
                                                <p:cond delay="0"/>
                                              </p:stCondLst>
                                            </p:cTn>
                                            <p:tgtEl>
                                              <p:spTgt spid="90"/>
                                            </p:tgtEl>
                                            <p:attrNameLst>
                                              <p:attrName>style.visibility</p:attrName>
                                            </p:attrNameLst>
                                          </p:cBhvr>
                                          <p:to>
                                            <p:strVal val="visible"/>
                                          </p:to>
                                        </p:set>
                                        <p:anim by="(-#ppt_w*2)" calcmode="lin" valueType="num">
                                          <p:cBhvr rctx="PPT">
                                            <p:cTn id="121" dur="150" autoRev="1" fill="hold">
                                              <p:stCondLst>
                                                <p:cond delay="0"/>
                                              </p:stCondLst>
                                            </p:cTn>
                                            <p:tgtEl>
                                              <p:spTgt spid="90"/>
                                            </p:tgtEl>
                                            <p:attrNameLst>
                                              <p:attrName>ppt_w</p:attrName>
                                            </p:attrNameLst>
                                          </p:cBhvr>
                                        </p:anim>
                                        <p:anim by="(#ppt_w*0.50)" calcmode="lin" valueType="num">
                                          <p:cBhvr>
                                            <p:cTn id="122" dur="150" decel="50000" autoRev="1" fill="hold">
                                              <p:stCondLst>
                                                <p:cond delay="0"/>
                                              </p:stCondLst>
                                            </p:cTn>
                                            <p:tgtEl>
                                              <p:spTgt spid="90"/>
                                            </p:tgtEl>
                                            <p:attrNameLst>
                                              <p:attrName>ppt_x</p:attrName>
                                            </p:attrNameLst>
                                          </p:cBhvr>
                                        </p:anim>
                                        <p:anim from="(-#ppt_h/2)" to="(#ppt_y)" calcmode="lin" valueType="num">
                                          <p:cBhvr>
                                            <p:cTn id="123" dur="300" fill="hold">
                                              <p:stCondLst>
                                                <p:cond delay="0"/>
                                              </p:stCondLst>
                                            </p:cTn>
                                            <p:tgtEl>
                                              <p:spTgt spid="90"/>
                                            </p:tgtEl>
                                            <p:attrNameLst>
                                              <p:attrName>ppt_y</p:attrName>
                                            </p:attrNameLst>
                                          </p:cBhvr>
                                        </p:anim>
                                        <p:animRot by="21600000">
                                          <p:cBhvr>
                                            <p:cTn id="124" dur="300" fill="hold">
                                              <p:stCondLst>
                                                <p:cond delay="0"/>
                                              </p:stCondLst>
                                            </p:cTn>
                                            <p:tgtEl>
                                              <p:spTgt spid="90"/>
                                            </p:tgtEl>
                                            <p:attrNameLst>
                                              <p:attrName>r</p:attrName>
                                            </p:attrNameLst>
                                          </p:cBhvr>
                                        </p:animRot>
                                      </p:childTnLst>
                                    </p:cTn>
                                  </p:par>
                                </p:childTnLst>
                              </p:cTn>
                            </p:par>
                            <p:par>
                              <p:cTn id="125" fill="hold">
                                <p:stCondLst>
                                  <p:cond delay="4210"/>
                                </p:stCondLst>
                                <p:childTnLst>
                                  <p:par>
                                    <p:cTn id="126" presetID="31" presetClass="entr" presetSubtype="0" fill="hold" grpId="0" nodeType="afterEffect">
                                      <p:stCondLst>
                                        <p:cond delay="0"/>
                                      </p:stCondLst>
                                      <p:childTnLst>
                                        <p:set>
                                          <p:cBhvr>
                                            <p:cTn id="127" dur="1" fill="hold">
                                              <p:stCondLst>
                                                <p:cond delay="0"/>
                                              </p:stCondLst>
                                            </p:cTn>
                                            <p:tgtEl>
                                              <p:spTgt spid="91"/>
                                            </p:tgtEl>
                                            <p:attrNameLst>
                                              <p:attrName>style.visibility</p:attrName>
                                            </p:attrNameLst>
                                          </p:cBhvr>
                                          <p:to>
                                            <p:strVal val="visible"/>
                                          </p:to>
                                        </p:set>
                                        <p:anim calcmode="lin" valueType="num">
                                          <p:cBhvr>
                                            <p:cTn id="128" dur="500" fill="hold"/>
                                            <p:tgtEl>
                                              <p:spTgt spid="91"/>
                                            </p:tgtEl>
                                            <p:attrNameLst>
                                              <p:attrName>ppt_w</p:attrName>
                                            </p:attrNameLst>
                                          </p:cBhvr>
                                          <p:tavLst>
                                            <p:tav tm="0">
                                              <p:val>
                                                <p:fltVal val="0"/>
                                              </p:val>
                                            </p:tav>
                                            <p:tav tm="100000">
                                              <p:val>
                                                <p:strVal val="#ppt_w"/>
                                              </p:val>
                                            </p:tav>
                                          </p:tavLst>
                                        </p:anim>
                                        <p:anim calcmode="lin" valueType="num">
                                          <p:cBhvr>
                                            <p:cTn id="129" dur="500" fill="hold"/>
                                            <p:tgtEl>
                                              <p:spTgt spid="91"/>
                                            </p:tgtEl>
                                            <p:attrNameLst>
                                              <p:attrName>ppt_h</p:attrName>
                                            </p:attrNameLst>
                                          </p:cBhvr>
                                          <p:tavLst>
                                            <p:tav tm="0">
                                              <p:val>
                                                <p:fltVal val="0"/>
                                              </p:val>
                                            </p:tav>
                                            <p:tav tm="100000">
                                              <p:val>
                                                <p:strVal val="#ppt_h"/>
                                              </p:val>
                                            </p:tav>
                                          </p:tavLst>
                                        </p:anim>
                                        <p:anim calcmode="lin" valueType="num">
                                          <p:cBhvr>
                                            <p:cTn id="130" dur="500" fill="hold"/>
                                            <p:tgtEl>
                                              <p:spTgt spid="91"/>
                                            </p:tgtEl>
                                            <p:attrNameLst>
                                              <p:attrName>style.rotation</p:attrName>
                                            </p:attrNameLst>
                                          </p:cBhvr>
                                          <p:tavLst>
                                            <p:tav tm="0">
                                              <p:val>
                                                <p:fltVal val="90"/>
                                              </p:val>
                                            </p:tav>
                                            <p:tav tm="100000">
                                              <p:val>
                                                <p:fltVal val="0"/>
                                              </p:val>
                                            </p:tav>
                                          </p:tavLst>
                                        </p:anim>
                                        <p:animEffect transition="in" filter="fade">
                                          <p:cBhvr>
                                            <p:cTn id="131" dur="500"/>
                                            <p:tgtEl>
                                              <p:spTgt spid="91"/>
                                            </p:tgtEl>
                                          </p:cBhvr>
                                        </p:animEffect>
                                      </p:childTnLst>
                                    </p:cTn>
                                  </p:par>
                                  <p:par>
                                    <p:cTn id="132" presetID="31" presetClass="entr" presetSubtype="0" fill="hold" grpId="0" nodeType="withEffect">
                                      <p:stCondLst>
                                        <p:cond delay="0"/>
                                      </p:stCondLst>
                                      <p:childTnLst>
                                        <p:set>
                                          <p:cBhvr>
                                            <p:cTn id="133" dur="1" fill="hold">
                                              <p:stCondLst>
                                                <p:cond delay="0"/>
                                              </p:stCondLst>
                                            </p:cTn>
                                            <p:tgtEl>
                                              <p:spTgt spid="92"/>
                                            </p:tgtEl>
                                            <p:attrNameLst>
                                              <p:attrName>style.visibility</p:attrName>
                                            </p:attrNameLst>
                                          </p:cBhvr>
                                          <p:to>
                                            <p:strVal val="visible"/>
                                          </p:to>
                                        </p:set>
                                        <p:anim calcmode="lin" valueType="num">
                                          <p:cBhvr>
                                            <p:cTn id="134" dur="500" fill="hold"/>
                                            <p:tgtEl>
                                              <p:spTgt spid="92"/>
                                            </p:tgtEl>
                                            <p:attrNameLst>
                                              <p:attrName>ppt_w</p:attrName>
                                            </p:attrNameLst>
                                          </p:cBhvr>
                                          <p:tavLst>
                                            <p:tav tm="0">
                                              <p:val>
                                                <p:fltVal val="0"/>
                                              </p:val>
                                            </p:tav>
                                            <p:tav tm="100000">
                                              <p:val>
                                                <p:strVal val="#ppt_w"/>
                                              </p:val>
                                            </p:tav>
                                          </p:tavLst>
                                        </p:anim>
                                        <p:anim calcmode="lin" valueType="num">
                                          <p:cBhvr>
                                            <p:cTn id="135" dur="500" fill="hold"/>
                                            <p:tgtEl>
                                              <p:spTgt spid="92"/>
                                            </p:tgtEl>
                                            <p:attrNameLst>
                                              <p:attrName>ppt_h</p:attrName>
                                            </p:attrNameLst>
                                          </p:cBhvr>
                                          <p:tavLst>
                                            <p:tav tm="0">
                                              <p:val>
                                                <p:fltVal val="0"/>
                                              </p:val>
                                            </p:tav>
                                            <p:tav tm="100000">
                                              <p:val>
                                                <p:strVal val="#ppt_h"/>
                                              </p:val>
                                            </p:tav>
                                          </p:tavLst>
                                        </p:anim>
                                        <p:anim calcmode="lin" valueType="num">
                                          <p:cBhvr>
                                            <p:cTn id="136" dur="500" fill="hold"/>
                                            <p:tgtEl>
                                              <p:spTgt spid="92"/>
                                            </p:tgtEl>
                                            <p:attrNameLst>
                                              <p:attrName>style.rotation</p:attrName>
                                            </p:attrNameLst>
                                          </p:cBhvr>
                                          <p:tavLst>
                                            <p:tav tm="0">
                                              <p:val>
                                                <p:fltVal val="90"/>
                                              </p:val>
                                            </p:tav>
                                            <p:tav tm="100000">
                                              <p:val>
                                                <p:fltVal val="0"/>
                                              </p:val>
                                            </p:tav>
                                          </p:tavLst>
                                        </p:anim>
                                        <p:animEffect transition="in" filter="fade">
                                          <p:cBhvr>
                                            <p:cTn id="137" dur="500"/>
                                            <p:tgtEl>
                                              <p:spTgt spid="92"/>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93"/>
                                            </p:tgtEl>
                                            <p:attrNameLst>
                                              <p:attrName>style.visibility</p:attrName>
                                            </p:attrNameLst>
                                          </p:cBhvr>
                                          <p:to>
                                            <p:strVal val="visible"/>
                                          </p:to>
                                        </p:set>
                                        <p:anim calcmode="lin" valueType="num">
                                          <p:cBhvr>
                                            <p:cTn id="140" dur="500" fill="hold"/>
                                            <p:tgtEl>
                                              <p:spTgt spid="93"/>
                                            </p:tgtEl>
                                            <p:attrNameLst>
                                              <p:attrName>ppt_w</p:attrName>
                                            </p:attrNameLst>
                                          </p:cBhvr>
                                          <p:tavLst>
                                            <p:tav tm="0">
                                              <p:val>
                                                <p:fltVal val="0"/>
                                              </p:val>
                                            </p:tav>
                                            <p:tav tm="100000">
                                              <p:val>
                                                <p:strVal val="#ppt_w"/>
                                              </p:val>
                                            </p:tav>
                                          </p:tavLst>
                                        </p:anim>
                                        <p:anim calcmode="lin" valueType="num">
                                          <p:cBhvr>
                                            <p:cTn id="141" dur="500" fill="hold"/>
                                            <p:tgtEl>
                                              <p:spTgt spid="93"/>
                                            </p:tgtEl>
                                            <p:attrNameLst>
                                              <p:attrName>ppt_h</p:attrName>
                                            </p:attrNameLst>
                                          </p:cBhvr>
                                          <p:tavLst>
                                            <p:tav tm="0">
                                              <p:val>
                                                <p:fltVal val="0"/>
                                              </p:val>
                                            </p:tav>
                                            <p:tav tm="100000">
                                              <p:val>
                                                <p:strVal val="#ppt_h"/>
                                              </p:val>
                                            </p:tav>
                                          </p:tavLst>
                                        </p:anim>
                                        <p:anim calcmode="lin" valueType="num">
                                          <p:cBhvr>
                                            <p:cTn id="142" dur="500" fill="hold"/>
                                            <p:tgtEl>
                                              <p:spTgt spid="93"/>
                                            </p:tgtEl>
                                            <p:attrNameLst>
                                              <p:attrName>style.rotation</p:attrName>
                                            </p:attrNameLst>
                                          </p:cBhvr>
                                          <p:tavLst>
                                            <p:tav tm="0">
                                              <p:val>
                                                <p:fltVal val="90"/>
                                              </p:val>
                                            </p:tav>
                                            <p:tav tm="100000">
                                              <p:val>
                                                <p:fltVal val="0"/>
                                              </p:val>
                                            </p:tav>
                                          </p:tavLst>
                                        </p:anim>
                                        <p:animEffect transition="in" filter="fade">
                                          <p:cBhvr>
                                            <p:cTn id="143" dur="500"/>
                                            <p:tgtEl>
                                              <p:spTgt spid="93"/>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94"/>
                                            </p:tgtEl>
                                            <p:attrNameLst>
                                              <p:attrName>style.visibility</p:attrName>
                                            </p:attrNameLst>
                                          </p:cBhvr>
                                          <p:to>
                                            <p:strVal val="visible"/>
                                          </p:to>
                                        </p:set>
                                        <p:anim calcmode="lin" valueType="num">
                                          <p:cBhvr>
                                            <p:cTn id="146" dur="500" fill="hold"/>
                                            <p:tgtEl>
                                              <p:spTgt spid="94"/>
                                            </p:tgtEl>
                                            <p:attrNameLst>
                                              <p:attrName>ppt_w</p:attrName>
                                            </p:attrNameLst>
                                          </p:cBhvr>
                                          <p:tavLst>
                                            <p:tav tm="0">
                                              <p:val>
                                                <p:fltVal val="0"/>
                                              </p:val>
                                            </p:tav>
                                            <p:tav tm="100000">
                                              <p:val>
                                                <p:strVal val="#ppt_w"/>
                                              </p:val>
                                            </p:tav>
                                          </p:tavLst>
                                        </p:anim>
                                        <p:anim calcmode="lin" valueType="num">
                                          <p:cBhvr>
                                            <p:cTn id="147" dur="500" fill="hold"/>
                                            <p:tgtEl>
                                              <p:spTgt spid="94"/>
                                            </p:tgtEl>
                                            <p:attrNameLst>
                                              <p:attrName>ppt_h</p:attrName>
                                            </p:attrNameLst>
                                          </p:cBhvr>
                                          <p:tavLst>
                                            <p:tav tm="0">
                                              <p:val>
                                                <p:fltVal val="0"/>
                                              </p:val>
                                            </p:tav>
                                            <p:tav tm="100000">
                                              <p:val>
                                                <p:strVal val="#ppt_h"/>
                                              </p:val>
                                            </p:tav>
                                          </p:tavLst>
                                        </p:anim>
                                        <p:anim calcmode="lin" valueType="num">
                                          <p:cBhvr>
                                            <p:cTn id="148" dur="500" fill="hold"/>
                                            <p:tgtEl>
                                              <p:spTgt spid="94"/>
                                            </p:tgtEl>
                                            <p:attrNameLst>
                                              <p:attrName>style.rotation</p:attrName>
                                            </p:attrNameLst>
                                          </p:cBhvr>
                                          <p:tavLst>
                                            <p:tav tm="0">
                                              <p:val>
                                                <p:fltVal val="90"/>
                                              </p:val>
                                            </p:tav>
                                            <p:tav tm="100000">
                                              <p:val>
                                                <p:fltVal val="0"/>
                                              </p:val>
                                            </p:tav>
                                          </p:tavLst>
                                        </p:anim>
                                        <p:animEffect transition="in" filter="fade">
                                          <p:cBhvr>
                                            <p:cTn id="14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p:bldP spid="79" grpId="1"/>
          <p:bldP spid="80" grpId="0"/>
          <p:bldP spid="80" grpId="1"/>
          <p:bldP spid="81" grpId="0"/>
          <p:bldP spid="81" grpId="1"/>
          <p:bldP spid="82" grpId="0"/>
          <p:bldP spid="82" grpId="1"/>
          <p:bldP spid="83" grpId="0" animBg="1"/>
          <p:bldP spid="84" grpId="0" animBg="1"/>
          <p:bldP spid="85" grpId="0" animBg="1"/>
          <p:bldP spid="86" grpId="0" animBg="1"/>
          <p:bldP spid="87" grpId="0"/>
          <p:bldP spid="88" grpId="0"/>
          <p:bldP spid="89" grpId="0"/>
          <p:bldP spid="90" grpId="0"/>
          <p:bldP spid="91" grpId="0" animBg="1"/>
          <p:bldP spid="92" grpId="0" animBg="1"/>
          <p:bldP spid="93" grpId="0"/>
          <p:bldP spid="94" grpId="0"/>
          <p:bldP spid="95" grpId="0"/>
          <p:bldP spid="96" grpId="0"/>
          <p:bldP spid="97" grpId="0"/>
          <p:bldP spid="98" grpId="0"/>
          <p:bldP spid="42" grpId="0" animBg="1"/>
          <p:bldP spid="4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42"/>
                                            </p:tgtEl>
                                            <p:attrNameLst>
                                              <p:attrName>style.visibility</p:attrName>
                                            </p:attrNameLst>
                                          </p:cBhvr>
                                          <p:to>
                                            <p:strVal val="visible"/>
                                          </p:to>
                                        </p:set>
                                        <p:anim calcmode="lin" valueType="num">
                                          <p:cBhvr additive="base">
                                            <p:cTn id="7" dur="300" fill="hold"/>
                                            <p:tgtEl>
                                              <p:spTgt spid="42"/>
                                            </p:tgtEl>
                                            <p:attrNameLst>
                                              <p:attrName>ppt_x</p:attrName>
                                            </p:attrNameLst>
                                          </p:cBhvr>
                                          <p:tavLst>
                                            <p:tav tm="0">
                                              <p:val>
                                                <p:strVal val="#ppt_x"/>
                                              </p:val>
                                            </p:tav>
                                            <p:tav tm="100000">
                                              <p:val>
                                                <p:strVal val="#ppt_x"/>
                                              </p:val>
                                            </p:tav>
                                          </p:tavLst>
                                        </p:anim>
                                        <p:anim calcmode="lin" valueType="num">
                                          <p:cBhvr additive="base">
                                            <p:cTn id="8" dur="300" fill="hold"/>
                                            <p:tgtEl>
                                              <p:spTgt spid="42"/>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43"/>
                                            </p:tgtEl>
                                            <p:attrNameLst>
                                              <p:attrName>style.visibility</p:attrName>
                                            </p:attrNameLst>
                                          </p:cBhvr>
                                          <p:to>
                                            <p:strVal val="visible"/>
                                          </p:to>
                                        </p:set>
                                        <p:anim by="(-#ppt_w*2)" calcmode="lin" valueType="num">
                                          <p:cBhvr rctx="PPT">
                                            <p:cTn id="12" dur="250" autoRev="1" fill="hold">
                                              <p:stCondLst>
                                                <p:cond delay="0"/>
                                              </p:stCondLst>
                                            </p:cTn>
                                            <p:tgtEl>
                                              <p:spTgt spid="43"/>
                                            </p:tgtEl>
                                            <p:attrNameLst>
                                              <p:attrName>ppt_w</p:attrName>
                                            </p:attrNameLst>
                                          </p:cBhvr>
                                        </p:anim>
                                        <p:anim by="(#ppt_w*0.50)" calcmode="lin" valueType="num">
                                          <p:cBhvr>
                                            <p:cTn id="13" dur="250" decel="50000" autoRev="1" fill="hold">
                                              <p:stCondLst>
                                                <p:cond delay="0"/>
                                              </p:stCondLst>
                                            </p:cTn>
                                            <p:tgtEl>
                                              <p:spTgt spid="43"/>
                                            </p:tgtEl>
                                            <p:attrNameLst>
                                              <p:attrName>ppt_x</p:attrName>
                                            </p:attrNameLst>
                                          </p:cBhvr>
                                        </p:anim>
                                        <p:anim from="(-#ppt_h/2)" to="(#ppt_y)" calcmode="lin" valueType="num">
                                          <p:cBhvr>
                                            <p:cTn id="14" dur="500" fill="hold">
                                              <p:stCondLst>
                                                <p:cond delay="0"/>
                                              </p:stCondLst>
                                            </p:cTn>
                                            <p:tgtEl>
                                              <p:spTgt spid="43"/>
                                            </p:tgtEl>
                                            <p:attrNameLst>
                                              <p:attrName>ppt_y</p:attrName>
                                            </p:attrNameLst>
                                          </p:cBhvr>
                                        </p:anim>
                                        <p:animRot by="21600000">
                                          <p:cBhvr>
                                            <p:cTn id="15" dur="500" fill="hold">
                                              <p:stCondLst>
                                                <p:cond delay="0"/>
                                              </p:stCondLst>
                                            </p:cTn>
                                            <p:tgtEl>
                                              <p:spTgt spid="43"/>
                                            </p:tgtEl>
                                            <p:attrNameLst>
                                              <p:attrName>r</p:attrName>
                                            </p:attrNameLst>
                                          </p:cBhvr>
                                        </p:animRot>
                                      </p:childTnLst>
                                    </p:cTn>
                                  </p:par>
                                </p:childTnLst>
                              </p:cTn>
                            </p:par>
                            <p:par>
                              <p:cTn id="16" fill="hold">
                                <p:stCondLst>
                                  <p:cond delay="1050"/>
                                </p:stCondLst>
                                <p:childTnLst>
                                  <p:par>
                                    <p:cTn id="17" presetID="22" presetClass="entr" presetSubtype="4" fill="hold" grpId="0" nodeType="afterEffect">
                                      <p:stCondLst>
                                        <p:cond delay="0"/>
                                      </p:stCondLst>
                                      <p:childTnLst>
                                        <p:set>
                                          <p:cBhvr>
                                            <p:cTn id="18" dur="1" fill="hold">
                                              <p:stCondLst>
                                                <p:cond delay="0"/>
                                              </p:stCondLst>
                                            </p:cTn>
                                            <p:tgtEl>
                                              <p:spTgt spid="78"/>
                                            </p:tgtEl>
                                            <p:attrNameLst>
                                              <p:attrName>style.visibility</p:attrName>
                                            </p:attrNameLst>
                                          </p:cBhvr>
                                          <p:to>
                                            <p:strVal val="visible"/>
                                          </p:to>
                                        </p:set>
                                        <p:animEffect transition="in" filter="wipe(down)">
                                          <p:cBhvr>
                                            <p:cTn id="19" dur="500"/>
                                            <p:tgtEl>
                                              <p:spTgt spid="78"/>
                                            </p:tgtEl>
                                          </p:cBhvr>
                                        </p:animEffect>
                                      </p:childTnLst>
                                    </p:cTn>
                                  </p:par>
                                  <p:par>
                                    <p:cTn id="20" presetID="22" presetClass="entr" presetSubtype="8" fill="hold" grpId="0" nodeType="withEffect">
                                      <p:stCondLst>
                                        <p:cond delay="0"/>
                                      </p:stCondLst>
                                      <p:childTnLst>
                                        <p:set>
                                          <p:cBhvr>
                                            <p:cTn id="21" dur="1" fill="hold">
                                              <p:stCondLst>
                                                <p:cond delay="0"/>
                                              </p:stCondLst>
                                            </p:cTn>
                                            <p:tgtEl>
                                              <p:spTgt spid="77"/>
                                            </p:tgtEl>
                                            <p:attrNameLst>
                                              <p:attrName>style.visibility</p:attrName>
                                            </p:attrNameLst>
                                          </p:cBhvr>
                                          <p:to>
                                            <p:strVal val="visible"/>
                                          </p:to>
                                        </p:set>
                                        <p:animEffect transition="in" filter="wipe(left)">
                                          <p:cBhvr>
                                            <p:cTn id="22" dur="500"/>
                                            <p:tgtEl>
                                              <p:spTgt spid="77"/>
                                            </p:tgtEl>
                                          </p:cBhvr>
                                        </p:animEffect>
                                      </p:childTnLst>
                                    </p:cTn>
                                  </p:par>
                                </p:childTnLst>
                              </p:cTn>
                            </p:par>
                            <p:par>
                              <p:cTn id="23" fill="hold">
                                <p:stCondLst>
                                  <p:cond delay="1550"/>
                                </p:stCondLst>
                                <p:childTnLst>
                                  <p:par>
                                    <p:cTn id="24" presetID="22" presetClass="entr" presetSubtype="8" fill="hold" grpId="0" nodeType="afterEffect">
                                      <p:stCondLst>
                                        <p:cond delay="0"/>
                                      </p:stCondLst>
                                      <p:childTnLst>
                                        <p:set>
                                          <p:cBhvr>
                                            <p:cTn id="25" dur="1" fill="hold">
                                              <p:stCondLst>
                                                <p:cond delay="0"/>
                                              </p:stCondLst>
                                            </p:cTn>
                                            <p:tgtEl>
                                              <p:spTgt spid="72"/>
                                            </p:tgtEl>
                                            <p:attrNameLst>
                                              <p:attrName>style.visibility</p:attrName>
                                            </p:attrNameLst>
                                          </p:cBhvr>
                                          <p:to>
                                            <p:strVal val="visible"/>
                                          </p:to>
                                        </p:set>
                                        <p:animEffect transition="in" filter="wipe(left)">
                                          <p:cBhvr>
                                            <p:cTn id="26" dur="500"/>
                                            <p:tgtEl>
                                              <p:spTgt spid="72"/>
                                            </p:tgtEl>
                                          </p:cBhvr>
                                        </p:animEffect>
                                      </p:childTnLst>
                                    </p:cTn>
                                  </p:par>
                                  <p:par>
                                    <p:cTn id="27" presetID="22" presetClass="entr" presetSubtype="8" fill="hold" grpId="0" nodeType="withEffect">
                                      <p:stCondLst>
                                        <p:cond delay="0"/>
                                      </p:stCondLst>
                                      <p:childTnLst>
                                        <p:set>
                                          <p:cBhvr>
                                            <p:cTn id="28" dur="1" fill="hold">
                                              <p:stCondLst>
                                                <p:cond delay="0"/>
                                              </p:stCondLst>
                                            </p:cTn>
                                            <p:tgtEl>
                                              <p:spTgt spid="71"/>
                                            </p:tgtEl>
                                            <p:attrNameLst>
                                              <p:attrName>style.visibility</p:attrName>
                                            </p:attrNameLst>
                                          </p:cBhvr>
                                          <p:to>
                                            <p:strVal val="visible"/>
                                          </p:to>
                                        </p:set>
                                        <p:animEffect transition="in" filter="wipe(left)">
                                          <p:cBhvr>
                                            <p:cTn id="29" dur="500"/>
                                            <p:tgtEl>
                                              <p:spTgt spid="71"/>
                                            </p:tgtEl>
                                          </p:cBhvr>
                                        </p:animEffect>
                                      </p:childTnLst>
                                    </p:cTn>
                                  </p:par>
                                  <p:par>
                                    <p:cTn id="30" presetID="22" presetClass="entr" presetSubtype="8" fill="hold" grpId="0" nodeType="withEffect">
                                      <p:stCondLst>
                                        <p:cond delay="0"/>
                                      </p:stCondLst>
                                      <p:childTnLst>
                                        <p:set>
                                          <p:cBhvr>
                                            <p:cTn id="31" dur="1" fill="hold">
                                              <p:stCondLst>
                                                <p:cond delay="0"/>
                                              </p:stCondLst>
                                            </p:cTn>
                                            <p:tgtEl>
                                              <p:spTgt spid="70"/>
                                            </p:tgtEl>
                                            <p:attrNameLst>
                                              <p:attrName>style.visibility</p:attrName>
                                            </p:attrNameLst>
                                          </p:cBhvr>
                                          <p:to>
                                            <p:strVal val="visible"/>
                                          </p:to>
                                        </p:set>
                                        <p:animEffect transition="in" filter="wipe(left)">
                                          <p:cBhvr>
                                            <p:cTn id="32" dur="500"/>
                                            <p:tgtEl>
                                              <p:spTgt spid="70"/>
                                            </p:tgtEl>
                                          </p:cBhvr>
                                        </p:animEffect>
                                      </p:childTnLst>
                                    </p:cTn>
                                  </p:par>
                                  <p:par>
                                    <p:cTn id="33" presetID="22" presetClass="entr" presetSubtype="8" fill="hold" grpId="0" nodeType="withEffect">
                                      <p:stCondLst>
                                        <p:cond delay="0"/>
                                      </p:stCondLst>
                                      <p:childTnLst>
                                        <p:set>
                                          <p:cBhvr>
                                            <p:cTn id="34" dur="1" fill="hold">
                                              <p:stCondLst>
                                                <p:cond delay="0"/>
                                              </p:stCondLst>
                                            </p:cTn>
                                            <p:tgtEl>
                                              <p:spTgt spid="69"/>
                                            </p:tgtEl>
                                            <p:attrNameLst>
                                              <p:attrName>style.visibility</p:attrName>
                                            </p:attrNameLst>
                                          </p:cBhvr>
                                          <p:to>
                                            <p:strVal val="visible"/>
                                          </p:to>
                                        </p:set>
                                        <p:animEffect transition="in" filter="wipe(left)">
                                          <p:cBhvr>
                                            <p:cTn id="35" dur="500"/>
                                            <p:tgtEl>
                                              <p:spTgt spid="69"/>
                                            </p:tgtEl>
                                          </p:cBhvr>
                                        </p:animEffect>
                                      </p:childTnLst>
                                    </p:cTn>
                                  </p:par>
                                </p:childTnLst>
                              </p:cTn>
                            </p:par>
                            <p:par>
                              <p:cTn id="36" fill="hold">
                                <p:stCondLst>
                                  <p:cond delay="2050"/>
                                </p:stCondLst>
                                <p:childTnLst>
                                  <p:par>
                                    <p:cTn id="37" presetID="1" presetClass="entr" presetSubtype="0" fill="hold" grpId="0" nodeType="afterEffect">
                                      <p:stCondLst>
                                        <p:cond delay="0"/>
                                      </p:stCondLst>
                                      <p:childTnLst>
                                        <p:set>
                                          <p:cBhvr>
                                            <p:cTn id="38" dur="1" fill="hold">
                                              <p:stCondLst>
                                                <p:cond delay="0"/>
                                              </p:stCondLst>
                                            </p:cTn>
                                            <p:tgtEl>
                                              <p:spTgt spid="79"/>
                                            </p:tgtEl>
                                            <p:attrNameLst>
                                              <p:attrName>style.visibility</p:attrName>
                                            </p:attrNameLst>
                                          </p:cBhvr>
                                          <p:to>
                                            <p:strVal val="visible"/>
                                          </p:to>
                                        </p:set>
                                      </p:childTnLst>
                                    </p:cTn>
                                  </p:par>
                                  <p:par>
                                    <p:cTn id="39" presetID="64" presetClass="path" presetSubtype="0" accel="50000" fill="hold" grpId="1" nodeType="withEffect">
                                      <p:stCondLst>
                                        <p:cond delay="0"/>
                                      </p:stCondLst>
                                      <p:childTnLst>
                                        <p:animMotion origin="layout" path="M 0.02472 0.10393 L -1.27098E-6 2.22222E-6 " pathEditMode="relative" rAng="0" ptsTypes="AA">
                                          <p:cBhvr>
                                            <p:cTn id="40" dur="500" fill="hold"/>
                                            <p:tgtEl>
                                              <p:spTgt spid="79"/>
                                            </p:tgtEl>
                                            <p:attrNameLst>
                                              <p:attrName>ppt_x</p:attrName>
                                              <p:attrName>ppt_y</p:attrName>
                                            </p:attrNameLst>
                                          </p:cBhvr>
                                          <p:rCtr x="-1236" y="-5208"/>
                                        </p:animMotion>
                                      </p:childTnLst>
                                    </p:cTn>
                                  </p:par>
                                  <p:par>
                                    <p:cTn id="41" presetID="1" presetClass="entr" presetSubtype="0" fill="hold" grpId="0" nodeType="withEffect">
                                      <p:stCondLst>
                                        <p:cond delay="0"/>
                                      </p:stCondLst>
                                      <p:childTnLst>
                                        <p:set>
                                          <p:cBhvr>
                                            <p:cTn id="42" dur="1" fill="hold">
                                              <p:stCondLst>
                                                <p:cond delay="0"/>
                                              </p:stCondLst>
                                            </p:cTn>
                                            <p:tgtEl>
                                              <p:spTgt spid="80"/>
                                            </p:tgtEl>
                                            <p:attrNameLst>
                                              <p:attrName>style.visibility</p:attrName>
                                            </p:attrNameLst>
                                          </p:cBhvr>
                                          <p:to>
                                            <p:strVal val="visible"/>
                                          </p:to>
                                        </p:set>
                                      </p:childTnLst>
                                    </p:cTn>
                                  </p:par>
                                  <p:par>
                                    <p:cTn id="43" presetID="64" presetClass="path" presetSubtype="0" accel="50000" fill="hold" grpId="1" nodeType="withEffect">
                                      <p:stCondLst>
                                        <p:cond delay="0"/>
                                      </p:stCondLst>
                                      <p:childTnLst>
                                        <p:animMotion origin="layout" path="M 0.02472 0.10393 L -1.27098E-6 2.22222E-6 " pathEditMode="relative" rAng="0" ptsTypes="AA">
                                          <p:cBhvr>
                                            <p:cTn id="44" dur="500" fill="hold"/>
                                            <p:tgtEl>
                                              <p:spTgt spid="80"/>
                                            </p:tgtEl>
                                            <p:attrNameLst>
                                              <p:attrName>ppt_x</p:attrName>
                                              <p:attrName>ppt_y</p:attrName>
                                            </p:attrNameLst>
                                          </p:cBhvr>
                                          <p:rCtr x="-1236" y="-5208"/>
                                        </p:animMotion>
                                      </p:childTnLst>
                                    </p:cTn>
                                  </p:par>
                                  <p:par>
                                    <p:cTn id="45" presetID="1" presetClass="entr" presetSubtype="0" fill="hold" grpId="0" nodeType="withEffect">
                                      <p:stCondLst>
                                        <p:cond delay="0"/>
                                      </p:stCondLst>
                                      <p:childTnLst>
                                        <p:set>
                                          <p:cBhvr>
                                            <p:cTn id="46" dur="1" fill="hold">
                                              <p:stCondLst>
                                                <p:cond delay="0"/>
                                              </p:stCondLst>
                                            </p:cTn>
                                            <p:tgtEl>
                                              <p:spTgt spid="81"/>
                                            </p:tgtEl>
                                            <p:attrNameLst>
                                              <p:attrName>style.visibility</p:attrName>
                                            </p:attrNameLst>
                                          </p:cBhvr>
                                          <p:to>
                                            <p:strVal val="visible"/>
                                          </p:to>
                                        </p:set>
                                      </p:childTnLst>
                                    </p:cTn>
                                  </p:par>
                                  <p:par>
                                    <p:cTn id="47" presetID="64" presetClass="path" presetSubtype="0" accel="50000" fill="hold" grpId="1" nodeType="withEffect">
                                      <p:stCondLst>
                                        <p:cond delay="0"/>
                                      </p:stCondLst>
                                      <p:childTnLst>
                                        <p:animMotion origin="layout" path="M 0.02472 0.10393 L -1.27098E-6 2.22222E-6 " pathEditMode="relative" rAng="0" ptsTypes="AA">
                                          <p:cBhvr>
                                            <p:cTn id="48" dur="500" fill="hold"/>
                                            <p:tgtEl>
                                              <p:spTgt spid="81"/>
                                            </p:tgtEl>
                                            <p:attrNameLst>
                                              <p:attrName>ppt_x</p:attrName>
                                              <p:attrName>ppt_y</p:attrName>
                                            </p:attrNameLst>
                                          </p:cBhvr>
                                          <p:rCtr x="-1236" y="-5208"/>
                                        </p:animMotion>
                                      </p:childTnLst>
                                    </p:cTn>
                                  </p:par>
                                  <p:par>
                                    <p:cTn id="49" presetID="1" presetClass="entr" presetSubtype="0" fill="hold" grpId="0" nodeType="withEffect">
                                      <p:stCondLst>
                                        <p:cond delay="0"/>
                                      </p:stCondLst>
                                      <p:childTnLst>
                                        <p:set>
                                          <p:cBhvr>
                                            <p:cTn id="50" dur="1" fill="hold">
                                              <p:stCondLst>
                                                <p:cond delay="0"/>
                                              </p:stCondLst>
                                            </p:cTn>
                                            <p:tgtEl>
                                              <p:spTgt spid="82"/>
                                            </p:tgtEl>
                                            <p:attrNameLst>
                                              <p:attrName>style.visibility</p:attrName>
                                            </p:attrNameLst>
                                          </p:cBhvr>
                                          <p:to>
                                            <p:strVal val="visible"/>
                                          </p:to>
                                        </p:set>
                                      </p:childTnLst>
                                    </p:cTn>
                                  </p:par>
                                  <p:par>
                                    <p:cTn id="51" presetID="64" presetClass="path" presetSubtype="0" accel="50000" fill="hold" grpId="1" nodeType="withEffect">
                                      <p:stCondLst>
                                        <p:cond delay="0"/>
                                      </p:stCondLst>
                                      <p:childTnLst>
                                        <p:animMotion origin="layout" path="M 0.02472 0.10393 L -1.27098E-6 2.22222E-6 " pathEditMode="relative" rAng="0" ptsTypes="AA">
                                          <p:cBhvr>
                                            <p:cTn id="52" dur="500" fill="hold"/>
                                            <p:tgtEl>
                                              <p:spTgt spid="82"/>
                                            </p:tgtEl>
                                            <p:attrNameLst>
                                              <p:attrName>ppt_x</p:attrName>
                                              <p:attrName>ppt_y</p:attrName>
                                            </p:attrNameLst>
                                          </p:cBhvr>
                                          <p:rCtr x="-1236" y="-5208"/>
                                        </p:animMotion>
                                      </p:childTnLst>
                                    </p:cTn>
                                  </p:par>
                                </p:childTnLst>
                              </p:cTn>
                            </p:par>
                            <p:par>
                              <p:cTn id="53" fill="hold">
                                <p:stCondLst>
                                  <p:cond delay="2550"/>
                                </p:stCondLst>
                                <p:childTnLst>
                                  <p:par>
                                    <p:cTn id="54" presetID="42" presetClass="entr" presetSubtype="0" fill="hold" grpId="0" nodeType="afterEffect">
                                      <p:stCondLst>
                                        <p:cond delay="0"/>
                                      </p:stCondLst>
                                      <p:childTnLst>
                                        <p:set>
                                          <p:cBhvr>
                                            <p:cTn id="55" dur="1" fill="hold">
                                              <p:stCondLst>
                                                <p:cond delay="0"/>
                                              </p:stCondLst>
                                            </p:cTn>
                                            <p:tgtEl>
                                              <p:spTgt spid="95"/>
                                            </p:tgtEl>
                                            <p:attrNameLst>
                                              <p:attrName>style.visibility</p:attrName>
                                            </p:attrNameLst>
                                          </p:cBhvr>
                                          <p:to>
                                            <p:strVal val="visible"/>
                                          </p:to>
                                        </p:set>
                                        <p:animEffect transition="in" filter="fade">
                                          <p:cBhvr>
                                            <p:cTn id="56" dur="300"/>
                                            <p:tgtEl>
                                              <p:spTgt spid="95"/>
                                            </p:tgtEl>
                                          </p:cBhvr>
                                        </p:animEffect>
                                        <p:anim calcmode="lin" valueType="num">
                                          <p:cBhvr>
                                            <p:cTn id="57" dur="300" fill="hold"/>
                                            <p:tgtEl>
                                              <p:spTgt spid="95"/>
                                            </p:tgtEl>
                                            <p:attrNameLst>
                                              <p:attrName>ppt_x</p:attrName>
                                            </p:attrNameLst>
                                          </p:cBhvr>
                                          <p:tavLst>
                                            <p:tav tm="0">
                                              <p:val>
                                                <p:strVal val="#ppt_x"/>
                                              </p:val>
                                            </p:tav>
                                            <p:tav tm="100000">
                                              <p:val>
                                                <p:strVal val="#ppt_x"/>
                                              </p:val>
                                            </p:tav>
                                          </p:tavLst>
                                        </p:anim>
                                        <p:anim calcmode="lin" valueType="num">
                                          <p:cBhvr>
                                            <p:cTn id="58" dur="300" fill="hold"/>
                                            <p:tgtEl>
                                              <p:spTgt spid="95"/>
                                            </p:tgtEl>
                                            <p:attrNameLst>
                                              <p:attrName>ppt_y</p:attrName>
                                            </p:attrNameLst>
                                          </p:cBhvr>
                                          <p:tavLst>
                                            <p:tav tm="0">
                                              <p:val>
                                                <p:strVal val="#ppt_y+.1"/>
                                              </p:val>
                                            </p:tav>
                                            <p:tav tm="100000">
                                              <p:val>
                                                <p:strVal val="#ppt_y"/>
                                              </p:val>
                                            </p:tav>
                                          </p:tavLst>
                                        </p:anim>
                                      </p:childTnLst>
                                    </p:cTn>
                                  </p:par>
                                  <p:par>
                                    <p:cTn id="59" presetID="42" presetClass="entr" presetSubtype="0" fill="hold" grpId="0" nodeType="withEffect">
                                      <p:stCondLst>
                                        <p:cond delay="0"/>
                                      </p:stCondLst>
                                      <p:childTnLst>
                                        <p:set>
                                          <p:cBhvr>
                                            <p:cTn id="60" dur="1" fill="hold">
                                              <p:stCondLst>
                                                <p:cond delay="0"/>
                                              </p:stCondLst>
                                            </p:cTn>
                                            <p:tgtEl>
                                              <p:spTgt spid="96"/>
                                            </p:tgtEl>
                                            <p:attrNameLst>
                                              <p:attrName>style.visibility</p:attrName>
                                            </p:attrNameLst>
                                          </p:cBhvr>
                                          <p:to>
                                            <p:strVal val="visible"/>
                                          </p:to>
                                        </p:set>
                                        <p:animEffect transition="in" filter="fade">
                                          <p:cBhvr>
                                            <p:cTn id="61" dur="300"/>
                                            <p:tgtEl>
                                              <p:spTgt spid="96"/>
                                            </p:tgtEl>
                                          </p:cBhvr>
                                        </p:animEffect>
                                        <p:anim calcmode="lin" valueType="num">
                                          <p:cBhvr>
                                            <p:cTn id="62" dur="300" fill="hold"/>
                                            <p:tgtEl>
                                              <p:spTgt spid="96"/>
                                            </p:tgtEl>
                                            <p:attrNameLst>
                                              <p:attrName>ppt_x</p:attrName>
                                            </p:attrNameLst>
                                          </p:cBhvr>
                                          <p:tavLst>
                                            <p:tav tm="0">
                                              <p:val>
                                                <p:strVal val="#ppt_x"/>
                                              </p:val>
                                            </p:tav>
                                            <p:tav tm="100000">
                                              <p:val>
                                                <p:strVal val="#ppt_x"/>
                                              </p:val>
                                            </p:tav>
                                          </p:tavLst>
                                        </p:anim>
                                        <p:anim calcmode="lin" valueType="num">
                                          <p:cBhvr>
                                            <p:cTn id="63" dur="300" fill="hold"/>
                                            <p:tgtEl>
                                              <p:spTgt spid="96"/>
                                            </p:tgtEl>
                                            <p:attrNameLst>
                                              <p:attrName>ppt_y</p:attrName>
                                            </p:attrNameLst>
                                          </p:cBhvr>
                                          <p:tavLst>
                                            <p:tav tm="0">
                                              <p:val>
                                                <p:strVal val="#ppt_y+.1"/>
                                              </p:val>
                                            </p:tav>
                                            <p:tav tm="100000">
                                              <p:val>
                                                <p:strVal val="#ppt_y"/>
                                              </p:val>
                                            </p:tav>
                                          </p:tavLst>
                                        </p:anim>
                                      </p:childTnLst>
                                    </p:cTn>
                                  </p:par>
                                  <p:par>
                                    <p:cTn id="64" presetID="42" presetClass="entr" presetSubtype="0" fill="hold" grpId="0" nodeType="withEffect">
                                      <p:stCondLst>
                                        <p:cond delay="0"/>
                                      </p:stCondLst>
                                      <p:childTnLst>
                                        <p:set>
                                          <p:cBhvr>
                                            <p:cTn id="65" dur="1" fill="hold">
                                              <p:stCondLst>
                                                <p:cond delay="0"/>
                                              </p:stCondLst>
                                            </p:cTn>
                                            <p:tgtEl>
                                              <p:spTgt spid="97"/>
                                            </p:tgtEl>
                                            <p:attrNameLst>
                                              <p:attrName>style.visibility</p:attrName>
                                            </p:attrNameLst>
                                          </p:cBhvr>
                                          <p:to>
                                            <p:strVal val="visible"/>
                                          </p:to>
                                        </p:set>
                                        <p:animEffect transition="in" filter="fade">
                                          <p:cBhvr>
                                            <p:cTn id="66" dur="300"/>
                                            <p:tgtEl>
                                              <p:spTgt spid="97"/>
                                            </p:tgtEl>
                                          </p:cBhvr>
                                        </p:animEffect>
                                        <p:anim calcmode="lin" valueType="num">
                                          <p:cBhvr>
                                            <p:cTn id="67" dur="300" fill="hold"/>
                                            <p:tgtEl>
                                              <p:spTgt spid="97"/>
                                            </p:tgtEl>
                                            <p:attrNameLst>
                                              <p:attrName>ppt_x</p:attrName>
                                            </p:attrNameLst>
                                          </p:cBhvr>
                                          <p:tavLst>
                                            <p:tav tm="0">
                                              <p:val>
                                                <p:strVal val="#ppt_x"/>
                                              </p:val>
                                            </p:tav>
                                            <p:tav tm="100000">
                                              <p:val>
                                                <p:strVal val="#ppt_x"/>
                                              </p:val>
                                            </p:tav>
                                          </p:tavLst>
                                        </p:anim>
                                        <p:anim calcmode="lin" valueType="num">
                                          <p:cBhvr>
                                            <p:cTn id="68" dur="300" fill="hold"/>
                                            <p:tgtEl>
                                              <p:spTgt spid="97"/>
                                            </p:tgtEl>
                                            <p:attrNameLst>
                                              <p:attrName>ppt_y</p:attrName>
                                            </p:attrNameLst>
                                          </p:cBhvr>
                                          <p:tavLst>
                                            <p:tav tm="0">
                                              <p:val>
                                                <p:strVal val="#ppt_y+.1"/>
                                              </p:val>
                                            </p:tav>
                                            <p:tav tm="100000">
                                              <p:val>
                                                <p:strVal val="#ppt_y"/>
                                              </p:val>
                                            </p:tav>
                                          </p:tavLst>
                                        </p:anim>
                                      </p:childTnLst>
                                    </p:cTn>
                                  </p:par>
                                  <p:par>
                                    <p:cTn id="69" presetID="42" presetClass="entr" presetSubtype="0" fill="hold" grpId="0" nodeType="withEffect">
                                      <p:stCondLst>
                                        <p:cond delay="0"/>
                                      </p:stCondLst>
                                      <p:childTnLst>
                                        <p:set>
                                          <p:cBhvr>
                                            <p:cTn id="70" dur="1" fill="hold">
                                              <p:stCondLst>
                                                <p:cond delay="0"/>
                                              </p:stCondLst>
                                            </p:cTn>
                                            <p:tgtEl>
                                              <p:spTgt spid="98"/>
                                            </p:tgtEl>
                                            <p:attrNameLst>
                                              <p:attrName>style.visibility</p:attrName>
                                            </p:attrNameLst>
                                          </p:cBhvr>
                                          <p:to>
                                            <p:strVal val="visible"/>
                                          </p:to>
                                        </p:set>
                                        <p:animEffect transition="in" filter="fade">
                                          <p:cBhvr>
                                            <p:cTn id="71" dur="300"/>
                                            <p:tgtEl>
                                              <p:spTgt spid="98"/>
                                            </p:tgtEl>
                                          </p:cBhvr>
                                        </p:animEffect>
                                        <p:anim calcmode="lin" valueType="num">
                                          <p:cBhvr>
                                            <p:cTn id="72" dur="300" fill="hold"/>
                                            <p:tgtEl>
                                              <p:spTgt spid="98"/>
                                            </p:tgtEl>
                                            <p:attrNameLst>
                                              <p:attrName>ppt_x</p:attrName>
                                            </p:attrNameLst>
                                          </p:cBhvr>
                                          <p:tavLst>
                                            <p:tav tm="0">
                                              <p:val>
                                                <p:strVal val="#ppt_x"/>
                                              </p:val>
                                            </p:tav>
                                            <p:tav tm="100000">
                                              <p:val>
                                                <p:strVal val="#ppt_x"/>
                                              </p:val>
                                            </p:tav>
                                          </p:tavLst>
                                        </p:anim>
                                        <p:anim calcmode="lin" valueType="num">
                                          <p:cBhvr>
                                            <p:cTn id="73" dur="300" fill="hold"/>
                                            <p:tgtEl>
                                              <p:spTgt spid="98"/>
                                            </p:tgtEl>
                                            <p:attrNameLst>
                                              <p:attrName>ppt_y</p:attrName>
                                            </p:attrNameLst>
                                          </p:cBhvr>
                                          <p:tavLst>
                                            <p:tav tm="0">
                                              <p:val>
                                                <p:strVal val="#ppt_y+.1"/>
                                              </p:val>
                                            </p:tav>
                                            <p:tav tm="100000">
                                              <p:val>
                                                <p:strVal val="#ppt_y"/>
                                              </p:val>
                                            </p:tav>
                                          </p:tavLst>
                                        </p:anim>
                                      </p:childTnLst>
                                    </p:cTn>
                                  </p:par>
                                </p:childTnLst>
                              </p:cTn>
                            </p:par>
                            <p:par>
                              <p:cTn id="74" fill="hold">
                                <p:stCondLst>
                                  <p:cond delay="2850"/>
                                </p:stCondLst>
                                <p:childTnLst>
                                  <p:par>
                                    <p:cTn id="75" presetID="22" presetClass="entr" presetSubtype="4" fill="hold" grpId="0" nodeType="afterEffect">
                                      <p:stCondLst>
                                        <p:cond delay="0"/>
                                      </p:stCondLst>
                                      <p:childTnLst>
                                        <p:set>
                                          <p:cBhvr>
                                            <p:cTn id="76" dur="1" fill="hold">
                                              <p:stCondLst>
                                                <p:cond delay="0"/>
                                              </p:stCondLst>
                                            </p:cTn>
                                            <p:tgtEl>
                                              <p:spTgt spid="73"/>
                                            </p:tgtEl>
                                            <p:attrNameLst>
                                              <p:attrName>style.visibility</p:attrName>
                                            </p:attrNameLst>
                                          </p:cBhvr>
                                          <p:to>
                                            <p:strVal val="visible"/>
                                          </p:to>
                                        </p:set>
                                        <p:animEffect transition="in" filter="wipe(down)">
                                          <p:cBhvr>
                                            <p:cTn id="77" dur="500"/>
                                            <p:tgtEl>
                                              <p:spTgt spid="73"/>
                                            </p:tgtEl>
                                          </p:cBhvr>
                                        </p:animEffect>
                                      </p:childTnLst>
                                    </p:cTn>
                                  </p:par>
                                  <p:par>
                                    <p:cTn id="78" presetID="22" presetClass="entr" presetSubtype="4" fill="hold" grpId="0" nodeType="withEffect">
                                      <p:stCondLst>
                                        <p:cond delay="0"/>
                                      </p:stCondLst>
                                      <p:childTnLst>
                                        <p:set>
                                          <p:cBhvr>
                                            <p:cTn id="79" dur="1" fill="hold">
                                              <p:stCondLst>
                                                <p:cond delay="0"/>
                                              </p:stCondLst>
                                            </p:cTn>
                                            <p:tgtEl>
                                              <p:spTgt spid="74"/>
                                            </p:tgtEl>
                                            <p:attrNameLst>
                                              <p:attrName>style.visibility</p:attrName>
                                            </p:attrNameLst>
                                          </p:cBhvr>
                                          <p:to>
                                            <p:strVal val="visible"/>
                                          </p:to>
                                        </p:set>
                                        <p:animEffect transition="in" filter="wipe(down)">
                                          <p:cBhvr>
                                            <p:cTn id="80" dur="500"/>
                                            <p:tgtEl>
                                              <p:spTgt spid="74"/>
                                            </p:tgtEl>
                                          </p:cBhvr>
                                        </p:animEffect>
                                      </p:childTnLst>
                                    </p:cTn>
                                  </p:par>
                                  <p:par>
                                    <p:cTn id="81" presetID="22" presetClass="entr" presetSubtype="4" fill="hold" grpId="0" nodeType="withEffect">
                                      <p:stCondLst>
                                        <p:cond delay="0"/>
                                      </p:stCondLst>
                                      <p:childTnLst>
                                        <p:set>
                                          <p:cBhvr>
                                            <p:cTn id="82" dur="1" fill="hold">
                                              <p:stCondLst>
                                                <p:cond delay="0"/>
                                              </p:stCondLst>
                                            </p:cTn>
                                            <p:tgtEl>
                                              <p:spTgt spid="75"/>
                                            </p:tgtEl>
                                            <p:attrNameLst>
                                              <p:attrName>style.visibility</p:attrName>
                                            </p:attrNameLst>
                                          </p:cBhvr>
                                          <p:to>
                                            <p:strVal val="visible"/>
                                          </p:to>
                                        </p:set>
                                        <p:animEffect transition="in" filter="wipe(down)">
                                          <p:cBhvr>
                                            <p:cTn id="83" dur="500"/>
                                            <p:tgtEl>
                                              <p:spTgt spid="75"/>
                                            </p:tgtEl>
                                          </p:cBhvr>
                                        </p:animEffect>
                                      </p:childTnLst>
                                    </p:cTn>
                                  </p:par>
                                  <p:par>
                                    <p:cTn id="84" presetID="22" presetClass="entr" presetSubtype="4" fill="hold" grpId="0" nodeType="withEffect">
                                      <p:stCondLst>
                                        <p:cond delay="0"/>
                                      </p:stCondLst>
                                      <p:childTnLst>
                                        <p:set>
                                          <p:cBhvr>
                                            <p:cTn id="85" dur="1" fill="hold">
                                              <p:stCondLst>
                                                <p:cond delay="0"/>
                                              </p:stCondLst>
                                            </p:cTn>
                                            <p:tgtEl>
                                              <p:spTgt spid="76"/>
                                            </p:tgtEl>
                                            <p:attrNameLst>
                                              <p:attrName>style.visibility</p:attrName>
                                            </p:attrNameLst>
                                          </p:cBhvr>
                                          <p:to>
                                            <p:strVal val="visible"/>
                                          </p:to>
                                        </p:set>
                                        <p:animEffect transition="in" filter="wipe(down)">
                                          <p:cBhvr>
                                            <p:cTn id="86" dur="500"/>
                                            <p:tgtEl>
                                              <p:spTgt spid="76"/>
                                            </p:tgtEl>
                                          </p:cBhvr>
                                        </p:animEffect>
                                      </p:childTnLst>
                                    </p:cTn>
                                  </p:par>
                                </p:childTnLst>
                              </p:cTn>
                            </p:par>
                            <p:par>
                              <p:cTn id="87" fill="hold">
                                <p:stCondLst>
                                  <p:cond delay="3350"/>
                                </p:stCondLst>
                                <p:childTnLst>
                                  <p:par>
                                    <p:cTn id="88" presetID="22" presetClass="entr" presetSubtype="4" fill="hold" grpId="0" nodeType="afterEffect">
                                      <p:stCondLst>
                                        <p:cond delay="0"/>
                                      </p:stCondLst>
                                      <p:childTnLst>
                                        <p:set>
                                          <p:cBhvr>
                                            <p:cTn id="89" dur="1" fill="hold">
                                              <p:stCondLst>
                                                <p:cond delay="0"/>
                                              </p:stCondLst>
                                            </p:cTn>
                                            <p:tgtEl>
                                              <p:spTgt spid="83"/>
                                            </p:tgtEl>
                                            <p:attrNameLst>
                                              <p:attrName>style.visibility</p:attrName>
                                            </p:attrNameLst>
                                          </p:cBhvr>
                                          <p:to>
                                            <p:strVal val="visible"/>
                                          </p:to>
                                        </p:set>
                                        <p:animEffect transition="in" filter="wipe(down)">
                                          <p:cBhvr>
                                            <p:cTn id="90" dur="500"/>
                                            <p:tgtEl>
                                              <p:spTgt spid="83"/>
                                            </p:tgtEl>
                                          </p:cBhvr>
                                        </p:animEffect>
                                      </p:childTnLst>
                                    </p:cTn>
                                  </p:par>
                                  <p:par>
                                    <p:cTn id="91" presetID="22" presetClass="entr" presetSubtype="4" fill="hold" grpId="0" nodeType="withEffect">
                                      <p:stCondLst>
                                        <p:cond delay="0"/>
                                      </p:stCondLst>
                                      <p:childTnLst>
                                        <p:set>
                                          <p:cBhvr>
                                            <p:cTn id="92" dur="1" fill="hold">
                                              <p:stCondLst>
                                                <p:cond delay="0"/>
                                              </p:stCondLst>
                                            </p:cTn>
                                            <p:tgtEl>
                                              <p:spTgt spid="84"/>
                                            </p:tgtEl>
                                            <p:attrNameLst>
                                              <p:attrName>style.visibility</p:attrName>
                                            </p:attrNameLst>
                                          </p:cBhvr>
                                          <p:to>
                                            <p:strVal val="visible"/>
                                          </p:to>
                                        </p:set>
                                        <p:animEffect transition="in" filter="wipe(down)">
                                          <p:cBhvr>
                                            <p:cTn id="93" dur="500"/>
                                            <p:tgtEl>
                                              <p:spTgt spid="84"/>
                                            </p:tgtEl>
                                          </p:cBhvr>
                                        </p:animEffect>
                                      </p:childTnLst>
                                    </p:cTn>
                                  </p:par>
                                  <p:par>
                                    <p:cTn id="94" presetID="22" presetClass="entr" presetSubtype="4" fill="hold" grpId="0" nodeType="withEffect">
                                      <p:stCondLst>
                                        <p:cond delay="0"/>
                                      </p:stCondLst>
                                      <p:childTnLst>
                                        <p:set>
                                          <p:cBhvr>
                                            <p:cTn id="95" dur="1" fill="hold">
                                              <p:stCondLst>
                                                <p:cond delay="0"/>
                                              </p:stCondLst>
                                            </p:cTn>
                                            <p:tgtEl>
                                              <p:spTgt spid="85"/>
                                            </p:tgtEl>
                                            <p:attrNameLst>
                                              <p:attrName>style.visibility</p:attrName>
                                            </p:attrNameLst>
                                          </p:cBhvr>
                                          <p:to>
                                            <p:strVal val="visible"/>
                                          </p:to>
                                        </p:set>
                                        <p:animEffect transition="in" filter="wipe(down)">
                                          <p:cBhvr>
                                            <p:cTn id="96" dur="500"/>
                                            <p:tgtEl>
                                              <p:spTgt spid="85"/>
                                            </p:tgtEl>
                                          </p:cBhvr>
                                        </p:animEffect>
                                      </p:childTnLst>
                                    </p:cTn>
                                  </p:par>
                                  <p:par>
                                    <p:cTn id="97" presetID="22" presetClass="entr" presetSubtype="4" fill="hold" grpId="0" nodeType="withEffect">
                                      <p:stCondLst>
                                        <p:cond delay="0"/>
                                      </p:stCondLst>
                                      <p:childTnLst>
                                        <p:set>
                                          <p:cBhvr>
                                            <p:cTn id="98" dur="1" fill="hold">
                                              <p:stCondLst>
                                                <p:cond delay="0"/>
                                              </p:stCondLst>
                                            </p:cTn>
                                            <p:tgtEl>
                                              <p:spTgt spid="86"/>
                                            </p:tgtEl>
                                            <p:attrNameLst>
                                              <p:attrName>style.visibility</p:attrName>
                                            </p:attrNameLst>
                                          </p:cBhvr>
                                          <p:to>
                                            <p:strVal val="visible"/>
                                          </p:to>
                                        </p:set>
                                        <p:animEffect transition="in" filter="wipe(down)">
                                          <p:cBhvr>
                                            <p:cTn id="99" dur="500"/>
                                            <p:tgtEl>
                                              <p:spTgt spid="86"/>
                                            </p:tgtEl>
                                          </p:cBhvr>
                                        </p:animEffect>
                                      </p:childTnLst>
                                    </p:cTn>
                                  </p:par>
                                </p:childTnLst>
                              </p:cTn>
                            </p:par>
                            <p:par>
                              <p:cTn id="100" fill="hold">
                                <p:stCondLst>
                                  <p:cond delay="3850"/>
                                </p:stCondLst>
                                <p:childTnLst>
                                  <p:par>
                                    <p:cTn id="101" presetID="56" presetClass="entr" presetSubtype="0" fill="hold" grpId="0" nodeType="afterEffect">
                                      <p:stCondLst>
                                        <p:cond delay="0"/>
                                      </p:stCondLst>
                                      <p:iterate type="lt">
                                        <p:tmPct val="10000"/>
                                      </p:iterate>
                                      <p:childTnLst>
                                        <p:set>
                                          <p:cBhvr>
                                            <p:cTn id="102" dur="1" fill="hold">
                                              <p:stCondLst>
                                                <p:cond delay="0"/>
                                              </p:stCondLst>
                                            </p:cTn>
                                            <p:tgtEl>
                                              <p:spTgt spid="87"/>
                                            </p:tgtEl>
                                            <p:attrNameLst>
                                              <p:attrName>style.visibility</p:attrName>
                                            </p:attrNameLst>
                                          </p:cBhvr>
                                          <p:to>
                                            <p:strVal val="visible"/>
                                          </p:to>
                                        </p:set>
                                        <p:anim by="(-#ppt_w*2)" calcmode="lin" valueType="num">
                                          <p:cBhvr rctx="PPT">
                                            <p:cTn id="103" dur="150" autoRev="1" fill="hold">
                                              <p:stCondLst>
                                                <p:cond delay="0"/>
                                              </p:stCondLst>
                                            </p:cTn>
                                            <p:tgtEl>
                                              <p:spTgt spid="87"/>
                                            </p:tgtEl>
                                            <p:attrNameLst>
                                              <p:attrName>ppt_w</p:attrName>
                                            </p:attrNameLst>
                                          </p:cBhvr>
                                        </p:anim>
                                        <p:anim by="(#ppt_w*0.50)" calcmode="lin" valueType="num">
                                          <p:cBhvr>
                                            <p:cTn id="104" dur="150" decel="50000" autoRev="1" fill="hold">
                                              <p:stCondLst>
                                                <p:cond delay="0"/>
                                              </p:stCondLst>
                                            </p:cTn>
                                            <p:tgtEl>
                                              <p:spTgt spid="87"/>
                                            </p:tgtEl>
                                            <p:attrNameLst>
                                              <p:attrName>ppt_x</p:attrName>
                                            </p:attrNameLst>
                                          </p:cBhvr>
                                        </p:anim>
                                        <p:anim from="(-#ppt_h/2)" to="(#ppt_y)" calcmode="lin" valueType="num">
                                          <p:cBhvr>
                                            <p:cTn id="105" dur="300" fill="hold">
                                              <p:stCondLst>
                                                <p:cond delay="0"/>
                                              </p:stCondLst>
                                            </p:cTn>
                                            <p:tgtEl>
                                              <p:spTgt spid="87"/>
                                            </p:tgtEl>
                                            <p:attrNameLst>
                                              <p:attrName>ppt_y</p:attrName>
                                            </p:attrNameLst>
                                          </p:cBhvr>
                                        </p:anim>
                                        <p:animRot by="21600000">
                                          <p:cBhvr>
                                            <p:cTn id="106" dur="300" fill="hold">
                                              <p:stCondLst>
                                                <p:cond delay="0"/>
                                              </p:stCondLst>
                                            </p:cTn>
                                            <p:tgtEl>
                                              <p:spTgt spid="87"/>
                                            </p:tgtEl>
                                            <p:attrNameLst>
                                              <p:attrName>r</p:attrName>
                                            </p:attrNameLst>
                                          </p:cBhvr>
                                        </p:animRot>
                                      </p:childTnLst>
                                    </p:cTn>
                                  </p:par>
                                  <p:par>
                                    <p:cTn id="107" presetID="56" presetClass="entr" presetSubtype="0" fill="hold" grpId="0" nodeType="withEffect">
                                      <p:stCondLst>
                                        <p:cond delay="0"/>
                                      </p:stCondLst>
                                      <p:iterate type="lt">
                                        <p:tmPct val="10000"/>
                                      </p:iterate>
                                      <p:childTnLst>
                                        <p:set>
                                          <p:cBhvr>
                                            <p:cTn id="108" dur="1" fill="hold">
                                              <p:stCondLst>
                                                <p:cond delay="0"/>
                                              </p:stCondLst>
                                            </p:cTn>
                                            <p:tgtEl>
                                              <p:spTgt spid="88"/>
                                            </p:tgtEl>
                                            <p:attrNameLst>
                                              <p:attrName>style.visibility</p:attrName>
                                            </p:attrNameLst>
                                          </p:cBhvr>
                                          <p:to>
                                            <p:strVal val="visible"/>
                                          </p:to>
                                        </p:set>
                                        <p:anim by="(-#ppt_w*2)" calcmode="lin" valueType="num">
                                          <p:cBhvr rctx="PPT">
                                            <p:cTn id="109" dur="150" autoRev="1" fill="hold">
                                              <p:stCondLst>
                                                <p:cond delay="0"/>
                                              </p:stCondLst>
                                            </p:cTn>
                                            <p:tgtEl>
                                              <p:spTgt spid="88"/>
                                            </p:tgtEl>
                                            <p:attrNameLst>
                                              <p:attrName>ppt_w</p:attrName>
                                            </p:attrNameLst>
                                          </p:cBhvr>
                                        </p:anim>
                                        <p:anim by="(#ppt_w*0.50)" calcmode="lin" valueType="num">
                                          <p:cBhvr>
                                            <p:cTn id="110" dur="150" decel="50000" autoRev="1" fill="hold">
                                              <p:stCondLst>
                                                <p:cond delay="0"/>
                                              </p:stCondLst>
                                            </p:cTn>
                                            <p:tgtEl>
                                              <p:spTgt spid="88"/>
                                            </p:tgtEl>
                                            <p:attrNameLst>
                                              <p:attrName>ppt_x</p:attrName>
                                            </p:attrNameLst>
                                          </p:cBhvr>
                                        </p:anim>
                                        <p:anim from="(-#ppt_h/2)" to="(#ppt_y)" calcmode="lin" valueType="num">
                                          <p:cBhvr>
                                            <p:cTn id="111" dur="300" fill="hold">
                                              <p:stCondLst>
                                                <p:cond delay="0"/>
                                              </p:stCondLst>
                                            </p:cTn>
                                            <p:tgtEl>
                                              <p:spTgt spid="88"/>
                                            </p:tgtEl>
                                            <p:attrNameLst>
                                              <p:attrName>ppt_y</p:attrName>
                                            </p:attrNameLst>
                                          </p:cBhvr>
                                        </p:anim>
                                        <p:animRot by="21600000">
                                          <p:cBhvr>
                                            <p:cTn id="112" dur="300" fill="hold">
                                              <p:stCondLst>
                                                <p:cond delay="0"/>
                                              </p:stCondLst>
                                            </p:cTn>
                                            <p:tgtEl>
                                              <p:spTgt spid="88"/>
                                            </p:tgtEl>
                                            <p:attrNameLst>
                                              <p:attrName>r</p:attrName>
                                            </p:attrNameLst>
                                          </p:cBhvr>
                                        </p:animRot>
                                      </p:childTnLst>
                                    </p:cTn>
                                  </p:par>
                                  <p:par>
                                    <p:cTn id="113" presetID="56" presetClass="entr" presetSubtype="0" fill="hold" grpId="0" nodeType="withEffect">
                                      <p:stCondLst>
                                        <p:cond delay="0"/>
                                      </p:stCondLst>
                                      <p:iterate type="lt">
                                        <p:tmPct val="10000"/>
                                      </p:iterate>
                                      <p:childTnLst>
                                        <p:set>
                                          <p:cBhvr>
                                            <p:cTn id="114" dur="1" fill="hold">
                                              <p:stCondLst>
                                                <p:cond delay="0"/>
                                              </p:stCondLst>
                                            </p:cTn>
                                            <p:tgtEl>
                                              <p:spTgt spid="89"/>
                                            </p:tgtEl>
                                            <p:attrNameLst>
                                              <p:attrName>style.visibility</p:attrName>
                                            </p:attrNameLst>
                                          </p:cBhvr>
                                          <p:to>
                                            <p:strVal val="visible"/>
                                          </p:to>
                                        </p:set>
                                        <p:anim by="(-#ppt_w*2)" calcmode="lin" valueType="num">
                                          <p:cBhvr rctx="PPT">
                                            <p:cTn id="115" dur="150" autoRev="1" fill="hold">
                                              <p:stCondLst>
                                                <p:cond delay="0"/>
                                              </p:stCondLst>
                                            </p:cTn>
                                            <p:tgtEl>
                                              <p:spTgt spid="89"/>
                                            </p:tgtEl>
                                            <p:attrNameLst>
                                              <p:attrName>ppt_w</p:attrName>
                                            </p:attrNameLst>
                                          </p:cBhvr>
                                        </p:anim>
                                        <p:anim by="(#ppt_w*0.50)" calcmode="lin" valueType="num">
                                          <p:cBhvr>
                                            <p:cTn id="116" dur="150" decel="50000" autoRev="1" fill="hold">
                                              <p:stCondLst>
                                                <p:cond delay="0"/>
                                              </p:stCondLst>
                                            </p:cTn>
                                            <p:tgtEl>
                                              <p:spTgt spid="89"/>
                                            </p:tgtEl>
                                            <p:attrNameLst>
                                              <p:attrName>ppt_x</p:attrName>
                                            </p:attrNameLst>
                                          </p:cBhvr>
                                        </p:anim>
                                        <p:anim from="(-#ppt_h/2)" to="(#ppt_y)" calcmode="lin" valueType="num">
                                          <p:cBhvr>
                                            <p:cTn id="117" dur="300" fill="hold">
                                              <p:stCondLst>
                                                <p:cond delay="0"/>
                                              </p:stCondLst>
                                            </p:cTn>
                                            <p:tgtEl>
                                              <p:spTgt spid="89"/>
                                            </p:tgtEl>
                                            <p:attrNameLst>
                                              <p:attrName>ppt_y</p:attrName>
                                            </p:attrNameLst>
                                          </p:cBhvr>
                                        </p:anim>
                                        <p:animRot by="21600000">
                                          <p:cBhvr>
                                            <p:cTn id="118" dur="300" fill="hold">
                                              <p:stCondLst>
                                                <p:cond delay="0"/>
                                              </p:stCondLst>
                                            </p:cTn>
                                            <p:tgtEl>
                                              <p:spTgt spid="89"/>
                                            </p:tgtEl>
                                            <p:attrNameLst>
                                              <p:attrName>r</p:attrName>
                                            </p:attrNameLst>
                                          </p:cBhvr>
                                        </p:animRot>
                                      </p:childTnLst>
                                    </p:cTn>
                                  </p:par>
                                  <p:par>
                                    <p:cTn id="119" presetID="56" presetClass="entr" presetSubtype="0" fill="hold" grpId="0" nodeType="withEffect">
                                      <p:stCondLst>
                                        <p:cond delay="0"/>
                                      </p:stCondLst>
                                      <p:iterate type="lt">
                                        <p:tmPct val="10000"/>
                                      </p:iterate>
                                      <p:childTnLst>
                                        <p:set>
                                          <p:cBhvr>
                                            <p:cTn id="120" dur="1" fill="hold">
                                              <p:stCondLst>
                                                <p:cond delay="0"/>
                                              </p:stCondLst>
                                            </p:cTn>
                                            <p:tgtEl>
                                              <p:spTgt spid="90"/>
                                            </p:tgtEl>
                                            <p:attrNameLst>
                                              <p:attrName>style.visibility</p:attrName>
                                            </p:attrNameLst>
                                          </p:cBhvr>
                                          <p:to>
                                            <p:strVal val="visible"/>
                                          </p:to>
                                        </p:set>
                                        <p:anim by="(-#ppt_w*2)" calcmode="lin" valueType="num">
                                          <p:cBhvr rctx="PPT">
                                            <p:cTn id="121" dur="150" autoRev="1" fill="hold">
                                              <p:stCondLst>
                                                <p:cond delay="0"/>
                                              </p:stCondLst>
                                            </p:cTn>
                                            <p:tgtEl>
                                              <p:spTgt spid="90"/>
                                            </p:tgtEl>
                                            <p:attrNameLst>
                                              <p:attrName>ppt_w</p:attrName>
                                            </p:attrNameLst>
                                          </p:cBhvr>
                                        </p:anim>
                                        <p:anim by="(#ppt_w*0.50)" calcmode="lin" valueType="num">
                                          <p:cBhvr>
                                            <p:cTn id="122" dur="150" decel="50000" autoRev="1" fill="hold">
                                              <p:stCondLst>
                                                <p:cond delay="0"/>
                                              </p:stCondLst>
                                            </p:cTn>
                                            <p:tgtEl>
                                              <p:spTgt spid="90"/>
                                            </p:tgtEl>
                                            <p:attrNameLst>
                                              <p:attrName>ppt_x</p:attrName>
                                            </p:attrNameLst>
                                          </p:cBhvr>
                                        </p:anim>
                                        <p:anim from="(-#ppt_h/2)" to="(#ppt_y)" calcmode="lin" valueType="num">
                                          <p:cBhvr>
                                            <p:cTn id="123" dur="300" fill="hold">
                                              <p:stCondLst>
                                                <p:cond delay="0"/>
                                              </p:stCondLst>
                                            </p:cTn>
                                            <p:tgtEl>
                                              <p:spTgt spid="90"/>
                                            </p:tgtEl>
                                            <p:attrNameLst>
                                              <p:attrName>ppt_y</p:attrName>
                                            </p:attrNameLst>
                                          </p:cBhvr>
                                        </p:anim>
                                        <p:animRot by="21600000">
                                          <p:cBhvr>
                                            <p:cTn id="124" dur="300" fill="hold">
                                              <p:stCondLst>
                                                <p:cond delay="0"/>
                                              </p:stCondLst>
                                            </p:cTn>
                                            <p:tgtEl>
                                              <p:spTgt spid="90"/>
                                            </p:tgtEl>
                                            <p:attrNameLst>
                                              <p:attrName>r</p:attrName>
                                            </p:attrNameLst>
                                          </p:cBhvr>
                                        </p:animRot>
                                      </p:childTnLst>
                                    </p:cTn>
                                  </p:par>
                                </p:childTnLst>
                              </p:cTn>
                            </p:par>
                            <p:par>
                              <p:cTn id="125" fill="hold">
                                <p:stCondLst>
                                  <p:cond delay="4210"/>
                                </p:stCondLst>
                                <p:childTnLst>
                                  <p:par>
                                    <p:cTn id="126" presetID="31" presetClass="entr" presetSubtype="0" fill="hold" grpId="0" nodeType="afterEffect">
                                      <p:stCondLst>
                                        <p:cond delay="0"/>
                                      </p:stCondLst>
                                      <p:childTnLst>
                                        <p:set>
                                          <p:cBhvr>
                                            <p:cTn id="127" dur="1" fill="hold">
                                              <p:stCondLst>
                                                <p:cond delay="0"/>
                                              </p:stCondLst>
                                            </p:cTn>
                                            <p:tgtEl>
                                              <p:spTgt spid="91"/>
                                            </p:tgtEl>
                                            <p:attrNameLst>
                                              <p:attrName>style.visibility</p:attrName>
                                            </p:attrNameLst>
                                          </p:cBhvr>
                                          <p:to>
                                            <p:strVal val="visible"/>
                                          </p:to>
                                        </p:set>
                                        <p:anim calcmode="lin" valueType="num">
                                          <p:cBhvr>
                                            <p:cTn id="128" dur="500" fill="hold"/>
                                            <p:tgtEl>
                                              <p:spTgt spid="91"/>
                                            </p:tgtEl>
                                            <p:attrNameLst>
                                              <p:attrName>ppt_w</p:attrName>
                                            </p:attrNameLst>
                                          </p:cBhvr>
                                          <p:tavLst>
                                            <p:tav tm="0">
                                              <p:val>
                                                <p:fltVal val="0"/>
                                              </p:val>
                                            </p:tav>
                                            <p:tav tm="100000">
                                              <p:val>
                                                <p:strVal val="#ppt_w"/>
                                              </p:val>
                                            </p:tav>
                                          </p:tavLst>
                                        </p:anim>
                                        <p:anim calcmode="lin" valueType="num">
                                          <p:cBhvr>
                                            <p:cTn id="129" dur="500" fill="hold"/>
                                            <p:tgtEl>
                                              <p:spTgt spid="91"/>
                                            </p:tgtEl>
                                            <p:attrNameLst>
                                              <p:attrName>ppt_h</p:attrName>
                                            </p:attrNameLst>
                                          </p:cBhvr>
                                          <p:tavLst>
                                            <p:tav tm="0">
                                              <p:val>
                                                <p:fltVal val="0"/>
                                              </p:val>
                                            </p:tav>
                                            <p:tav tm="100000">
                                              <p:val>
                                                <p:strVal val="#ppt_h"/>
                                              </p:val>
                                            </p:tav>
                                          </p:tavLst>
                                        </p:anim>
                                        <p:anim calcmode="lin" valueType="num">
                                          <p:cBhvr>
                                            <p:cTn id="130" dur="500" fill="hold"/>
                                            <p:tgtEl>
                                              <p:spTgt spid="91"/>
                                            </p:tgtEl>
                                            <p:attrNameLst>
                                              <p:attrName>style.rotation</p:attrName>
                                            </p:attrNameLst>
                                          </p:cBhvr>
                                          <p:tavLst>
                                            <p:tav tm="0">
                                              <p:val>
                                                <p:fltVal val="90"/>
                                              </p:val>
                                            </p:tav>
                                            <p:tav tm="100000">
                                              <p:val>
                                                <p:fltVal val="0"/>
                                              </p:val>
                                            </p:tav>
                                          </p:tavLst>
                                        </p:anim>
                                        <p:animEffect transition="in" filter="fade">
                                          <p:cBhvr>
                                            <p:cTn id="131" dur="500"/>
                                            <p:tgtEl>
                                              <p:spTgt spid="91"/>
                                            </p:tgtEl>
                                          </p:cBhvr>
                                        </p:animEffect>
                                      </p:childTnLst>
                                    </p:cTn>
                                  </p:par>
                                  <p:par>
                                    <p:cTn id="132" presetID="31" presetClass="entr" presetSubtype="0" fill="hold" grpId="0" nodeType="withEffect">
                                      <p:stCondLst>
                                        <p:cond delay="0"/>
                                      </p:stCondLst>
                                      <p:childTnLst>
                                        <p:set>
                                          <p:cBhvr>
                                            <p:cTn id="133" dur="1" fill="hold">
                                              <p:stCondLst>
                                                <p:cond delay="0"/>
                                              </p:stCondLst>
                                            </p:cTn>
                                            <p:tgtEl>
                                              <p:spTgt spid="92"/>
                                            </p:tgtEl>
                                            <p:attrNameLst>
                                              <p:attrName>style.visibility</p:attrName>
                                            </p:attrNameLst>
                                          </p:cBhvr>
                                          <p:to>
                                            <p:strVal val="visible"/>
                                          </p:to>
                                        </p:set>
                                        <p:anim calcmode="lin" valueType="num">
                                          <p:cBhvr>
                                            <p:cTn id="134" dur="500" fill="hold"/>
                                            <p:tgtEl>
                                              <p:spTgt spid="92"/>
                                            </p:tgtEl>
                                            <p:attrNameLst>
                                              <p:attrName>ppt_w</p:attrName>
                                            </p:attrNameLst>
                                          </p:cBhvr>
                                          <p:tavLst>
                                            <p:tav tm="0">
                                              <p:val>
                                                <p:fltVal val="0"/>
                                              </p:val>
                                            </p:tav>
                                            <p:tav tm="100000">
                                              <p:val>
                                                <p:strVal val="#ppt_w"/>
                                              </p:val>
                                            </p:tav>
                                          </p:tavLst>
                                        </p:anim>
                                        <p:anim calcmode="lin" valueType="num">
                                          <p:cBhvr>
                                            <p:cTn id="135" dur="500" fill="hold"/>
                                            <p:tgtEl>
                                              <p:spTgt spid="92"/>
                                            </p:tgtEl>
                                            <p:attrNameLst>
                                              <p:attrName>ppt_h</p:attrName>
                                            </p:attrNameLst>
                                          </p:cBhvr>
                                          <p:tavLst>
                                            <p:tav tm="0">
                                              <p:val>
                                                <p:fltVal val="0"/>
                                              </p:val>
                                            </p:tav>
                                            <p:tav tm="100000">
                                              <p:val>
                                                <p:strVal val="#ppt_h"/>
                                              </p:val>
                                            </p:tav>
                                          </p:tavLst>
                                        </p:anim>
                                        <p:anim calcmode="lin" valueType="num">
                                          <p:cBhvr>
                                            <p:cTn id="136" dur="500" fill="hold"/>
                                            <p:tgtEl>
                                              <p:spTgt spid="92"/>
                                            </p:tgtEl>
                                            <p:attrNameLst>
                                              <p:attrName>style.rotation</p:attrName>
                                            </p:attrNameLst>
                                          </p:cBhvr>
                                          <p:tavLst>
                                            <p:tav tm="0">
                                              <p:val>
                                                <p:fltVal val="90"/>
                                              </p:val>
                                            </p:tav>
                                            <p:tav tm="100000">
                                              <p:val>
                                                <p:fltVal val="0"/>
                                              </p:val>
                                            </p:tav>
                                          </p:tavLst>
                                        </p:anim>
                                        <p:animEffect transition="in" filter="fade">
                                          <p:cBhvr>
                                            <p:cTn id="137" dur="500"/>
                                            <p:tgtEl>
                                              <p:spTgt spid="92"/>
                                            </p:tgtEl>
                                          </p:cBhvr>
                                        </p:animEffect>
                                      </p:childTnLst>
                                    </p:cTn>
                                  </p:par>
                                  <p:par>
                                    <p:cTn id="138" presetID="31" presetClass="entr" presetSubtype="0" fill="hold" grpId="0" nodeType="withEffect">
                                      <p:stCondLst>
                                        <p:cond delay="0"/>
                                      </p:stCondLst>
                                      <p:childTnLst>
                                        <p:set>
                                          <p:cBhvr>
                                            <p:cTn id="139" dur="1" fill="hold">
                                              <p:stCondLst>
                                                <p:cond delay="0"/>
                                              </p:stCondLst>
                                            </p:cTn>
                                            <p:tgtEl>
                                              <p:spTgt spid="93"/>
                                            </p:tgtEl>
                                            <p:attrNameLst>
                                              <p:attrName>style.visibility</p:attrName>
                                            </p:attrNameLst>
                                          </p:cBhvr>
                                          <p:to>
                                            <p:strVal val="visible"/>
                                          </p:to>
                                        </p:set>
                                        <p:anim calcmode="lin" valueType="num">
                                          <p:cBhvr>
                                            <p:cTn id="140" dur="500" fill="hold"/>
                                            <p:tgtEl>
                                              <p:spTgt spid="93"/>
                                            </p:tgtEl>
                                            <p:attrNameLst>
                                              <p:attrName>ppt_w</p:attrName>
                                            </p:attrNameLst>
                                          </p:cBhvr>
                                          <p:tavLst>
                                            <p:tav tm="0">
                                              <p:val>
                                                <p:fltVal val="0"/>
                                              </p:val>
                                            </p:tav>
                                            <p:tav tm="100000">
                                              <p:val>
                                                <p:strVal val="#ppt_w"/>
                                              </p:val>
                                            </p:tav>
                                          </p:tavLst>
                                        </p:anim>
                                        <p:anim calcmode="lin" valueType="num">
                                          <p:cBhvr>
                                            <p:cTn id="141" dur="500" fill="hold"/>
                                            <p:tgtEl>
                                              <p:spTgt spid="93"/>
                                            </p:tgtEl>
                                            <p:attrNameLst>
                                              <p:attrName>ppt_h</p:attrName>
                                            </p:attrNameLst>
                                          </p:cBhvr>
                                          <p:tavLst>
                                            <p:tav tm="0">
                                              <p:val>
                                                <p:fltVal val="0"/>
                                              </p:val>
                                            </p:tav>
                                            <p:tav tm="100000">
                                              <p:val>
                                                <p:strVal val="#ppt_h"/>
                                              </p:val>
                                            </p:tav>
                                          </p:tavLst>
                                        </p:anim>
                                        <p:anim calcmode="lin" valueType="num">
                                          <p:cBhvr>
                                            <p:cTn id="142" dur="500" fill="hold"/>
                                            <p:tgtEl>
                                              <p:spTgt spid="93"/>
                                            </p:tgtEl>
                                            <p:attrNameLst>
                                              <p:attrName>style.rotation</p:attrName>
                                            </p:attrNameLst>
                                          </p:cBhvr>
                                          <p:tavLst>
                                            <p:tav tm="0">
                                              <p:val>
                                                <p:fltVal val="90"/>
                                              </p:val>
                                            </p:tav>
                                            <p:tav tm="100000">
                                              <p:val>
                                                <p:fltVal val="0"/>
                                              </p:val>
                                            </p:tav>
                                          </p:tavLst>
                                        </p:anim>
                                        <p:animEffect transition="in" filter="fade">
                                          <p:cBhvr>
                                            <p:cTn id="143" dur="500"/>
                                            <p:tgtEl>
                                              <p:spTgt spid="93"/>
                                            </p:tgtEl>
                                          </p:cBhvr>
                                        </p:animEffect>
                                      </p:childTnLst>
                                    </p:cTn>
                                  </p:par>
                                  <p:par>
                                    <p:cTn id="144" presetID="31" presetClass="entr" presetSubtype="0" fill="hold" grpId="0" nodeType="withEffect">
                                      <p:stCondLst>
                                        <p:cond delay="0"/>
                                      </p:stCondLst>
                                      <p:childTnLst>
                                        <p:set>
                                          <p:cBhvr>
                                            <p:cTn id="145" dur="1" fill="hold">
                                              <p:stCondLst>
                                                <p:cond delay="0"/>
                                              </p:stCondLst>
                                            </p:cTn>
                                            <p:tgtEl>
                                              <p:spTgt spid="94"/>
                                            </p:tgtEl>
                                            <p:attrNameLst>
                                              <p:attrName>style.visibility</p:attrName>
                                            </p:attrNameLst>
                                          </p:cBhvr>
                                          <p:to>
                                            <p:strVal val="visible"/>
                                          </p:to>
                                        </p:set>
                                        <p:anim calcmode="lin" valueType="num">
                                          <p:cBhvr>
                                            <p:cTn id="146" dur="500" fill="hold"/>
                                            <p:tgtEl>
                                              <p:spTgt spid="94"/>
                                            </p:tgtEl>
                                            <p:attrNameLst>
                                              <p:attrName>ppt_w</p:attrName>
                                            </p:attrNameLst>
                                          </p:cBhvr>
                                          <p:tavLst>
                                            <p:tav tm="0">
                                              <p:val>
                                                <p:fltVal val="0"/>
                                              </p:val>
                                            </p:tav>
                                            <p:tav tm="100000">
                                              <p:val>
                                                <p:strVal val="#ppt_w"/>
                                              </p:val>
                                            </p:tav>
                                          </p:tavLst>
                                        </p:anim>
                                        <p:anim calcmode="lin" valueType="num">
                                          <p:cBhvr>
                                            <p:cTn id="147" dur="500" fill="hold"/>
                                            <p:tgtEl>
                                              <p:spTgt spid="94"/>
                                            </p:tgtEl>
                                            <p:attrNameLst>
                                              <p:attrName>ppt_h</p:attrName>
                                            </p:attrNameLst>
                                          </p:cBhvr>
                                          <p:tavLst>
                                            <p:tav tm="0">
                                              <p:val>
                                                <p:fltVal val="0"/>
                                              </p:val>
                                            </p:tav>
                                            <p:tav tm="100000">
                                              <p:val>
                                                <p:strVal val="#ppt_h"/>
                                              </p:val>
                                            </p:tav>
                                          </p:tavLst>
                                        </p:anim>
                                        <p:anim calcmode="lin" valueType="num">
                                          <p:cBhvr>
                                            <p:cTn id="148" dur="500" fill="hold"/>
                                            <p:tgtEl>
                                              <p:spTgt spid="94"/>
                                            </p:tgtEl>
                                            <p:attrNameLst>
                                              <p:attrName>style.rotation</p:attrName>
                                            </p:attrNameLst>
                                          </p:cBhvr>
                                          <p:tavLst>
                                            <p:tav tm="0">
                                              <p:val>
                                                <p:fltVal val="90"/>
                                              </p:val>
                                            </p:tav>
                                            <p:tav tm="100000">
                                              <p:val>
                                                <p:fltVal val="0"/>
                                              </p:val>
                                            </p:tav>
                                          </p:tavLst>
                                        </p:anim>
                                        <p:animEffect transition="in" filter="fade">
                                          <p:cBhvr>
                                            <p:cTn id="149" dur="500"/>
                                            <p:tgtEl>
                                              <p:spTgt spid="9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9" grpId="0" animBg="1"/>
          <p:bldP spid="70" grpId="0" animBg="1"/>
          <p:bldP spid="71" grpId="0" animBg="1"/>
          <p:bldP spid="72" grpId="0" animBg="1"/>
          <p:bldP spid="73" grpId="0" animBg="1"/>
          <p:bldP spid="74" grpId="0" animBg="1"/>
          <p:bldP spid="75" grpId="0" animBg="1"/>
          <p:bldP spid="76" grpId="0" animBg="1"/>
          <p:bldP spid="77" grpId="0" animBg="1"/>
          <p:bldP spid="78" grpId="0" animBg="1"/>
          <p:bldP spid="79" grpId="0"/>
          <p:bldP spid="79" grpId="1"/>
          <p:bldP spid="80" grpId="0"/>
          <p:bldP spid="80" grpId="1"/>
          <p:bldP spid="81" grpId="0"/>
          <p:bldP spid="81" grpId="1"/>
          <p:bldP spid="82" grpId="0"/>
          <p:bldP spid="82" grpId="1"/>
          <p:bldP spid="83" grpId="0" animBg="1"/>
          <p:bldP spid="84" grpId="0" animBg="1"/>
          <p:bldP spid="85" grpId="0" animBg="1"/>
          <p:bldP spid="86" grpId="0" animBg="1"/>
          <p:bldP spid="87" grpId="0"/>
          <p:bldP spid="88" grpId="0"/>
          <p:bldP spid="89" grpId="0"/>
          <p:bldP spid="90" grpId="0"/>
          <p:bldP spid="91" grpId="0" animBg="1"/>
          <p:bldP spid="92" grpId="0" animBg="1"/>
          <p:bldP spid="93" grpId="0"/>
          <p:bldP spid="94" grpId="0"/>
          <p:bldP spid="95" grpId="0"/>
          <p:bldP spid="96" grpId="0"/>
          <p:bldP spid="97" grpId="0"/>
          <p:bldP spid="98" grpId="0"/>
          <p:bldP spid="42" grpId="0" animBg="1"/>
          <p:bldP spid="43" grpId="0"/>
        </p:bldLst>
      </p:timing>
    </mc:Fallback>
  </mc:AlternateContent>
</p:sld>
</file>

<file path=ppt/slides/slide19.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3" name="矩形 22"/>
          <p:cNvSpPr/>
          <p:nvPr/>
        </p:nvSpPr>
        <p:spPr bwMode="auto">
          <a:xfrm>
            <a:off x="-12595" y="681540"/>
            <a:ext cx="9144000" cy="421246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F8F8F8"/>
                </a:solidFill>
                <a:latin typeface="+mj-ea"/>
                <a:ea typeface="+mj-ea"/>
              </a:rPr>
              <a:t>经营业绩</a:t>
            </a:r>
          </a:p>
        </p:txBody>
      </p:sp>
      <p:sp>
        <p:nvSpPr>
          <p:cNvPr id="28" name="Freeform 5"/>
          <p:cNvSpPr>
            <a:spLocks/>
          </p:cNvSpPr>
          <p:nvPr/>
        </p:nvSpPr>
        <p:spPr bwMode="auto">
          <a:xfrm>
            <a:off x="242681" y="78949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sz="1600">
              <a:solidFill>
                <a:srgbClr val="F8F8F8"/>
              </a:solidFill>
            </a:endParaRPr>
          </a:p>
        </p:txBody>
      </p:sp>
      <p:sp>
        <p:nvSpPr>
          <p:cNvPr id="34" name="TextBox 33"/>
          <p:cNvSpPr txBox="1"/>
          <p:nvPr/>
        </p:nvSpPr>
        <p:spPr>
          <a:xfrm>
            <a:off x="434872" y="751059"/>
            <a:ext cx="2536555" cy="377008"/>
          </a:xfrm>
          <a:prstGeom prst="rect">
            <a:avLst/>
          </a:prstGeom>
          <a:noFill/>
        </p:spPr>
        <p:txBody>
          <a:bodyPr wrap="none" lIns="68562" tIns="34281" rIns="68562" bIns="34281" rtlCol="0">
            <a:spAutoFit/>
          </a:bodyPr>
          <a:lstStyle>
            <a:defPPr>
              <a:defRPr lang="zh-CN"/>
            </a:defPPr>
            <a:lvl1pPr>
              <a:defRPr sz="2400">
                <a:latin typeface="+mj-ea"/>
                <a:ea typeface="+mj-ea"/>
              </a:defRPr>
            </a:lvl1pPr>
          </a:lstStyle>
          <a:p>
            <a:r>
              <a:rPr lang="en-US" altLang="zh-CN" sz="2000" dirty="0"/>
              <a:t>2014</a:t>
            </a:r>
            <a:r>
              <a:rPr lang="zh-CN" altLang="en-US" sz="2000" dirty="0"/>
              <a:t>年公司主要任务</a:t>
            </a:r>
          </a:p>
        </p:txBody>
      </p:sp>
      <p:sp>
        <p:nvSpPr>
          <p:cNvPr id="36" name="TextBox 35"/>
          <p:cNvSpPr txBox="1"/>
          <p:nvPr/>
        </p:nvSpPr>
        <p:spPr>
          <a:xfrm>
            <a:off x="336848" y="1454378"/>
            <a:ext cx="2570956" cy="1546559"/>
          </a:xfrm>
          <a:prstGeom prst="rect">
            <a:avLst/>
          </a:prstGeom>
          <a:noFill/>
        </p:spPr>
        <p:txBody>
          <a:bodyPr wrap="square" lIns="68562" tIns="34281" rIns="68562" bIns="34281" rtlCol="0">
            <a:spAutoFit/>
          </a:bodyPr>
          <a:lstStyle/>
          <a:p>
            <a:pPr>
              <a:lnSpc>
                <a:spcPct val="150000"/>
              </a:lnSpc>
            </a:pPr>
            <a:r>
              <a:rPr lang="zh-CN" altLang="en-US" sz="1600" dirty="0">
                <a:solidFill>
                  <a:schemeClr val="bg1"/>
                </a:solidFill>
                <a:latin typeface="+mn-ea"/>
                <a:ea typeface="+mn-ea"/>
              </a:rPr>
              <a:t>这里输入您的文字这里输入您的文字这里输入您的文字这里输入您的文字这里输入您文字</a:t>
            </a:r>
          </a:p>
        </p:txBody>
      </p:sp>
      <p:grpSp>
        <p:nvGrpSpPr>
          <p:cNvPr id="37" name="组合 36"/>
          <p:cNvGrpSpPr/>
          <p:nvPr/>
        </p:nvGrpSpPr>
        <p:grpSpPr>
          <a:xfrm>
            <a:off x="873820" y="1390780"/>
            <a:ext cx="5703247" cy="3424238"/>
            <a:chOff x="1706563" y="1090612"/>
            <a:chExt cx="7607300" cy="4565650"/>
          </a:xfrm>
          <a:solidFill>
            <a:schemeClr val="accent5"/>
          </a:solidFill>
        </p:grpSpPr>
        <p:sp>
          <p:nvSpPr>
            <p:cNvPr id="38" name="Freeform 613"/>
            <p:cNvSpPr>
              <a:spLocks noEditPoints="1"/>
            </p:cNvSpPr>
            <p:nvPr/>
          </p:nvSpPr>
          <p:spPr bwMode="auto">
            <a:xfrm>
              <a:off x="5049838" y="2849563"/>
              <a:ext cx="801688" cy="1449388"/>
            </a:xfrm>
            <a:custGeom>
              <a:avLst/>
              <a:gdLst>
                <a:gd name="T0" fmla="*/ 846 w 893"/>
                <a:gd name="T1" fmla="*/ 184 h 1613"/>
                <a:gd name="T2" fmla="*/ 765 w 893"/>
                <a:gd name="T3" fmla="*/ 894 h 1613"/>
                <a:gd name="T4" fmla="*/ 769 w 893"/>
                <a:gd name="T5" fmla="*/ 911 h 1613"/>
                <a:gd name="T6" fmla="*/ 771 w 893"/>
                <a:gd name="T7" fmla="*/ 913 h 1613"/>
                <a:gd name="T8" fmla="*/ 763 w 893"/>
                <a:gd name="T9" fmla="*/ 1043 h 1613"/>
                <a:gd name="T10" fmla="*/ 759 w 893"/>
                <a:gd name="T11" fmla="*/ 1568 h 1613"/>
                <a:gd name="T12" fmla="*/ 271 w 893"/>
                <a:gd name="T13" fmla="*/ 1568 h 1613"/>
                <a:gd name="T14" fmla="*/ 157 w 893"/>
                <a:gd name="T15" fmla="*/ 1456 h 1613"/>
                <a:gd name="T16" fmla="*/ 151 w 893"/>
                <a:gd name="T17" fmla="*/ 1452 h 1613"/>
                <a:gd name="T18" fmla="*/ 49 w 893"/>
                <a:gd name="T19" fmla="*/ 1355 h 1613"/>
                <a:gd name="T20" fmla="*/ 286 w 893"/>
                <a:gd name="T21" fmla="*/ 869 h 1613"/>
                <a:gd name="T22" fmla="*/ 491 w 893"/>
                <a:gd name="T23" fmla="*/ 871 h 1613"/>
                <a:gd name="T24" fmla="*/ 512 w 893"/>
                <a:gd name="T25" fmla="*/ 887 h 1613"/>
                <a:gd name="T26" fmla="*/ 628 w 893"/>
                <a:gd name="T27" fmla="*/ 887 h 1613"/>
                <a:gd name="T28" fmla="*/ 649 w 893"/>
                <a:gd name="T29" fmla="*/ 872 h 1613"/>
                <a:gd name="T30" fmla="*/ 690 w 893"/>
                <a:gd name="T31" fmla="*/ 872 h 1613"/>
                <a:gd name="T32" fmla="*/ 706 w 893"/>
                <a:gd name="T33" fmla="*/ 866 h 1613"/>
                <a:gd name="T34" fmla="*/ 713 w 893"/>
                <a:gd name="T35" fmla="*/ 850 h 1613"/>
                <a:gd name="T36" fmla="*/ 718 w 893"/>
                <a:gd name="T37" fmla="*/ 176 h 1613"/>
                <a:gd name="T38" fmla="*/ 711 w 893"/>
                <a:gd name="T39" fmla="*/ 160 h 1613"/>
                <a:gd name="T40" fmla="*/ 696 w 893"/>
                <a:gd name="T41" fmla="*/ 153 h 1613"/>
                <a:gd name="T42" fmla="*/ 455 w 893"/>
                <a:gd name="T43" fmla="*/ 152 h 1613"/>
                <a:gd name="T44" fmla="*/ 469 w 893"/>
                <a:gd name="T45" fmla="*/ 53 h 1613"/>
                <a:gd name="T46" fmla="*/ 832 w 893"/>
                <a:gd name="T47" fmla="*/ 167 h 1613"/>
                <a:gd name="T48" fmla="*/ 847 w 893"/>
                <a:gd name="T49" fmla="*/ 179 h 1613"/>
                <a:gd name="T50" fmla="*/ 846 w 893"/>
                <a:gd name="T51" fmla="*/ 184 h 1613"/>
                <a:gd name="T52" fmla="*/ 850 w 893"/>
                <a:gd name="T53" fmla="*/ 127 h 1613"/>
                <a:gd name="T54" fmla="*/ 847 w 893"/>
                <a:gd name="T55" fmla="*/ 126 h 1613"/>
                <a:gd name="T56" fmla="*/ 457 w 893"/>
                <a:gd name="T57" fmla="*/ 2 h 1613"/>
                <a:gd name="T58" fmla="*/ 439 w 893"/>
                <a:gd name="T59" fmla="*/ 5 h 1613"/>
                <a:gd name="T60" fmla="*/ 429 w 893"/>
                <a:gd name="T61" fmla="*/ 20 h 1613"/>
                <a:gd name="T62" fmla="*/ 407 w 893"/>
                <a:gd name="T63" fmla="*/ 170 h 1613"/>
                <a:gd name="T64" fmla="*/ 412 w 893"/>
                <a:gd name="T65" fmla="*/ 188 h 1613"/>
                <a:gd name="T66" fmla="*/ 429 w 893"/>
                <a:gd name="T67" fmla="*/ 196 h 1613"/>
                <a:gd name="T68" fmla="*/ 673 w 893"/>
                <a:gd name="T69" fmla="*/ 198 h 1613"/>
                <a:gd name="T70" fmla="*/ 669 w 893"/>
                <a:gd name="T71" fmla="*/ 828 h 1613"/>
                <a:gd name="T72" fmla="*/ 628 w 893"/>
                <a:gd name="T73" fmla="*/ 827 h 1613"/>
                <a:gd name="T74" fmla="*/ 612 w 893"/>
                <a:gd name="T75" fmla="*/ 834 h 1613"/>
                <a:gd name="T76" fmla="*/ 607 w 893"/>
                <a:gd name="T77" fmla="*/ 842 h 1613"/>
                <a:gd name="T78" fmla="*/ 533 w 893"/>
                <a:gd name="T79" fmla="*/ 842 h 1613"/>
                <a:gd name="T80" fmla="*/ 512 w 893"/>
                <a:gd name="T81" fmla="*/ 826 h 1613"/>
                <a:gd name="T82" fmla="*/ 272 w 893"/>
                <a:gd name="T83" fmla="*/ 825 h 1613"/>
                <a:gd name="T84" fmla="*/ 252 w 893"/>
                <a:gd name="T85" fmla="*/ 837 h 1613"/>
                <a:gd name="T86" fmla="*/ 3 w 893"/>
                <a:gd name="T87" fmla="*/ 1348 h 1613"/>
                <a:gd name="T88" fmla="*/ 6 w 893"/>
                <a:gd name="T89" fmla="*/ 1371 h 1613"/>
                <a:gd name="T90" fmla="*/ 128 w 893"/>
                <a:gd name="T91" fmla="*/ 1490 h 1613"/>
                <a:gd name="T92" fmla="*/ 247 w 893"/>
                <a:gd name="T93" fmla="*/ 1606 h 1613"/>
                <a:gd name="T94" fmla="*/ 262 w 893"/>
                <a:gd name="T95" fmla="*/ 1613 h 1613"/>
                <a:gd name="T96" fmla="*/ 781 w 893"/>
                <a:gd name="T97" fmla="*/ 1613 h 1613"/>
                <a:gd name="T98" fmla="*/ 803 w 893"/>
                <a:gd name="T99" fmla="*/ 1591 h 1613"/>
                <a:gd name="T100" fmla="*/ 807 w 893"/>
                <a:gd name="T101" fmla="*/ 1041 h 1613"/>
                <a:gd name="T102" fmla="*/ 807 w 893"/>
                <a:gd name="T103" fmla="*/ 1037 h 1613"/>
                <a:gd name="T104" fmla="*/ 816 w 893"/>
                <a:gd name="T105" fmla="*/ 926 h 1613"/>
                <a:gd name="T106" fmla="*/ 816 w 893"/>
                <a:gd name="T107" fmla="*/ 898 h 1613"/>
                <a:gd name="T108" fmla="*/ 810 w 893"/>
                <a:gd name="T109" fmla="*/ 890 h 1613"/>
                <a:gd name="T110" fmla="*/ 889 w 893"/>
                <a:gd name="T111" fmla="*/ 193 h 1613"/>
                <a:gd name="T112" fmla="*/ 890 w 893"/>
                <a:gd name="T113" fmla="*/ 168 h 1613"/>
                <a:gd name="T114" fmla="*/ 850 w 893"/>
                <a:gd name="T115" fmla="*/ 127 h 1613"/>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Lst>
              <a:rect l="0" t="0" r="r" b="b"/>
              <a:pathLst>
                <a:path w="893" h="1613">
                  <a:moveTo>
                    <a:pt x="846" y="184"/>
                  </a:moveTo>
                  <a:cubicBezTo>
                    <a:pt x="841" y="214"/>
                    <a:pt x="768" y="867"/>
                    <a:pt x="765" y="894"/>
                  </a:cubicBezTo>
                  <a:cubicBezTo>
                    <a:pt x="764" y="900"/>
                    <a:pt x="766" y="906"/>
                    <a:pt x="769" y="911"/>
                  </a:cubicBezTo>
                  <a:lnTo>
                    <a:pt x="771" y="913"/>
                  </a:lnTo>
                  <a:cubicBezTo>
                    <a:pt x="750" y="958"/>
                    <a:pt x="760" y="1027"/>
                    <a:pt x="763" y="1043"/>
                  </a:cubicBezTo>
                  <a:lnTo>
                    <a:pt x="759" y="1568"/>
                  </a:lnTo>
                  <a:lnTo>
                    <a:pt x="271" y="1568"/>
                  </a:lnTo>
                  <a:lnTo>
                    <a:pt x="157" y="1456"/>
                  </a:lnTo>
                  <a:cubicBezTo>
                    <a:pt x="155" y="1455"/>
                    <a:pt x="154" y="1453"/>
                    <a:pt x="151" y="1452"/>
                  </a:cubicBezTo>
                  <a:cubicBezTo>
                    <a:pt x="119" y="1436"/>
                    <a:pt x="73" y="1384"/>
                    <a:pt x="49" y="1355"/>
                  </a:cubicBezTo>
                  <a:cubicBezTo>
                    <a:pt x="78" y="1296"/>
                    <a:pt x="203" y="1042"/>
                    <a:pt x="286" y="869"/>
                  </a:cubicBezTo>
                  <a:lnTo>
                    <a:pt x="491" y="871"/>
                  </a:lnTo>
                  <a:cubicBezTo>
                    <a:pt x="493" y="880"/>
                    <a:pt x="502" y="887"/>
                    <a:pt x="512" y="887"/>
                  </a:cubicBezTo>
                  <a:lnTo>
                    <a:pt x="628" y="887"/>
                  </a:lnTo>
                  <a:cubicBezTo>
                    <a:pt x="637" y="887"/>
                    <a:pt x="646" y="881"/>
                    <a:pt x="649" y="872"/>
                  </a:cubicBezTo>
                  <a:lnTo>
                    <a:pt x="690" y="872"/>
                  </a:lnTo>
                  <a:cubicBezTo>
                    <a:pt x="696" y="872"/>
                    <a:pt x="702" y="870"/>
                    <a:pt x="706" y="866"/>
                  </a:cubicBezTo>
                  <a:cubicBezTo>
                    <a:pt x="710" y="862"/>
                    <a:pt x="713" y="856"/>
                    <a:pt x="713" y="850"/>
                  </a:cubicBezTo>
                  <a:lnTo>
                    <a:pt x="718" y="176"/>
                  </a:lnTo>
                  <a:cubicBezTo>
                    <a:pt x="718" y="170"/>
                    <a:pt x="716" y="164"/>
                    <a:pt x="711" y="160"/>
                  </a:cubicBezTo>
                  <a:cubicBezTo>
                    <a:pt x="707" y="156"/>
                    <a:pt x="702" y="153"/>
                    <a:pt x="696" y="153"/>
                  </a:cubicBezTo>
                  <a:lnTo>
                    <a:pt x="455" y="152"/>
                  </a:lnTo>
                  <a:cubicBezTo>
                    <a:pt x="461" y="109"/>
                    <a:pt x="466" y="75"/>
                    <a:pt x="469" y="53"/>
                  </a:cubicBezTo>
                  <a:lnTo>
                    <a:pt x="832" y="167"/>
                  </a:lnTo>
                  <a:cubicBezTo>
                    <a:pt x="842" y="173"/>
                    <a:pt x="846" y="177"/>
                    <a:pt x="847" y="179"/>
                  </a:cubicBezTo>
                  <a:cubicBezTo>
                    <a:pt x="846" y="180"/>
                    <a:pt x="846" y="182"/>
                    <a:pt x="846" y="184"/>
                  </a:cubicBezTo>
                  <a:close/>
                  <a:moveTo>
                    <a:pt x="850" y="127"/>
                  </a:moveTo>
                  <a:cubicBezTo>
                    <a:pt x="849" y="126"/>
                    <a:pt x="848" y="126"/>
                    <a:pt x="847" y="126"/>
                  </a:cubicBezTo>
                  <a:lnTo>
                    <a:pt x="457" y="2"/>
                  </a:lnTo>
                  <a:cubicBezTo>
                    <a:pt x="451" y="0"/>
                    <a:pt x="444" y="1"/>
                    <a:pt x="439" y="5"/>
                  </a:cubicBezTo>
                  <a:cubicBezTo>
                    <a:pt x="433" y="8"/>
                    <a:pt x="430" y="14"/>
                    <a:pt x="429" y="20"/>
                  </a:cubicBezTo>
                  <a:cubicBezTo>
                    <a:pt x="429" y="20"/>
                    <a:pt x="420" y="83"/>
                    <a:pt x="407" y="170"/>
                  </a:cubicBezTo>
                  <a:cubicBezTo>
                    <a:pt x="406" y="177"/>
                    <a:pt x="408" y="183"/>
                    <a:pt x="412" y="188"/>
                  </a:cubicBezTo>
                  <a:cubicBezTo>
                    <a:pt x="417" y="193"/>
                    <a:pt x="423" y="196"/>
                    <a:pt x="429" y="196"/>
                  </a:cubicBezTo>
                  <a:lnTo>
                    <a:pt x="673" y="198"/>
                  </a:lnTo>
                  <a:lnTo>
                    <a:pt x="669" y="828"/>
                  </a:lnTo>
                  <a:lnTo>
                    <a:pt x="628" y="827"/>
                  </a:lnTo>
                  <a:cubicBezTo>
                    <a:pt x="623" y="827"/>
                    <a:pt x="616" y="829"/>
                    <a:pt x="612" y="834"/>
                  </a:cubicBezTo>
                  <a:cubicBezTo>
                    <a:pt x="610" y="836"/>
                    <a:pt x="608" y="839"/>
                    <a:pt x="607" y="842"/>
                  </a:cubicBezTo>
                  <a:lnTo>
                    <a:pt x="533" y="842"/>
                  </a:lnTo>
                  <a:cubicBezTo>
                    <a:pt x="531" y="833"/>
                    <a:pt x="522" y="826"/>
                    <a:pt x="512" y="826"/>
                  </a:cubicBezTo>
                  <a:lnTo>
                    <a:pt x="272" y="825"/>
                  </a:lnTo>
                  <a:cubicBezTo>
                    <a:pt x="264" y="825"/>
                    <a:pt x="256" y="829"/>
                    <a:pt x="252" y="837"/>
                  </a:cubicBezTo>
                  <a:cubicBezTo>
                    <a:pt x="159" y="1032"/>
                    <a:pt x="5" y="1345"/>
                    <a:pt x="3" y="1348"/>
                  </a:cubicBezTo>
                  <a:cubicBezTo>
                    <a:pt x="0" y="1355"/>
                    <a:pt x="0" y="1364"/>
                    <a:pt x="6" y="1371"/>
                  </a:cubicBezTo>
                  <a:cubicBezTo>
                    <a:pt x="8" y="1375"/>
                    <a:pt x="75" y="1462"/>
                    <a:pt x="128" y="1490"/>
                  </a:cubicBezTo>
                  <a:lnTo>
                    <a:pt x="247" y="1606"/>
                  </a:lnTo>
                  <a:cubicBezTo>
                    <a:pt x="251" y="1610"/>
                    <a:pt x="256" y="1613"/>
                    <a:pt x="262" y="1613"/>
                  </a:cubicBezTo>
                  <a:lnTo>
                    <a:pt x="781" y="1613"/>
                  </a:lnTo>
                  <a:cubicBezTo>
                    <a:pt x="793" y="1613"/>
                    <a:pt x="803" y="1603"/>
                    <a:pt x="803" y="1591"/>
                  </a:cubicBezTo>
                  <a:lnTo>
                    <a:pt x="807" y="1041"/>
                  </a:lnTo>
                  <a:cubicBezTo>
                    <a:pt x="807" y="1040"/>
                    <a:pt x="807" y="1038"/>
                    <a:pt x="807" y="1037"/>
                  </a:cubicBezTo>
                  <a:cubicBezTo>
                    <a:pt x="801" y="1005"/>
                    <a:pt x="798" y="947"/>
                    <a:pt x="816" y="926"/>
                  </a:cubicBezTo>
                  <a:cubicBezTo>
                    <a:pt x="822" y="917"/>
                    <a:pt x="822" y="906"/>
                    <a:pt x="816" y="898"/>
                  </a:cubicBezTo>
                  <a:lnTo>
                    <a:pt x="810" y="890"/>
                  </a:lnTo>
                  <a:cubicBezTo>
                    <a:pt x="819" y="811"/>
                    <a:pt x="882" y="247"/>
                    <a:pt x="889" y="193"/>
                  </a:cubicBezTo>
                  <a:cubicBezTo>
                    <a:pt x="892" y="186"/>
                    <a:pt x="893" y="178"/>
                    <a:pt x="890" y="168"/>
                  </a:cubicBezTo>
                  <a:cubicBezTo>
                    <a:pt x="886" y="152"/>
                    <a:pt x="873" y="138"/>
                    <a:pt x="850" y="127"/>
                  </a:cubicBez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sp>
          <p:nvSpPr>
            <p:cNvPr id="39" name="Freeform 1044"/>
            <p:cNvSpPr>
              <a:spLocks/>
            </p:cNvSpPr>
            <p:nvPr/>
          </p:nvSpPr>
          <p:spPr bwMode="auto">
            <a:xfrm>
              <a:off x="1706563" y="1090612"/>
              <a:ext cx="7607300" cy="4565650"/>
            </a:xfrm>
            <a:custGeom>
              <a:avLst/>
              <a:gdLst>
                <a:gd name="T0" fmla="*/ 6560 w 8465"/>
                <a:gd name="T1" fmla="*/ 2039 h 5080"/>
                <a:gd name="T2" fmla="*/ 4970 w 8465"/>
                <a:gd name="T3" fmla="*/ 2957 h 5080"/>
                <a:gd name="T4" fmla="*/ 4920 w 8465"/>
                <a:gd name="T5" fmla="*/ 2002 h 5080"/>
                <a:gd name="T6" fmla="*/ 4663 w 8465"/>
                <a:gd name="T7" fmla="*/ 1598 h 5080"/>
                <a:gd name="T8" fmla="*/ 4857 w 8465"/>
                <a:gd name="T9" fmla="*/ 1644 h 5080"/>
                <a:gd name="T10" fmla="*/ 4939 w 8465"/>
                <a:gd name="T11" fmla="*/ 1558 h 5080"/>
                <a:gd name="T12" fmla="*/ 4883 w 8465"/>
                <a:gd name="T13" fmla="*/ 1426 h 5080"/>
                <a:gd name="T14" fmla="*/ 4757 w 8465"/>
                <a:gd name="T15" fmla="*/ 1408 h 5080"/>
                <a:gd name="T16" fmla="*/ 4274 w 8465"/>
                <a:gd name="T17" fmla="*/ 879 h 5080"/>
                <a:gd name="T18" fmla="*/ 4162 w 8465"/>
                <a:gd name="T19" fmla="*/ 551 h 5080"/>
                <a:gd name="T20" fmla="*/ 4248 w 8465"/>
                <a:gd name="T21" fmla="*/ 499 h 5080"/>
                <a:gd name="T22" fmla="*/ 4258 w 8465"/>
                <a:gd name="T23" fmla="*/ 399 h 5080"/>
                <a:gd name="T24" fmla="*/ 4267 w 8465"/>
                <a:gd name="T25" fmla="*/ 275 h 5080"/>
                <a:gd name="T26" fmla="*/ 4228 w 8465"/>
                <a:gd name="T27" fmla="*/ 179 h 5080"/>
                <a:gd name="T28" fmla="*/ 3956 w 8465"/>
                <a:gd name="T29" fmla="*/ 28 h 5080"/>
                <a:gd name="T30" fmla="*/ 3851 w 8465"/>
                <a:gd name="T31" fmla="*/ 467 h 5080"/>
                <a:gd name="T32" fmla="*/ 3868 w 8465"/>
                <a:gd name="T33" fmla="*/ 536 h 5080"/>
                <a:gd name="T34" fmla="*/ 3679 w 8465"/>
                <a:gd name="T35" fmla="*/ 907 h 5080"/>
                <a:gd name="T36" fmla="*/ 3658 w 8465"/>
                <a:gd name="T37" fmla="*/ 1771 h 5080"/>
                <a:gd name="T38" fmla="*/ 3797 w 8465"/>
                <a:gd name="T39" fmla="*/ 1943 h 5080"/>
                <a:gd name="T40" fmla="*/ 3435 w 8465"/>
                <a:gd name="T41" fmla="*/ 2102 h 5080"/>
                <a:gd name="T42" fmla="*/ 3430 w 8465"/>
                <a:gd name="T43" fmla="*/ 2821 h 5080"/>
                <a:gd name="T44" fmla="*/ 3619 w 8465"/>
                <a:gd name="T45" fmla="*/ 2822 h 5080"/>
                <a:gd name="T46" fmla="*/ 3414 w 8465"/>
                <a:gd name="T47" fmla="*/ 3459 h 5080"/>
                <a:gd name="T48" fmla="*/ 2511 w 8465"/>
                <a:gd name="T49" fmla="*/ 4359 h 5080"/>
                <a:gd name="T50" fmla="*/ 22 w 8465"/>
                <a:gd name="T51" fmla="*/ 5035 h 5080"/>
                <a:gd name="T52" fmla="*/ 391 w 8465"/>
                <a:gd name="T53" fmla="*/ 5069 h 5080"/>
                <a:gd name="T54" fmla="*/ 3032 w 8465"/>
                <a:gd name="T55" fmla="*/ 3578 h 5080"/>
                <a:gd name="T56" fmla="*/ 3541 w 8465"/>
                <a:gd name="T57" fmla="*/ 3252 h 5080"/>
                <a:gd name="T58" fmla="*/ 3597 w 8465"/>
                <a:gd name="T59" fmla="*/ 2778 h 5080"/>
                <a:gd name="T60" fmla="*/ 3481 w 8465"/>
                <a:gd name="T61" fmla="*/ 2777 h 5080"/>
                <a:gd name="T62" fmla="*/ 3822 w 8465"/>
                <a:gd name="T63" fmla="*/ 2128 h 5080"/>
                <a:gd name="T64" fmla="*/ 3828 w 8465"/>
                <a:gd name="T65" fmla="*/ 1907 h 5080"/>
                <a:gd name="T66" fmla="*/ 3699 w 8465"/>
                <a:gd name="T67" fmla="*/ 1725 h 5080"/>
                <a:gd name="T68" fmla="*/ 3720 w 8465"/>
                <a:gd name="T69" fmla="*/ 925 h 5080"/>
                <a:gd name="T70" fmla="*/ 3910 w 8465"/>
                <a:gd name="T71" fmla="*/ 551 h 5080"/>
                <a:gd name="T72" fmla="*/ 3910 w 8465"/>
                <a:gd name="T73" fmla="*/ 470 h 5080"/>
                <a:gd name="T74" fmla="*/ 3824 w 8465"/>
                <a:gd name="T75" fmla="*/ 284 h 5080"/>
                <a:gd name="T76" fmla="*/ 4128 w 8465"/>
                <a:gd name="T77" fmla="*/ 109 h 5080"/>
                <a:gd name="T78" fmla="*/ 4197 w 8465"/>
                <a:gd name="T79" fmla="*/ 254 h 5080"/>
                <a:gd name="T80" fmla="*/ 4204 w 8465"/>
                <a:gd name="T81" fmla="*/ 345 h 5080"/>
                <a:gd name="T82" fmla="*/ 4212 w 8465"/>
                <a:gd name="T83" fmla="*/ 428 h 5080"/>
                <a:gd name="T84" fmla="*/ 4203 w 8465"/>
                <a:gd name="T85" fmla="*/ 504 h 5080"/>
                <a:gd name="T86" fmla="*/ 4155 w 8465"/>
                <a:gd name="T87" fmla="*/ 500 h 5080"/>
                <a:gd name="T88" fmla="*/ 4126 w 8465"/>
                <a:gd name="T89" fmla="*/ 607 h 5080"/>
                <a:gd name="T90" fmla="*/ 4237 w 8465"/>
                <a:gd name="T91" fmla="*/ 904 h 5080"/>
                <a:gd name="T92" fmla="*/ 4708 w 8465"/>
                <a:gd name="T93" fmla="*/ 1432 h 5080"/>
                <a:gd name="T94" fmla="*/ 4795 w 8465"/>
                <a:gd name="T95" fmla="*/ 1446 h 5080"/>
                <a:gd name="T96" fmla="*/ 4862 w 8465"/>
                <a:gd name="T97" fmla="*/ 1468 h 5080"/>
                <a:gd name="T98" fmla="*/ 4894 w 8465"/>
                <a:gd name="T99" fmla="*/ 1557 h 5080"/>
                <a:gd name="T100" fmla="*/ 4849 w 8465"/>
                <a:gd name="T101" fmla="*/ 1600 h 5080"/>
                <a:gd name="T102" fmla="*/ 4688 w 8465"/>
                <a:gd name="T103" fmla="*/ 1538 h 5080"/>
                <a:gd name="T104" fmla="*/ 4401 w 8465"/>
                <a:gd name="T105" fmla="*/ 1477 h 5080"/>
                <a:gd name="T106" fmla="*/ 4409 w 8465"/>
                <a:gd name="T107" fmla="*/ 1663 h 5080"/>
                <a:gd name="T108" fmla="*/ 4730 w 8465"/>
                <a:gd name="T109" fmla="*/ 2745 h 5080"/>
                <a:gd name="T110" fmla="*/ 5176 w 8465"/>
                <a:gd name="T111" fmla="*/ 3002 h 5080"/>
                <a:gd name="T112" fmla="*/ 6592 w 8465"/>
                <a:gd name="T113" fmla="*/ 2077 h 5080"/>
                <a:gd name="T114" fmla="*/ 8280 w 8465"/>
                <a:gd name="T115" fmla="*/ 1313 h 5080"/>
                <a:gd name="T116" fmla="*/ 8424 w 8465"/>
                <a:gd name="T117" fmla="*/ 943 h 5080"/>
                <a:gd name="T118" fmla="*/ 8179 w 8465"/>
                <a:gd name="T119" fmla="*/ 1221 h 5080"/>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 ang="0">
                  <a:pos x="T26" y="T27"/>
                </a:cxn>
                <a:cxn ang="0">
                  <a:pos x="T28" y="T29"/>
                </a:cxn>
                <a:cxn ang="0">
                  <a:pos x="T30" y="T31"/>
                </a:cxn>
                <a:cxn ang="0">
                  <a:pos x="T32" y="T33"/>
                </a:cxn>
                <a:cxn ang="0">
                  <a:pos x="T34" y="T35"/>
                </a:cxn>
                <a:cxn ang="0">
                  <a:pos x="T36" y="T37"/>
                </a:cxn>
                <a:cxn ang="0">
                  <a:pos x="T38" y="T39"/>
                </a:cxn>
                <a:cxn ang="0">
                  <a:pos x="T40" y="T41"/>
                </a:cxn>
                <a:cxn ang="0">
                  <a:pos x="T42" y="T43"/>
                </a:cxn>
                <a:cxn ang="0">
                  <a:pos x="T44" y="T45"/>
                </a:cxn>
                <a:cxn ang="0">
                  <a:pos x="T46" y="T47"/>
                </a:cxn>
                <a:cxn ang="0">
                  <a:pos x="T48" y="T49"/>
                </a:cxn>
                <a:cxn ang="0">
                  <a:pos x="T50" y="T51"/>
                </a:cxn>
                <a:cxn ang="0">
                  <a:pos x="T52" y="T53"/>
                </a:cxn>
                <a:cxn ang="0">
                  <a:pos x="T54" y="T55"/>
                </a:cxn>
                <a:cxn ang="0">
                  <a:pos x="T56" y="T57"/>
                </a:cxn>
                <a:cxn ang="0">
                  <a:pos x="T58" y="T59"/>
                </a:cxn>
                <a:cxn ang="0">
                  <a:pos x="T60" y="T61"/>
                </a:cxn>
                <a:cxn ang="0">
                  <a:pos x="T62" y="T63"/>
                </a:cxn>
                <a:cxn ang="0">
                  <a:pos x="T64" y="T65"/>
                </a:cxn>
                <a:cxn ang="0">
                  <a:pos x="T66" y="T67"/>
                </a:cxn>
                <a:cxn ang="0">
                  <a:pos x="T68" y="T69"/>
                </a:cxn>
                <a:cxn ang="0">
                  <a:pos x="T70" y="T71"/>
                </a:cxn>
                <a:cxn ang="0">
                  <a:pos x="T72" y="T73"/>
                </a:cxn>
                <a:cxn ang="0">
                  <a:pos x="T74" y="T75"/>
                </a:cxn>
                <a:cxn ang="0">
                  <a:pos x="T76" y="T77"/>
                </a:cxn>
                <a:cxn ang="0">
                  <a:pos x="T78" y="T79"/>
                </a:cxn>
                <a:cxn ang="0">
                  <a:pos x="T80" y="T81"/>
                </a:cxn>
                <a:cxn ang="0">
                  <a:pos x="T82" y="T83"/>
                </a:cxn>
                <a:cxn ang="0">
                  <a:pos x="T84" y="T85"/>
                </a:cxn>
                <a:cxn ang="0">
                  <a:pos x="T86" y="T87"/>
                </a:cxn>
                <a:cxn ang="0">
                  <a:pos x="T88" y="T89"/>
                </a:cxn>
                <a:cxn ang="0">
                  <a:pos x="T90" y="T91"/>
                </a:cxn>
                <a:cxn ang="0">
                  <a:pos x="T92" y="T93"/>
                </a:cxn>
                <a:cxn ang="0">
                  <a:pos x="T94" y="T95"/>
                </a:cxn>
                <a:cxn ang="0">
                  <a:pos x="T96" y="T97"/>
                </a:cxn>
                <a:cxn ang="0">
                  <a:pos x="T98" y="T99"/>
                </a:cxn>
                <a:cxn ang="0">
                  <a:pos x="T100" y="T101"/>
                </a:cxn>
                <a:cxn ang="0">
                  <a:pos x="T102" y="T103"/>
                </a:cxn>
                <a:cxn ang="0">
                  <a:pos x="T104" y="T105"/>
                </a:cxn>
                <a:cxn ang="0">
                  <a:pos x="T106" y="T107"/>
                </a:cxn>
                <a:cxn ang="0">
                  <a:pos x="T108" y="T109"/>
                </a:cxn>
                <a:cxn ang="0">
                  <a:pos x="T110" y="T111"/>
                </a:cxn>
                <a:cxn ang="0">
                  <a:pos x="T112" y="T113"/>
                </a:cxn>
                <a:cxn ang="0">
                  <a:pos x="T114" y="T115"/>
                </a:cxn>
                <a:cxn ang="0">
                  <a:pos x="T116" y="T117"/>
                </a:cxn>
                <a:cxn ang="0">
                  <a:pos x="T118" y="T119"/>
                </a:cxn>
              </a:cxnLst>
              <a:rect l="0" t="0" r="r" b="b"/>
              <a:pathLst>
                <a:path w="8465" h="5080">
                  <a:moveTo>
                    <a:pt x="8179" y="1221"/>
                  </a:moveTo>
                  <a:lnTo>
                    <a:pt x="7250" y="2306"/>
                  </a:lnTo>
                  <a:lnTo>
                    <a:pt x="6589" y="2028"/>
                  </a:lnTo>
                  <a:cubicBezTo>
                    <a:pt x="6578" y="2023"/>
                    <a:pt x="6565" y="2028"/>
                    <a:pt x="6560" y="2039"/>
                  </a:cubicBezTo>
                  <a:lnTo>
                    <a:pt x="5439" y="3246"/>
                  </a:lnTo>
                  <a:lnTo>
                    <a:pt x="5203" y="2965"/>
                  </a:lnTo>
                  <a:cubicBezTo>
                    <a:pt x="5199" y="2960"/>
                    <a:pt x="5193" y="2957"/>
                    <a:pt x="5186" y="2957"/>
                  </a:cubicBezTo>
                  <a:lnTo>
                    <a:pt x="4970" y="2957"/>
                  </a:lnTo>
                  <a:cubicBezTo>
                    <a:pt x="4908" y="2911"/>
                    <a:pt x="4885" y="2894"/>
                    <a:pt x="4809" y="2861"/>
                  </a:cubicBezTo>
                  <a:cubicBezTo>
                    <a:pt x="4746" y="2834"/>
                    <a:pt x="4770" y="2767"/>
                    <a:pt x="4772" y="2759"/>
                  </a:cubicBezTo>
                  <a:cubicBezTo>
                    <a:pt x="4773" y="2758"/>
                    <a:pt x="4773" y="2757"/>
                    <a:pt x="4773" y="2756"/>
                  </a:cubicBezTo>
                  <a:lnTo>
                    <a:pt x="4920" y="2002"/>
                  </a:lnTo>
                  <a:cubicBezTo>
                    <a:pt x="4940" y="1868"/>
                    <a:pt x="4864" y="1813"/>
                    <a:pt x="4852" y="1805"/>
                  </a:cubicBezTo>
                  <a:cubicBezTo>
                    <a:pt x="4808" y="1772"/>
                    <a:pt x="4509" y="1654"/>
                    <a:pt x="4437" y="1626"/>
                  </a:cubicBezTo>
                  <a:cubicBezTo>
                    <a:pt x="4434" y="1608"/>
                    <a:pt x="4429" y="1572"/>
                    <a:pt x="4422" y="1529"/>
                  </a:cubicBezTo>
                  <a:lnTo>
                    <a:pt x="4663" y="1598"/>
                  </a:lnTo>
                  <a:cubicBezTo>
                    <a:pt x="4672" y="1601"/>
                    <a:pt x="4681" y="1598"/>
                    <a:pt x="4686" y="1591"/>
                  </a:cubicBezTo>
                  <a:cubicBezTo>
                    <a:pt x="4693" y="1597"/>
                    <a:pt x="4700" y="1604"/>
                    <a:pt x="4708" y="1613"/>
                  </a:cubicBezTo>
                  <a:cubicBezTo>
                    <a:pt x="4714" y="1618"/>
                    <a:pt x="4719" y="1624"/>
                    <a:pt x="4725" y="1630"/>
                  </a:cubicBezTo>
                  <a:cubicBezTo>
                    <a:pt x="4752" y="1657"/>
                    <a:pt x="4810" y="1652"/>
                    <a:pt x="4857" y="1644"/>
                  </a:cubicBezTo>
                  <a:lnTo>
                    <a:pt x="4862" y="1643"/>
                  </a:lnTo>
                  <a:cubicBezTo>
                    <a:pt x="4881" y="1640"/>
                    <a:pt x="4901" y="1636"/>
                    <a:pt x="4908" y="1609"/>
                  </a:cubicBezTo>
                  <a:cubicBezTo>
                    <a:pt x="4909" y="1607"/>
                    <a:pt x="4914" y="1601"/>
                    <a:pt x="4918" y="1598"/>
                  </a:cubicBezTo>
                  <a:cubicBezTo>
                    <a:pt x="4927" y="1588"/>
                    <a:pt x="4939" y="1575"/>
                    <a:pt x="4939" y="1558"/>
                  </a:cubicBezTo>
                  <a:cubicBezTo>
                    <a:pt x="4939" y="1551"/>
                    <a:pt x="4946" y="1532"/>
                    <a:pt x="4949" y="1523"/>
                  </a:cubicBezTo>
                  <a:cubicBezTo>
                    <a:pt x="4950" y="1519"/>
                    <a:pt x="4952" y="1516"/>
                    <a:pt x="4952" y="1513"/>
                  </a:cubicBezTo>
                  <a:cubicBezTo>
                    <a:pt x="4960" y="1491"/>
                    <a:pt x="4960" y="1460"/>
                    <a:pt x="4937" y="1443"/>
                  </a:cubicBezTo>
                  <a:cubicBezTo>
                    <a:pt x="4924" y="1434"/>
                    <a:pt x="4900" y="1429"/>
                    <a:pt x="4883" y="1426"/>
                  </a:cubicBezTo>
                  <a:lnTo>
                    <a:pt x="4882" y="1423"/>
                  </a:lnTo>
                  <a:cubicBezTo>
                    <a:pt x="4875" y="1388"/>
                    <a:pt x="4840" y="1394"/>
                    <a:pt x="4817" y="1398"/>
                  </a:cubicBezTo>
                  <a:cubicBezTo>
                    <a:pt x="4809" y="1399"/>
                    <a:pt x="4800" y="1401"/>
                    <a:pt x="4791" y="1402"/>
                  </a:cubicBezTo>
                  <a:cubicBezTo>
                    <a:pt x="4779" y="1403"/>
                    <a:pt x="4767" y="1405"/>
                    <a:pt x="4757" y="1408"/>
                  </a:cubicBezTo>
                  <a:cubicBezTo>
                    <a:pt x="4754" y="1403"/>
                    <a:pt x="4750" y="1400"/>
                    <a:pt x="4745" y="1398"/>
                  </a:cubicBezTo>
                  <a:lnTo>
                    <a:pt x="4384" y="1269"/>
                  </a:lnTo>
                  <a:cubicBezTo>
                    <a:pt x="4381" y="1241"/>
                    <a:pt x="4378" y="1219"/>
                    <a:pt x="4377" y="1204"/>
                  </a:cubicBezTo>
                  <a:cubicBezTo>
                    <a:pt x="4369" y="1105"/>
                    <a:pt x="4311" y="935"/>
                    <a:pt x="4274" y="879"/>
                  </a:cubicBezTo>
                  <a:cubicBezTo>
                    <a:pt x="4248" y="840"/>
                    <a:pt x="4221" y="770"/>
                    <a:pt x="4213" y="749"/>
                  </a:cubicBezTo>
                  <a:cubicBezTo>
                    <a:pt x="4217" y="730"/>
                    <a:pt x="4227" y="677"/>
                    <a:pt x="4220" y="639"/>
                  </a:cubicBezTo>
                  <a:cubicBezTo>
                    <a:pt x="4212" y="603"/>
                    <a:pt x="4180" y="582"/>
                    <a:pt x="4158" y="572"/>
                  </a:cubicBezTo>
                  <a:lnTo>
                    <a:pt x="4162" y="551"/>
                  </a:lnTo>
                  <a:cubicBezTo>
                    <a:pt x="4167" y="553"/>
                    <a:pt x="4173" y="554"/>
                    <a:pt x="4178" y="554"/>
                  </a:cubicBezTo>
                  <a:cubicBezTo>
                    <a:pt x="4198" y="554"/>
                    <a:pt x="4206" y="552"/>
                    <a:pt x="4218" y="546"/>
                  </a:cubicBezTo>
                  <a:lnTo>
                    <a:pt x="4221" y="544"/>
                  </a:lnTo>
                  <a:cubicBezTo>
                    <a:pt x="4229" y="540"/>
                    <a:pt x="4254" y="529"/>
                    <a:pt x="4248" y="499"/>
                  </a:cubicBezTo>
                  <a:cubicBezTo>
                    <a:pt x="4246" y="487"/>
                    <a:pt x="4246" y="483"/>
                    <a:pt x="4248" y="473"/>
                  </a:cubicBezTo>
                  <a:cubicBezTo>
                    <a:pt x="4250" y="466"/>
                    <a:pt x="4251" y="461"/>
                    <a:pt x="4251" y="456"/>
                  </a:cubicBezTo>
                  <a:cubicBezTo>
                    <a:pt x="4253" y="450"/>
                    <a:pt x="4254" y="445"/>
                    <a:pt x="4256" y="436"/>
                  </a:cubicBezTo>
                  <a:cubicBezTo>
                    <a:pt x="4258" y="420"/>
                    <a:pt x="4258" y="405"/>
                    <a:pt x="4258" y="399"/>
                  </a:cubicBezTo>
                  <a:cubicBezTo>
                    <a:pt x="4258" y="393"/>
                    <a:pt x="4258" y="381"/>
                    <a:pt x="4252" y="371"/>
                  </a:cubicBezTo>
                  <a:cubicBezTo>
                    <a:pt x="4251" y="368"/>
                    <a:pt x="4250" y="361"/>
                    <a:pt x="4249" y="352"/>
                  </a:cubicBezTo>
                  <a:cubicBezTo>
                    <a:pt x="4254" y="347"/>
                    <a:pt x="4260" y="340"/>
                    <a:pt x="4267" y="331"/>
                  </a:cubicBezTo>
                  <a:cubicBezTo>
                    <a:pt x="4284" y="307"/>
                    <a:pt x="4275" y="284"/>
                    <a:pt x="4267" y="275"/>
                  </a:cubicBezTo>
                  <a:cubicBezTo>
                    <a:pt x="4264" y="272"/>
                    <a:pt x="4259" y="269"/>
                    <a:pt x="4254" y="268"/>
                  </a:cubicBezTo>
                  <a:cubicBezTo>
                    <a:pt x="4252" y="267"/>
                    <a:pt x="4247" y="264"/>
                    <a:pt x="4243" y="259"/>
                  </a:cubicBezTo>
                  <a:cubicBezTo>
                    <a:pt x="4248" y="246"/>
                    <a:pt x="4253" y="228"/>
                    <a:pt x="4251" y="216"/>
                  </a:cubicBezTo>
                  <a:cubicBezTo>
                    <a:pt x="4249" y="196"/>
                    <a:pt x="4236" y="185"/>
                    <a:pt x="4228" y="179"/>
                  </a:cubicBezTo>
                  <a:cubicBezTo>
                    <a:pt x="4224" y="172"/>
                    <a:pt x="4217" y="151"/>
                    <a:pt x="4211" y="137"/>
                  </a:cubicBezTo>
                  <a:cubicBezTo>
                    <a:pt x="4204" y="117"/>
                    <a:pt x="4182" y="96"/>
                    <a:pt x="4167" y="83"/>
                  </a:cubicBezTo>
                  <a:cubicBezTo>
                    <a:pt x="4171" y="64"/>
                    <a:pt x="4167" y="47"/>
                    <a:pt x="4156" y="34"/>
                  </a:cubicBezTo>
                  <a:cubicBezTo>
                    <a:pt x="4128" y="1"/>
                    <a:pt x="4063" y="0"/>
                    <a:pt x="3956" y="28"/>
                  </a:cubicBezTo>
                  <a:cubicBezTo>
                    <a:pt x="3817" y="65"/>
                    <a:pt x="3755" y="159"/>
                    <a:pt x="3780" y="292"/>
                  </a:cubicBezTo>
                  <a:cubicBezTo>
                    <a:pt x="3794" y="363"/>
                    <a:pt x="3829" y="427"/>
                    <a:pt x="3844" y="454"/>
                  </a:cubicBezTo>
                  <a:cubicBezTo>
                    <a:pt x="3846" y="458"/>
                    <a:pt x="3847" y="461"/>
                    <a:pt x="3848" y="462"/>
                  </a:cubicBezTo>
                  <a:cubicBezTo>
                    <a:pt x="3849" y="464"/>
                    <a:pt x="3850" y="465"/>
                    <a:pt x="3851" y="467"/>
                  </a:cubicBezTo>
                  <a:lnTo>
                    <a:pt x="3868" y="488"/>
                  </a:lnTo>
                  <a:cubicBezTo>
                    <a:pt x="3868" y="490"/>
                    <a:pt x="3868" y="493"/>
                    <a:pt x="3868" y="495"/>
                  </a:cubicBezTo>
                  <a:cubicBezTo>
                    <a:pt x="3868" y="502"/>
                    <a:pt x="3867" y="510"/>
                    <a:pt x="3868" y="520"/>
                  </a:cubicBezTo>
                  <a:cubicBezTo>
                    <a:pt x="3868" y="522"/>
                    <a:pt x="3868" y="527"/>
                    <a:pt x="3868" y="536"/>
                  </a:cubicBezTo>
                  <a:cubicBezTo>
                    <a:pt x="3852" y="570"/>
                    <a:pt x="3826" y="612"/>
                    <a:pt x="3801" y="653"/>
                  </a:cubicBezTo>
                  <a:cubicBezTo>
                    <a:pt x="3775" y="695"/>
                    <a:pt x="3748" y="739"/>
                    <a:pt x="3731" y="775"/>
                  </a:cubicBezTo>
                  <a:cubicBezTo>
                    <a:pt x="3729" y="780"/>
                    <a:pt x="3724" y="792"/>
                    <a:pt x="3716" y="813"/>
                  </a:cubicBezTo>
                  <a:cubicBezTo>
                    <a:pt x="3706" y="840"/>
                    <a:pt x="3692" y="876"/>
                    <a:pt x="3679" y="907"/>
                  </a:cubicBezTo>
                  <a:lnTo>
                    <a:pt x="3545" y="1151"/>
                  </a:lnTo>
                  <a:cubicBezTo>
                    <a:pt x="3543" y="1155"/>
                    <a:pt x="3542" y="1160"/>
                    <a:pt x="3543" y="1165"/>
                  </a:cubicBezTo>
                  <a:lnTo>
                    <a:pt x="3636" y="1752"/>
                  </a:lnTo>
                  <a:cubicBezTo>
                    <a:pt x="3638" y="1763"/>
                    <a:pt x="3648" y="1771"/>
                    <a:pt x="3658" y="1771"/>
                  </a:cubicBezTo>
                  <a:lnTo>
                    <a:pt x="3673" y="1770"/>
                  </a:lnTo>
                  <a:cubicBezTo>
                    <a:pt x="3663" y="1826"/>
                    <a:pt x="3655" y="1872"/>
                    <a:pt x="3655" y="1872"/>
                  </a:cubicBezTo>
                  <a:cubicBezTo>
                    <a:pt x="3654" y="1883"/>
                    <a:pt x="3660" y="1893"/>
                    <a:pt x="3670" y="1896"/>
                  </a:cubicBezTo>
                  <a:lnTo>
                    <a:pt x="3797" y="1943"/>
                  </a:lnTo>
                  <a:lnTo>
                    <a:pt x="3793" y="2049"/>
                  </a:lnTo>
                  <a:cubicBezTo>
                    <a:pt x="3786" y="2066"/>
                    <a:pt x="3782" y="2085"/>
                    <a:pt x="3779" y="2105"/>
                  </a:cubicBezTo>
                  <a:lnTo>
                    <a:pt x="3435" y="2102"/>
                  </a:lnTo>
                  <a:lnTo>
                    <a:pt x="3435" y="2102"/>
                  </a:lnTo>
                  <a:cubicBezTo>
                    <a:pt x="3423" y="2102"/>
                    <a:pt x="3413" y="2112"/>
                    <a:pt x="3413" y="2124"/>
                  </a:cubicBezTo>
                  <a:lnTo>
                    <a:pt x="3408" y="2799"/>
                  </a:lnTo>
                  <a:cubicBezTo>
                    <a:pt x="3408" y="2804"/>
                    <a:pt x="3410" y="2810"/>
                    <a:pt x="3414" y="2814"/>
                  </a:cubicBezTo>
                  <a:cubicBezTo>
                    <a:pt x="3418" y="2819"/>
                    <a:pt x="3424" y="2821"/>
                    <a:pt x="3430" y="2821"/>
                  </a:cubicBezTo>
                  <a:lnTo>
                    <a:pt x="3459" y="2821"/>
                  </a:lnTo>
                  <a:cubicBezTo>
                    <a:pt x="3459" y="2833"/>
                    <a:pt x="3469" y="2843"/>
                    <a:pt x="3481" y="2843"/>
                  </a:cubicBezTo>
                  <a:lnTo>
                    <a:pt x="3597" y="2843"/>
                  </a:lnTo>
                  <a:cubicBezTo>
                    <a:pt x="3608" y="2843"/>
                    <a:pt x="3618" y="2834"/>
                    <a:pt x="3619" y="2822"/>
                  </a:cubicBezTo>
                  <a:lnTo>
                    <a:pt x="3669" y="2823"/>
                  </a:lnTo>
                  <a:lnTo>
                    <a:pt x="3500" y="3236"/>
                  </a:lnTo>
                  <a:lnTo>
                    <a:pt x="3415" y="3455"/>
                  </a:lnTo>
                  <a:cubicBezTo>
                    <a:pt x="3415" y="3456"/>
                    <a:pt x="3414" y="3458"/>
                    <a:pt x="3414" y="3459"/>
                  </a:cubicBezTo>
                  <a:lnTo>
                    <a:pt x="3399" y="3534"/>
                  </a:lnTo>
                  <a:lnTo>
                    <a:pt x="3019" y="3534"/>
                  </a:lnTo>
                  <a:cubicBezTo>
                    <a:pt x="3011" y="3534"/>
                    <a:pt x="3004" y="3538"/>
                    <a:pt x="3000" y="3544"/>
                  </a:cubicBezTo>
                  <a:lnTo>
                    <a:pt x="2511" y="4359"/>
                  </a:lnTo>
                  <a:lnTo>
                    <a:pt x="1512" y="3995"/>
                  </a:lnTo>
                  <a:cubicBezTo>
                    <a:pt x="1501" y="3989"/>
                    <a:pt x="1488" y="3993"/>
                    <a:pt x="1482" y="4003"/>
                  </a:cubicBezTo>
                  <a:lnTo>
                    <a:pt x="360" y="5035"/>
                  </a:lnTo>
                  <a:lnTo>
                    <a:pt x="22" y="5035"/>
                  </a:lnTo>
                  <a:cubicBezTo>
                    <a:pt x="10" y="5035"/>
                    <a:pt x="0" y="5045"/>
                    <a:pt x="0" y="5057"/>
                  </a:cubicBezTo>
                  <a:cubicBezTo>
                    <a:pt x="0" y="5070"/>
                    <a:pt x="10" y="5080"/>
                    <a:pt x="22" y="5080"/>
                  </a:cubicBezTo>
                  <a:lnTo>
                    <a:pt x="372" y="5080"/>
                  </a:lnTo>
                  <a:cubicBezTo>
                    <a:pt x="380" y="5080"/>
                    <a:pt x="387" y="5076"/>
                    <a:pt x="391" y="5069"/>
                  </a:cubicBezTo>
                  <a:lnTo>
                    <a:pt x="1508" y="4044"/>
                  </a:lnTo>
                  <a:lnTo>
                    <a:pt x="2508" y="4408"/>
                  </a:lnTo>
                  <a:cubicBezTo>
                    <a:pt x="2519" y="4414"/>
                    <a:pt x="2532" y="4411"/>
                    <a:pt x="2538" y="4401"/>
                  </a:cubicBezTo>
                  <a:lnTo>
                    <a:pt x="3032" y="3578"/>
                  </a:lnTo>
                  <a:lnTo>
                    <a:pt x="3417" y="3578"/>
                  </a:lnTo>
                  <a:cubicBezTo>
                    <a:pt x="3428" y="3578"/>
                    <a:pt x="3437" y="3570"/>
                    <a:pt x="3439" y="3560"/>
                  </a:cubicBezTo>
                  <a:lnTo>
                    <a:pt x="3457" y="3469"/>
                  </a:lnTo>
                  <a:lnTo>
                    <a:pt x="3541" y="3252"/>
                  </a:lnTo>
                  <a:lnTo>
                    <a:pt x="3723" y="2809"/>
                  </a:lnTo>
                  <a:cubicBezTo>
                    <a:pt x="3726" y="2802"/>
                    <a:pt x="3725" y="2795"/>
                    <a:pt x="3721" y="2788"/>
                  </a:cubicBezTo>
                  <a:cubicBezTo>
                    <a:pt x="3717" y="2782"/>
                    <a:pt x="3710" y="2779"/>
                    <a:pt x="3702" y="2778"/>
                  </a:cubicBezTo>
                  <a:lnTo>
                    <a:pt x="3597" y="2778"/>
                  </a:lnTo>
                  <a:cubicBezTo>
                    <a:pt x="3591" y="2779"/>
                    <a:pt x="3585" y="2780"/>
                    <a:pt x="3581" y="2784"/>
                  </a:cubicBezTo>
                  <a:cubicBezTo>
                    <a:pt x="3577" y="2788"/>
                    <a:pt x="3575" y="2793"/>
                    <a:pt x="3574" y="2798"/>
                  </a:cubicBezTo>
                  <a:lnTo>
                    <a:pt x="3503" y="2798"/>
                  </a:lnTo>
                  <a:cubicBezTo>
                    <a:pt x="3503" y="2786"/>
                    <a:pt x="3493" y="2777"/>
                    <a:pt x="3481" y="2777"/>
                  </a:cubicBezTo>
                  <a:lnTo>
                    <a:pt x="3452" y="2777"/>
                  </a:lnTo>
                  <a:lnTo>
                    <a:pt x="3457" y="2147"/>
                  </a:lnTo>
                  <a:lnTo>
                    <a:pt x="3800" y="2149"/>
                  </a:lnTo>
                  <a:cubicBezTo>
                    <a:pt x="3812" y="2150"/>
                    <a:pt x="3822" y="2140"/>
                    <a:pt x="3822" y="2128"/>
                  </a:cubicBezTo>
                  <a:cubicBezTo>
                    <a:pt x="3823" y="2104"/>
                    <a:pt x="3827" y="2083"/>
                    <a:pt x="3836" y="2063"/>
                  </a:cubicBezTo>
                  <a:cubicBezTo>
                    <a:pt x="3837" y="2061"/>
                    <a:pt x="3838" y="2058"/>
                    <a:pt x="3838" y="2055"/>
                  </a:cubicBezTo>
                  <a:lnTo>
                    <a:pt x="3842" y="1928"/>
                  </a:lnTo>
                  <a:cubicBezTo>
                    <a:pt x="3843" y="1919"/>
                    <a:pt x="3837" y="1910"/>
                    <a:pt x="3828" y="1907"/>
                  </a:cubicBezTo>
                  <a:lnTo>
                    <a:pt x="3702" y="1861"/>
                  </a:lnTo>
                  <a:cubicBezTo>
                    <a:pt x="3706" y="1838"/>
                    <a:pt x="3713" y="1796"/>
                    <a:pt x="3721" y="1751"/>
                  </a:cubicBezTo>
                  <a:cubicBezTo>
                    <a:pt x="3723" y="1745"/>
                    <a:pt x="3721" y="1738"/>
                    <a:pt x="3716" y="1733"/>
                  </a:cubicBezTo>
                  <a:cubicBezTo>
                    <a:pt x="3712" y="1728"/>
                    <a:pt x="3706" y="1725"/>
                    <a:pt x="3699" y="1725"/>
                  </a:cubicBezTo>
                  <a:lnTo>
                    <a:pt x="3677" y="1726"/>
                  </a:lnTo>
                  <a:lnTo>
                    <a:pt x="3588" y="1165"/>
                  </a:lnTo>
                  <a:lnTo>
                    <a:pt x="3719" y="927"/>
                  </a:lnTo>
                  <a:cubicBezTo>
                    <a:pt x="3719" y="926"/>
                    <a:pt x="3719" y="926"/>
                    <a:pt x="3720" y="925"/>
                  </a:cubicBezTo>
                  <a:cubicBezTo>
                    <a:pt x="3733" y="893"/>
                    <a:pt x="3747" y="856"/>
                    <a:pt x="3758" y="829"/>
                  </a:cubicBezTo>
                  <a:cubicBezTo>
                    <a:pt x="3764" y="813"/>
                    <a:pt x="3770" y="798"/>
                    <a:pt x="3771" y="794"/>
                  </a:cubicBezTo>
                  <a:cubicBezTo>
                    <a:pt x="3787" y="760"/>
                    <a:pt x="3813" y="717"/>
                    <a:pt x="3839" y="676"/>
                  </a:cubicBezTo>
                  <a:cubicBezTo>
                    <a:pt x="3866" y="633"/>
                    <a:pt x="3893" y="588"/>
                    <a:pt x="3910" y="551"/>
                  </a:cubicBezTo>
                  <a:cubicBezTo>
                    <a:pt x="3911" y="548"/>
                    <a:pt x="3912" y="546"/>
                    <a:pt x="3912" y="543"/>
                  </a:cubicBezTo>
                  <a:cubicBezTo>
                    <a:pt x="3913" y="530"/>
                    <a:pt x="3913" y="522"/>
                    <a:pt x="3912" y="517"/>
                  </a:cubicBezTo>
                  <a:cubicBezTo>
                    <a:pt x="3912" y="509"/>
                    <a:pt x="3912" y="502"/>
                    <a:pt x="3912" y="496"/>
                  </a:cubicBezTo>
                  <a:cubicBezTo>
                    <a:pt x="3913" y="487"/>
                    <a:pt x="3913" y="478"/>
                    <a:pt x="3910" y="470"/>
                  </a:cubicBezTo>
                  <a:cubicBezTo>
                    <a:pt x="3909" y="468"/>
                    <a:pt x="3907" y="466"/>
                    <a:pt x="3906" y="464"/>
                  </a:cubicBezTo>
                  <a:lnTo>
                    <a:pt x="3887" y="440"/>
                  </a:lnTo>
                  <a:cubicBezTo>
                    <a:pt x="3886" y="438"/>
                    <a:pt x="3884" y="436"/>
                    <a:pt x="3883" y="433"/>
                  </a:cubicBezTo>
                  <a:cubicBezTo>
                    <a:pt x="3869" y="408"/>
                    <a:pt x="3836" y="348"/>
                    <a:pt x="3824" y="284"/>
                  </a:cubicBezTo>
                  <a:cubicBezTo>
                    <a:pt x="3803" y="174"/>
                    <a:pt x="3851" y="102"/>
                    <a:pt x="3968" y="71"/>
                  </a:cubicBezTo>
                  <a:cubicBezTo>
                    <a:pt x="4096" y="37"/>
                    <a:pt x="4120" y="60"/>
                    <a:pt x="4122" y="63"/>
                  </a:cubicBezTo>
                  <a:cubicBezTo>
                    <a:pt x="4126" y="67"/>
                    <a:pt x="4123" y="77"/>
                    <a:pt x="4121" y="82"/>
                  </a:cubicBezTo>
                  <a:cubicBezTo>
                    <a:pt x="4117" y="92"/>
                    <a:pt x="4120" y="103"/>
                    <a:pt x="4128" y="109"/>
                  </a:cubicBezTo>
                  <a:cubicBezTo>
                    <a:pt x="4142" y="120"/>
                    <a:pt x="4165" y="141"/>
                    <a:pt x="4170" y="153"/>
                  </a:cubicBezTo>
                  <a:cubicBezTo>
                    <a:pt x="4186" y="197"/>
                    <a:pt x="4191" y="208"/>
                    <a:pt x="4202" y="215"/>
                  </a:cubicBezTo>
                  <a:cubicBezTo>
                    <a:pt x="4206" y="218"/>
                    <a:pt x="4207" y="219"/>
                    <a:pt x="4207" y="220"/>
                  </a:cubicBezTo>
                  <a:cubicBezTo>
                    <a:pt x="4207" y="225"/>
                    <a:pt x="4202" y="241"/>
                    <a:pt x="4197" y="254"/>
                  </a:cubicBezTo>
                  <a:cubicBezTo>
                    <a:pt x="4194" y="261"/>
                    <a:pt x="4195" y="269"/>
                    <a:pt x="4199" y="275"/>
                  </a:cubicBezTo>
                  <a:cubicBezTo>
                    <a:pt x="4202" y="280"/>
                    <a:pt x="4214" y="296"/>
                    <a:pt x="4230" y="306"/>
                  </a:cubicBezTo>
                  <a:cubicBezTo>
                    <a:pt x="4220" y="319"/>
                    <a:pt x="4212" y="327"/>
                    <a:pt x="4212" y="327"/>
                  </a:cubicBezTo>
                  <a:cubicBezTo>
                    <a:pt x="4207" y="331"/>
                    <a:pt x="4204" y="338"/>
                    <a:pt x="4204" y="345"/>
                  </a:cubicBezTo>
                  <a:cubicBezTo>
                    <a:pt x="4205" y="368"/>
                    <a:pt x="4208" y="384"/>
                    <a:pt x="4213" y="392"/>
                  </a:cubicBezTo>
                  <a:cubicBezTo>
                    <a:pt x="4213" y="393"/>
                    <a:pt x="4213" y="395"/>
                    <a:pt x="4213" y="396"/>
                  </a:cubicBezTo>
                  <a:cubicBezTo>
                    <a:pt x="4213" y="397"/>
                    <a:pt x="4213" y="399"/>
                    <a:pt x="4213" y="401"/>
                  </a:cubicBezTo>
                  <a:cubicBezTo>
                    <a:pt x="4213" y="401"/>
                    <a:pt x="4214" y="415"/>
                    <a:pt x="4212" y="428"/>
                  </a:cubicBezTo>
                  <a:cubicBezTo>
                    <a:pt x="4210" y="436"/>
                    <a:pt x="4209" y="442"/>
                    <a:pt x="4208" y="447"/>
                  </a:cubicBezTo>
                  <a:cubicBezTo>
                    <a:pt x="4207" y="452"/>
                    <a:pt x="4206" y="457"/>
                    <a:pt x="4204" y="465"/>
                  </a:cubicBezTo>
                  <a:cubicBezTo>
                    <a:pt x="4202" y="478"/>
                    <a:pt x="4201" y="488"/>
                    <a:pt x="4204" y="503"/>
                  </a:cubicBezTo>
                  <a:cubicBezTo>
                    <a:pt x="4203" y="503"/>
                    <a:pt x="4203" y="504"/>
                    <a:pt x="4203" y="504"/>
                  </a:cubicBezTo>
                  <a:lnTo>
                    <a:pt x="4198" y="506"/>
                  </a:lnTo>
                  <a:cubicBezTo>
                    <a:pt x="4192" y="509"/>
                    <a:pt x="4191" y="509"/>
                    <a:pt x="4178" y="509"/>
                  </a:cubicBezTo>
                  <a:cubicBezTo>
                    <a:pt x="4175" y="509"/>
                    <a:pt x="4168" y="506"/>
                    <a:pt x="4164" y="504"/>
                  </a:cubicBezTo>
                  <a:cubicBezTo>
                    <a:pt x="4161" y="502"/>
                    <a:pt x="4158" y="501"/>
                    <a:pt x="4155" y="500"/>
                  </a:cubicBezTo>
                  <a:cubicBezTo>
                    <a:pt x="4149" y="497"/>
                    <a:pt x="4142" y="498"/>
                    <a:pt x="4137" y="501"/>
                  </a:cubicBezTo>
                  <a:cubicBezTo>
                    <a:pt x="4131" y="504"/>
                    <a:pt x="4127" y="509"/>
                    <a:pt x="4125" y="516"/>
                  </a:cubicBezTo>
                  <a:lnTo>
                    <a:pt x="4110" y="581"/>
                  </a:lnTo>
                  <a:cubicBezTo>
                    <a:pt x="4107" y="592"/>
                    <a:pt x="4114" y="604"/>
                    <a:pt x="4126" y="607"/>
                  </a:cubicBezTo>
                  <a:cubicBezTo>
                    <a:pt x="4137" y="610"/>
                    <a:pt x="4172" y="625"/>
                    <a:pt x="4176" y="648"/>
                  </a:cubicBezTo>
                  <a:cubicBezTo>
                    <a:pt x="4182" y="678"/>
                    <a:pt x="4172" y="728"/>
                    <a:pt x="4168" y="746"/>
                  </a:cubicBezTo>
                  <a:cubicBezTo>
                    <a:pt x="4167" y="750"/>
                    <a:pt x="4167" y="754"/>
                    <a:pt x="4169" y="759"/>
                  </a:cubicBezTo>
                  <a:cubicBezTo>
                    <a:pt x="4170" y="762"/>
                    <a:pt x="4203" y="853"/>
                    <a:pt x="4237" y="904"/>
                  </a:cubicBezTo>
                  <a:cubicBezTo>
                    <a:pt x="4267" y="949"/>
                    <a:pt x="4325" y="1110"/>
                    <a:pt x="4333" y="1207"/>
                  </a:cubicBezTo>
                  <a:cubicBezTo>
                    <a:pt x="4334" y="1226"/>
                    <a:pt x="4337" y="1253"/>
                    <a:pt x="4342" y="1288"/>
                  </a:cubicBezTo>
                  <a:cubicBezTo>
                    <a:pt x="4343" y="1296"/>
                    <a:pt x="4349" y="1303"/>
                    <a:pt x="4357" y="1306"/>
                  </a:cubicBezTo>
                  <a:lnTo>
                    <a:pt x="4708" y="1432"/>
                  </a:lnTo>
                  <a:lnTo>
                    <a:pt x="4707" y="1433"/>
                  </a:lnTo>
                  <a:cubicBezTo>
                    <a:pt x="4704" y="1441"/>
                    <a:pt x="4705" y="1451"/>
                    <a:pt x="4712" y="1458"/>
                  </a:cubicBezTo>
                  <a:cubicBezTo>
                    <a:pt x="4719" y="1464"/>
                    <a:pt x="4729" y="1466"/>
                    <a:pt x="4737" y="1462"/>
                  </a:cubicBezTo>
                  <a:cubicBezTo>
                    <a:pt x="4742" y="1460"/>
                    <a:pt x="4766" y="1449"/>
                    <a:pt x="4795" y="1446"/>
                  </a:cubicBezTo>
                  <a:cubicBezTo>
                    <a:pt x="4806" y="1445"/>
                    <a:pt x="4815" y="1443"/>
                    <a:pt x="4824" y="1442"/>
                  </a:cubicBezTo>
                  <a:cubicBezTo>
                    <a:pt x="4829" y="1441"/>
                    <a:pt x="4835" y="1440"/>
                    <a:pt x="4840" y="1440"/>
                  </a:cubicBezTo>
                  <a:lnTo>
                    <a:pt x="4842" y="1451"/>
                  </a:lnTo>
                  <a:cubicBezTo>
                    <a:pt x="4844" y="1460"/>
                    <a:pt x="4852" y="1468"/>
                    <a:pt x="4862" y="1468"/>
                  </a:cubicBezTo>
                  <a:cubicBezTo>
                    <a:pt x="4882" y="1470"/>
                    <a:pt x="4905" y="1475"/>
                    <a:pt x="4911" y="1479"/>
                  </a:cubicBezTo>
                  <a:cubicBezTo>
                    <a:pt x="4913" y="1481"/>
                    <a:pt x="4913" y="1490"/>
                    <a:pt x="4910" y="1499"/>
                  </a:cubicBezTo>
                  <a:cubicBezTo>
                    <a:pt x="4910" y="1501"/>
                    <a:pt x="4909" y="1504"/>
                    <a:pt x="4907" y="1507"/>
                  </a:cubicBezTo>
                  <a:cubicBezTo>
                    <a:pt x="4901" y="1525"/>
                    <a:pt x="4895" y="1542"/>
                    <a:pt x="4894" y="1557"/>
                  </a:cubicBezTo>
                  <a:cubicBezTo>
                    <a:pt x="4893" y="1559"/>
                    <a:pt x="4888" y="1564"/>
                    <a:pt x="4885" y="1567"/>
                  </a:cubicBezTo>
                  <a:cubicBezTo>
                    <a:pt x="4878" y="1575"/>
                    <a:pt x="4869" y="1584"/>
                    <a:pt x="4865" y="1597"/>
                  </a:cubicBezTo>
                  <a:cubicBezTo>
                    <a:pt x="4862" y="1598"/>
                    <a:pt x="4858" y="1598"/>
                    <a:pt x="4854" y="1599"/>
                  </a:cubicBezTo>
                  <a:lnTo>
                    <a:pt x="4849" y="1600"/>
                  </a:lnTo>
                  <a:cubicBezTo>
                    <a:pt x="4775" y="1612"/>
                    <a:pt x="4759" y="1601"/>
                    <a:pt x="4757" y="1599"/>
                  </a:cubicBezTo>
                  <a:cubicBezTo>
                    <a:pt x="4751" y="1593"/>
                    <a:pt x="4745" y="1587"/>
                    <a:pt x="4740" y="1582"/>
                  </a:cubicBezTo>
                  <a:cubicBezTo>
                    <a:pt x="4726" y="1566"/>
                    <a:pt x="4713" y="1553"/>
                    <a:pt x="4696" y="1543"/>
                  </a:cubicBezTo>
                  <a:cubicBezTo>
                    <a:pt x="4694" y="1542"/>
                    <a:pt x="4691" y="1540"/>
                    <a:pt x="4688" y="1538"/>
                  </a:cubicBezTo>
                  <a:cubicBezTo>
                    <a:pt x="4682" y="1535"/>
                    <a:pt x="4676" y="1535"/>
                    <a:pt x="4670" y="1537"/>
                  </a:cubicBezTo>
                  <a:cubicBezTo>
                    <a:pt x="4664" y="1539"/>
                    <a:pt x="4659" y="1543"/>
                    <a:pt x="4657" y="1549"/>
                  </a:cubicBezTo>
                  <a:lnTo>
                    <a:pt x="4656" y="1550"/>
                  </a:lnTo>
                  <a:lnTo>
                    <a:pt x="4401" y="1477"/>
                  </a:lnTo>
                  <a:cubicBezTo>
                    <a:pt x="4394" y="1474"/>
                    <a:pt x="4386" y="1476"/>
                    <a:pt x="4380" y="1481"/>
                  </a:cubicBezTo>
                  <a:cubicBezTo>
                    <a:pt x="4374" y="1486"/>
                    <a:pt x="4372" y="1494"/>
                    <a:pt x="4373" y="1501"/>
                  </a:cubicBezTo>
                  <a:cubicBezTo>
                    <a:pt x="4385" y="1582"/>
                    <a:pt x="4395" y="1645"/>
                    <a:pt x="4395" y="1645"/>
                  </a:cubicBezTo>
                  <a:cubicBezTo>
                    <a:pt x="4397" y="1653"/>
                    <a:pt x="4402" y="1660"/>
                    <a:pt x="4409" y="1663"/>
                  </a:cubicBezTo>
                  <a:cubicBezTo>
                    <a:pt x="4555" y="1720"/>
                    <a:pt x="4797" y="1818"/>
                    <a:pt x="4825" y="1841"/>
                  </a:cubicBezTo>
                  <a:cubicBezTo>
                    <a:pt x="4826" y="1842"/>
                    <a:pt x="4827" y="1842"/>
                    <a:pt x="4828" y="1843"/>
                  </a:cubicBezTo>
                  <a:cubicBezTo>
                    <a:pt x="4831" y="1844"/>
                    <a:pt x="4893" y="1884"/>
                    <a:pt x="4876" y="1995"/>
                  </a:cubicBezTo>
                  <a:lnTo>
                    <a:pt x="4730" y="2745"/>
                  </a:lnTo>
                  <a:cubicBezTo>
                    <a:pt x="4715" y="2786"/>
                    <a:pt x="4710" y="2867"/>
                    <a:pt x="4792" y="2902"/>
                  </a:cubicBezTo>
                  <a:cubicBezTo>
                    <a:pt x="4865" y="2934"/>
                    <a:pt x="4884" y="2948"/>
                    <a:pt x="4949" y="2997"/>
                  </a:cubicBezTo>
                  <a:cubicBezTo>
                    <a:pt x="4953" y="3000"/>
                    <a:pt x="4958" y="3002"/>
                    <a:pt x="4963" y="3002"/>
                  </a:cubicBezTo>
                  <a:lnTo>
                    <a:pt x="5176" y="3002"/>
                  </a:lnTo>
                  <a:lnTo>
                    <a:pt x="5428" y="3302"/>
                  </a:lnTo>
                  <a:cubicBezTo>
                    <a:pt x="5433" y="3307"/>
                    <a:pt x="5441" y="3310"/>
                    <a:pt x="5448" y="3309"/>
                  </a:cubicBezTo>
                  <a:cubicBezTo>
                    <a:pt x="5456" y="3308"/>
                    <a:pt x="5462" y="3303"/>
                    <a:pt x="5466" y="3296"/>
                  </a:cubicBezTo>
                  <a:lnTo>
                    <a:pt x="6592" y="2077"/>
                  </a:lnTo>
                  <a:lnTo>
                    <a:pt x="7251" y="2355"/>
                  </a:lnTo>
                  <a:cubicBezTo>
                    <a:pt x="7261" y="2359"/>
                    <a:pt x="7273" y="2355"/>
                    <a:pt x="7279" y="2346"/>
                  </a:cubicBezTo>
                  <a:lnTo>
                    <a:pt x="8208" y="1248"/>
                  </a:lnTo>
                  <a:lnTo>
                    <a:pt x="8280" y="1313"/>
                  </a:lnTo>
                  <a:cubicBezTo>
                    <a:pt x="8299" y="1333"/>
                    <a:pt x="8315" y="1326"/>
                    <a:pt x="8328" y="1292"/>
                  </a:cubicBezTo>
                  <a:cubicBezTo>
                    <a:pt x="8348" y="1238"/>
                    <a:pt x="8369" y="1184"/>
                    <a:pt x="8390" y="1130"/>
                  </a:cubicBezTo>
                  <a:lnTo>
                    <a:pt x="8450" y="971"/>
                  </a:lnTo>
                  <a:cubicBezTo>
                    <a:pt x="8465" y="937"/>
                    <a:pt x="8456" y="927"/>
                    <a:pt x="8424" y="943"/>
                  </a:cubicBezTo>
                  <a:cubicBezTo>
                    <a:pt x="8372" y="968"/>
                    <a:pt x="8320" y="994"/>
                    <a:pt x="8268" y="1020"/>
                  </a:cubicBezTo>
                  <a:lnTo>
                    <a:pt x="8116" y="1095"/>
                  </a:lnTo>
                  <a:cubicBezTo>
                    <a:pt x="8083" y="1110"/>
                    <a:pt x="8075" y="1127"/>
                    <a:pt x="8094" y="1145"/>
                  </a:cubicBezTo>
                  <a:lnTo>
                    <a:pt x="8179" y="1221"/>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sz="1600"/>
            </a:p>
          </p:txBody>
        </p:sp>
      </p:grpSp>
      <p:sp>
        <p:nvSpPr>
          <p:cNvPr id="40" name="Oval 6"/>
          <p:cNvSpPr>
            <a:spLocks noChangeArrowheads="1"/>
          </p:cNvSpPr>
          <p:nvPr/>
        </p:nvSpPr>
        <p:spPr bwMode="auto">
          <a:xfrm>
            <a:off x="1041632" y="4726912"/>
            <a:ext cx="138059" cy="139304"/>
          </a:xfrm>
          <a:prstGeom prst="ellipse">
            <a:avLst/>
          </a:pr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1" name="Oval 7"/>
          <p:cNvSpPr>
            <a:spLocks noChangeArrowheads="1"/>
          </p:cNvSpPr>
          <p:nvPr/>
        </p:nvSpPr>
        <p:spPr bwMode="auto">
          <a:xfrm>
            <a:off x="1812856" y="4024443"/>
            <a:ext cx="138059" cy="138113"/>
          </a:xfrm>
          <a:prstGeom prst="ellipse">
            <a:avLst/>
          </a:pr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2" name="Oval 8"/>
          <p:cNvSpPr>
            <a:spLocks noChangeArrowheads="1"/>
          </p:cNvSpPr>
          <p:nvPr/>
        </p:nvSpPr>
        <p:spPr bwMode="auto">
          <a:xfrm>
            <a:off x="2501958" y="4279237"/>
            <a:ext cx="138059" cy="139304"/>
          </a:xfrm>
          <a:prstGeom prst="ellipse">
            <a:avLst/>
          </a:pr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3" name="Oval 9"/>
          <p:cNvSpPr>
            <a:spLocks noChangeArrowheads="1"/>
          </p:cNvSpPr>
          <p:nvPr/>
        </p:nvSpPr>
        <p:spPr bwMode="auto">
          <a:xfrm>
            <a:off x="3837318" y="3712499"/>
            <a:ext cx="138059" cy="138113"/>
          </a:xfrm>
          <a:prstGeom prst="ellipse">
            <a:avLst/>
          </a:pr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4" name="Oval 10"/>
          <p:cNvSpPr>
            <a:spLocks noChangeArrowheads="1"/>
          </p:cNvSpPr>
          <p:nvPr/>
        </p:nvSpPr>
        <p:spPr bwMode="auto">
          <a:xfrm>
            <a:off x="2838774" y="3718452"/>
            <a:ext cx="138059" cy="138113"/>
          </a:xfrm>
          <a:prstGeom prst="ellipse">
            <a:avLst/>
          </a:prstGeom>
          <a:solidFill>
            <a:schemeClr val="bg1"/>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5" name="Oval 11"/>
          <p:cNvSpPr>
            <a:spLocks noChangeArrowheads="1"/>
          </p:cNvSpPr>
          <p:nvPr/>
        </p:nvSpPr>
        <p:spPr bwMode="auto">
          <a:xfrm>
            <a:off x="4472863" y="3533905"/>
            <a:ext cx="138059" cy="138113"/>
          </a:xfrm>
          <a:prstGeom prst="ellipse">
            <a:avLst/>
          </a:pr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6" name="Oval 12"/>
          <p:cNvSpPr>
            <a:spLocks noChangeArrowheads="1"/>
          </p:cNvSpPr>
          <p:nvPr/>
        </p:nvSpPr>
        <p:spPr bwMode="auto">
          <a:xfrm>
            <a:off x="5234566" y="2699277"/>
            <a:ext cx="138059" cy="138113"/>
          </a:xfrm>
          <a:prstGeom prst="ellipse">
            <a:avLst/>
          </a:prstGeom>
          <a:solidFill>
            <a:srgbClr val="C00000"/>
          </a:solidFill>
          <a:ln>
            <a:noFill/>
          </a:ln>
        </p:spPr>
        <p:txBody>
          <a:bodyPr vert="horz" wrap="square" lIns="68562" tIns="34281" rIns="68562" bIns="34281" numCol="1" anchor="t" anchorCtr="0" compatLnSpc="1">
            <a:prstTxWarp prst="textNoShape">
              <a:avLst/>
            </a:prstTxWarp>
          </a:bodyPr>
          <a:lstStyle/>
          <a:p>
            <a:endParaRPr lang="zh-CN" altLang="en-US" sz="1600"/>
          </a:p>
        </p:txBody>
      </p:sp>
      <p:sp>
        <p:nvSpPr>
          <p:cNvPr id="47" name="TextBox 46"/>
          <p:cNvSpPr txBox="1"/>
          <p:nvPr/>
        </p:nvSpPr>
        <p:spPr>
          <a:xfrm>
            <a:off x="1110662" y="3322613"/>
            <a:ext cx="754016" cy="315453"/>
          </a:xfrm>
          <a:prstGeom prst="rect">
            <a:avLst/>
          </a:prstGeom>
          <a:noFill/>
        </p:spPr>
        <p:txBody>
          <a:bodyPr wrap="none" lIns="68562" tIns="34281" rIns="68562" bIns="34281" rtlCol="0">
            <a:spAutoFit/>
          </a:bodyPr>
          <a:lstStyle/>
          <a:p>
            <a:r>
              <a:rPr lang="zh-CN" altLang="en-US" sz="1600" b="1" dirty="0">
                <a:latin typeface="+mj-ea"/>
                <a:ea typeface="+mj-ea"/>
              </a:rPr>
              <a:t>任务一</a:t>
            </a:r>
          </a:p>
        </p:txBody>
      </p:sp>
      <p:sp>
        <p:nvSpPr>
          <p:cNvPr id="48" name="TextBox 47"/>
          <p:cNvSpPr txBox="1"/>
          <p:nvPr/>
        </p:nvSpPr>
        <p:spPr>
          <a:xfrm>
            <a:off x="1125465" y="3570086"/>
            <a:ext cx="1529355" cy="407786"/>
          </a:xfrm>
          <a:prstGeom prst="rect">
            <a:avLst/>
          </a:prstGeom>
          <a:noFill/>
        </p:spPr>
        <p:txBody>
          <a:bodyPr wrap="square" lIns="68562" tIns="34281" rIns="68562" bIns="34281" rtlCol="0">
            <a:spAutoFit/>
          </a:bodyPr>
          <a:lstStyle/>
          <a:p>
            <a:r>
              <a:rPr lang="zh-CN" altLang="en-US" sz="1100" dirty="0">
                <a:solidFill>
                  <a:schemeClr val="bg1"/>
                </a:solidFill>
                <a:latin typeface="+mn-ea"/>
                <a:ea typeface="+mn-ea"/>
              </a:rPr>
              <a:t>输入您的文字内容</a:t>
            </a:r>
            <a:endParaRPr lang="en-US" altLang="zh-CN" sz="1100" dirty="0">
              <a:solidFill>
                <a:schemeClr val="bg1"/>
              </a:solidFill>
              <a:latin typeface="+mn-ea"/>
              <a:ea typeface="+mn-ea"/>
            </a:endParaRPr>
          </a:p>
          <a:p>
            <a:r>
              <a:rPr lang="zh-CN" altLang="en-US" sz="1100" dirty="0">
                <a:solidFill>
                  <a:schemeClr val="bg1"/>
                </a:solidFill>
                <a:latin typeface="+mn-ea"/>
                <a:ea typeface="+mn-ea"/>
              </a:rPr>
              <a:t>输入您的文字内容</a:t>
            </a:r>
          </a:p>
        </p:txBody>
      </p:sp>
      <p:sp>
        <p:nvSpPr>
          <p:cNvPr id="57" name="TextBox 56"/>
          <p:cNvSpPr txBox="1"/>
          <p:nvPr/>
        </p:nvSpPr>
        <p:spPr>
          <a:xfrm>
            <a:off x="2907804" y="3955000"/>
            <a:ext cx="754016" cy="315453"/>
          </a:xfrm>
          <a:prstGeom prst="rect">
            <a:avLst/>
          </a:prstGeom>
          <a:noFill/>
        </p:spPr>
        <p:txBody>
          <a:bodyPr wrap="none" lIns="68562" tIns="34281" rIns="68562" bIns="34281" rtlCol="0">
            <a:spAutoFit/>
          </a:bodyPr>
          <a:lstStyle/>
          <a:p>
            <a:r>
              <a:rPr lang="zh-CN" altLang="en-US" sz="1600" b="1" dirty="0">
                <a:latin typeface="+mj-ea"/>
                <a:ea typeface="+mj-ea"/>
              </a:rPr>
              <a:t>任务二</a:t>
            </a:r>
          </a:p>
        </p:txBody>
      </p:sp>
      <p:sp>
        <p:nvSpPr>
          <p:cNvPr id="58" name="TextBox 57"/>
          <p:cNvSpPr txBox="1"/>
          <p:nvPr/>
        </p:nvSpPr>
        <p:spPr>
          <a:xfrm>
            <a:off x="2922607" y="4202473"/>
            <a:ext cx="1529355" cy="407786"/>
          </a:xfrm>
          <a:prstGeom prst="rect">
            <a:avLst/>
          </a:prstGeom>
          <a:noFill/>
        </p:spPr>
        <p:txBody>
          <a:bodyPr wrap="square" lIns="68562" tIns="34281" rIns="68562" bIns="34281" rtlCol="0">
            <a:spAutoFit/>
          </a:bodyPr>
          <a:lstStyle/>
          <a:p>
            <a:r>
              <a:rPr lang="zh-CN" altLang="en-US" sz="1100" dirty="0">
                <a:solidFill>
                  <a:schemeClr val="bg1"/>
                </a:solidFill>
                <a:latin typeface="+mn-ea"/>
                <a:ea typeface="+mn-ea"/>
              </a:rPr>
              <a:t>输入您的文字内容</a:t>
            </a:r>
            <a:endParaRPr lang="en-US" altLang="zh-CN" sz="1100" dirty="0">
              <a:solidFill>
                <a:schemeClr val="bg1"/>
              </a:solidFill>
              <a:latin typeface="+mn-ea"/>
              <a:ea typeface="+mn-ea"/>
            </a:endParaRPr>
          </a:p>
          <a:p>
            <a:r>
              <a:rPr lang="zh-CN" altLang="en-US" sz="1100" dirty="0">
                <a:solidFill>
                  <a:schemeClr val="bg1"/>
                </a:solidFill>
                <a:latin typeface="+mn-ea"/>
                <a:ea typeface="+mn-ea"/>
              </a:rPr>
              <a:t>输入您的文字内容</a:t>
            </a:r>
          </a:p>
        </p:txBody>
      </p:sp>
      <p:sp>
        <p:nvSpPr>
          <p:cNvPr id="59" name="TextBox 58"/>
          <p:cNvSpPr txBox="1"/>
          <p:nvPr/>
        </p:nvSpPr>
        <p:spPr>
          <a:xfrm>
            <a:off x="4798654" y="3411803"/>
            <a:ext cx="754016" cy="315453"/>
          </a:xfrm>
          <a:prstGeom prst="rect">
            <a:avLst/>
          </a:prstGeom>
          <a:noFill/>
        </p:spPr>
        <p:txBody>
          <a:bodyPr wrap="none" lIns="68562" tIns="34281" rIns="68562" bIns="34281" rtlCol="0">
            <a:spAutoFit/>
          </a:bodyPr>
          <a:lstStyle/>
          <a:p>
            <a:r>
              <a:rPr lang="zh-CN" altLang="en-US" sz="1600" b="1" dirty="0">
                <a:latin typeface="+mj-ea"/>
                <a:ea typeface="+mj-ea"/>
              </a:rPr>
              <a:t>任务三</a:t>
            </a:r>
          </a:p>
        </p:txBody>
      </p:sp>
      <p:sp>
        <p:nvSpPr>
          <p:cNvPr id="60" name="TextBox 59"/>
          <p:cNvSpPr txBox="1"/>
          <p:nvPr/>
        </p:nvSpPr>
        <p:spPr>
          <a:xfrm>
            <a:off x="4813457" y="3659277"/>
            <a:ext cx="1529355" cy="407786"/>
          </a:xfrm>
          <a:prstGeom prst="rect">
            <a:avLst/>
          </a:prstGeom>
          <a:noFill/>
        </p:spPr>
        <p:txBody>
          <a:bodyPr wrap="square" lIns="68562" tIns="34281" rIns="68562" bIns="34281" rtlCol="0">
            <a:spAutoFit/>
          </a:bodyPr>
          <a:lstStyle/>
          <a:p>
            <a:r>
              <a:rPr lang="zh-CN" altLang="en-US" sz="1100" dirty="0">
                <a:solidFill>
                  <a:schemeClr val="bg1"/>
                </a:solidFill>
                <a:latin typeface="+mn-ea"/>
                <a:ea typeface="+mn-ea"/>
              </a:rPr>
              <a:t>输入您的文字内容</a:t>
            </a:r>
            <a:endParaRPr lang="en-US" altLang="zh-CN" sz="1100" dirty="0">
              <a:solidFill>
                <a:schemeClr val="bg1"/>
              </a:solidFill>
              <a:latin typeface="+mn-ea"/>
              <a:ea typeface="+mn-ea"/>
            </a:endParaRPr>
          </a:p>
          <a:p>
            <a:r>
              <a:rPr lang="zh-CN" altLang="en-US" sz="1100" dirty="0">
                <a:solidFill>
                  <a:schemeClr val="bg1"/>
                </a:solidFill>
                <a:latin typeface="+mn-ea"/>
                <a:ea typeface="+mn-ea"/>
              </a:rPr>
              <a:t>输入您的文字内容</a:t>
            </a:r>
          </a:p>
        </p:txBody>
      </p:sp>
      <p:sp>
        <p:nvSpPr>
          <p:cNvPr id="61" name="TextBox 60"/>
          <p:cNvSpPr txBox="1"/>
          <p:nvPr/>
        </p:nvSpPr>
        <p:spPr>
          <a:xfrm>
            <a:off x="4660595" y="1956439"/>
            <a:ext cx="754016" cy="315453"/>
          </a:xfrm>
          <a:prstGeom prst="rect">
            <a:avLst/>
          </a:prstGeom>
          <a:noFill/>
        </p:spPr>
        <p:txBody>
          <a:bodyPr wrap="none" lIns="68562" tIns="34281" rIns="68562" bIns="34281" rtlCol="0">
            <a:spAutoFit/>
          </a:bodyPr>
          <a:lstStyle/>
          <a:p>
            <a:r>
              <a:rPr lang="zh-CN" altLang="en-US" sz="1600" b="1" dirty="0">
                <a:latin typeface="+mj-ea"/>
                <a:ea typeface="+mj-ea"/>
              </a:rPr>
              <a:t>任务四</a:t>
            </a:r>
          </a:p>
        </p:txBody>
      </p:sp>
      <p:sp>
        <p:nvSpPr>
          <p:cNvPr id="62" name="TextBox 61"/>
          <p:cNvSpPr txBox="1"/>
          <p:nvPr/>
        </p:nvSpPr>
        <p:spPr>
          <a:xfrm>
            <a:off x="4675398" y="2203912"/>
            <a:ext cx="1529355" cy="407786"/>
          </a:xfrm>
          <a:prstGeom prst="rect">
            <a:avLst/>
          </a:prstGeom>
          <a:noFill/>
        </p:spPr>
        <p:txBody>
          <a:bodyPr wrap="square" lIns="68562" tIns="34281" rIns="68562" bIns="34281" rtlCol="0">
            <a:spAutoFit/>
          </a:bodyPr>
          <a:lstStyle/>
          <a:p>
            <a:r>
              <a:rPr lang="zh-CN" altLang="en-US" sz="1100" dirty="0">
                <a:solidFill>
                  <a:schemeClr val="bg1"/>
                </a:solidFill>
                <a:latin typeface="+mn-ea"/>
                <a:ea typeface="+mn-ea"/>
              </a:rPr>
              <a:t>输入您的文字内容</a:t>
            </a:r>
            <a:endParaRPr lang="en-US" altLang="zh-CN" sz="1100" dirty="0">
              <a:solidFill>
                <a:schemeClr val="bg1"/>
              </a:solidFill>
              <a:latin typeface="+mn-ea"/>
              <a:ea typeface="+mn-ea"/>
            </a:endParaRPr>
          </a:p>
          <a:p>
            <a:r>
              <a:rPr lang="zh-CN" altLang="en-US" sz="1100" dirty="0">
                <a:solidFill>
                  <a:schemeClr val="bg1"/>
                </a:solidFill>
                <a:latin typeface="+mn-ea"/>
                <a:ea typeface="+mn-ea"/>
              </a:rPr>
              <a:t>输入您的文字内容</a:t>
            </a:r>
          </a:p>
        </p:txBody>
      </p:sp>
      <p:pic>
        <p:nvPicPr>
          <p:cNvPr id="27" name="图片 26"/>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2468" y="3152581"/>
            <a:ext cx="2604826" cy="1990919"/>
          </a:xfrm>
          <a:prstGeom prst="rect">
            <a:avLst/>
          </a:prstGeom>
        </p:spPr>
      </p:pic>
    </p:spTree>
    <p:extLst>
      <p:ext uri="{BB962C8B-B14F-4D97-AF65-F5344CB8AC3E}">
        <p14:creationId xmlns:p14="http://schemas.microsoft.com/office/powerpoint/2010/main" val="2331610120"/>
      </p:ext>
    </p:extLst>
  </p:cSld>
  <p:clrMapOvr>
    <a:masterClrMapping/>
  </p:clrMapOvr>
  <p:transition spd="slow" advTm="7583">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ppt_x"/>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by="(-#ppt_w*2)" calcmode="lin" valueType="num">
                                          <p:cBhvr rctx="PPT">
                                            <p:cTn id="12" dur="250" autoRev="1" fill="hold">
                                              <p:stCondLst>
                                                <p:cond delay="0"/>
                                              </p:stCondLst>
                                            </p:cTn>
                                            <p:tgtEl>
                                              <p:spTgt spid="34"/>
                                            </p:tgtEl>
                                            <p:attrNameLst>
                                              <p:attrName>ppt_w</p:attrName>
                                            </p:attrNameLst>
                                          </p:cBhvr>
                                        </p:anim>
                                        <p:anim by="(#ppt_w*0.50)" calcmode="lin" valueType="num">
                                          <p:cBhvr>
                                            <p:cTn id="13" dur="250" decel="50000" autoRev="1" fill="hold">
                                              <p:stCondLst>
                                                <p:cond delay="0"/>
                                              </p:stCondLst>
                                            </p:cTn>
                                            <p:tgtEl>
                                              <p:spTgt spid="34"/>
                                            </p:tgtEl>
                                            <p:attrNameLst>
                                              <p:attrName>ppt_x</p:attrName>
                                            </p:attrNameLst>
                                          </p:cBhvr>
                                        </p:anim>
                                        <p:anim from="(-#ppt_h/2)" to="(#ppt_y)" calcmode="lin" valueType="num">
                                          <p:cBhvr>
                                            <p:cTn id="14" dur="500" fill="hold">
                                              <p:stCondLst>
                                                <p:cond delay="0"/>
                                              </p:stCondLst>
                                            </p:cTn>
                                            <p:tgtEl>
                                              <p:spTgt spid="34"/>
                                            </p:tgtEl>
                                            <p:attrNameLst>
                                              <p:attrName>ppt_y</p:attrName>
                                            </p:attrNameLst>
                                          </p:cBhvr>
                                        </p:anim>
                                        <p:animRot by="21600000">
                                          <p:cBhvr>
                                            <p:cTn id="15" dur="500" fill="hold">
                                              <p:stCondLst>
                                                <p:cond delay="0"/>
                                              </p:stCondLst>
                                            </p:cTn>
                                            <p:tgtEl>
                                              <p:spTgt spid="34"/>
                                            </p:tgtEl>
                                            <p:attrNameLst>
                                              <p:attrName>r</p:attrName>
                                            </p:attrNameLst>
                                          </p:cBhvr>
                                        </p:animRot>
                                      </p:childTnLst>
                                    </p:cTn>
                                  </p:par>
                                </p:childTnLst>
                              </p:cTn>
                            </p:par>
                            <p:par>
                              <p:cTn id="16" fill="hold">
                                <p:stCondLst>
                                  <p:cond delay="13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par>
                              <p:cTn id="25" fill="hold">
                                <p:stCondLst>
                                  <p:cond delay="1800"/>
                                </p:stCondLst>
                                <p:childTnLst>
                                  <p:par>
                                    <p:cTn id="26" presetID="1" presetClass="entr" presetSubtype="0" fill="hold" grpId="1" nodeType="afterEffect">
                                      <p:stCondLst>
                                        <p:cond delay="0"/>
                                      </p:stCondLst>
                                      <p:childTnLst>
                                        <p:set>
                                          <p:cBhvr>
                                            <p:cTn id="27" dur="1" fill="hold">
                                              <p:stCondLst>
                                                <p:cond delay="0"/>
                                              </p:stCondLst>
                                            </p:cTn>
                                            <p:tgtEl>
                                              <p:spTgt spid="41"/>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43"/>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45"/>
                                            </p:tgtEl>
                                            <p:attrNameLst>
                                              <p:attrName>style.visibility</p:attrName>
                                            </p:attrNameLst>
                                          </p:cBhvr>
                                          <p:to>
                                            <p:strVal val="visible"/>
                                          </p:to>
                                        </p:set>
                                      </p:childTnLst>
                                    </p:cTn>
                                  </p:par>
                                  <p:par>
                                    <p:cTn id="36" presetID="1" presetClass="entr" presetSubtype="0" fill="hold" grpId="1" nodeType="withEffect">
                                      <p:stCondLst>
                                        <p:cond delay="0"/>
                                      </p:stCondLst>
                                      <p:childTnLst>
                                        <p:set>
                                          <p:cBhvr>
                                            <p:cTn id="37" dur="1" fill="hold">
                                              <p:stCondLst>
                                                <p:cond delay="0"/>
                                              </p:stCondLst>
                                            </p:cTn>
                                            <p:tgtEl>
                                              <p:spTgt spid="46"/>
                                            </p:tgtEl>
                                            <p:attrNameLst>
                                              <p:attrName>style.visibility</p:attrName>
                                            </p:attrNameLst>
                                          </p:cBhvr>
                                          <p:to>
                                            <p:strVal val="visible"/>
                                          </p:to>
                                        </p:set>
                                      </p:childTnLst>
                                    </p:cTn>
                                  </p:par>
                                </p:childTnLst>
                              </p:cTn>
                            </p:par>
                            <p:par>
                              <p:cTn id="38" fill="hold">
                                <p:stCondLst>
                                  <p:cond delay="1800"/>
                                </p:stCondLst>
                                <p:childTnLst>
                                  <p:par>
                                    <p:cTn id="39" presetID="56" presetClass="path" presetSubtype="0" accel="50000" fill="hold" grpId="0" nodeType="afterEffect" p14:presetBounceEnd="20000">
                                      <p:stCondLst>
                                        <p:cond delay="0"/>
                                      </p:stCondLst>
                                      <p:childTnLst>
                                        <p:animMotion origin="layout" path="M -0.09431 0.14699 L -3.77911E-6 -2.22222E-6 " pathEditMode="relative" rAng="0" ptsTypes="AA" p14:bounceEnd="20000">
                                          <p:cBhvr>
                                            <p:cTn id="40" dur="500" fill="hold"/>
                                            <p:tgtEl>
                                              <p:spTgt spid="41"/>
                                            </p:tgtEl>
                                            <p:attrNameLst>
                                              <p:attrName>ppt_x</p:attrName>
                                              <p:attrName>ppt_y</p:attrName>
                                            </p:attrNameLst>
                                          </p:cBhvr>
                                          <p:rCtr x="4709" y="-7361"/>
                                        </p:animMotion>
                                      </p:childTnLst>
                                    </p:cTn>
                                  </p:par>
                                  <p:par>
                                    <p:cTn id="41" presetID="56" presetClass="path" presetSubtype="0" accel="50000" fill="hold" grpId="0" nodeType="withEffect" p14:presetBounceEnd="20000">
                                      <p:stCondLst>
                                        <p:cond delay="0"/>
                                      </p:stCondLst>
                                      <p:childTnLst>
                                        <p:animMotion origin="layout" path="M -0.16975 0.09736 L 3.74121E-6 1.24884E-6 " pathEditMode="relative" rAng="0" ptsTypes="AA" p14:bounceEnd="20000">
                                          <p:cBhvr>
                                            <p:cTn id="42" dur="500" fill="hold"/>
                                            <p:tgtEl>
                                              <p:spTgt spid="42"/>
                                            </p:tgtEl>
                                            <p:attrNameLst>
                                              <p:attrName>ppt_x</p:attrName>
                                              <p:attrName>ppt_y</p:attrName>
                                            </p:attrNameLst>
                                          </p:cBhvr>
                                          <p:rCtr x="8487" y="-4880"/>
                                        </p:animMotion>
                                      </p:childTnLst>
                                    </p:cTn>
                                  </p:par>
                                  <p:par>
                                    <p:cTn id="43" presetID="56" presetClass="path" presetSubtype="0" accel="50000" fill="hold" grpId="0" nodeType="withEffect" p14:presetBounceEnd="20000">
                                      <p:stCondLst>
                                        <p:cond delay="0"/>
                                      </p:stCondLst>
                                      <p:childTnLst>
                                        <p:animMotion origin="layout" path="M -0.20659 0.20629 L 4.37646E-6 -1.83164E-6 " pathEditMode="relative" rAng="0" ptsTypes="AA" p14:bounceEnd="20000">
                                          <p:cBhvr>
                                            <p:cTn id="44" dur="500" fill="hold"/>
                                            <p:tgtEl>
                                              <p:spTgt spid="44"/>
                                            </p:tgtEl>
                                            <p:attrNameLst>
                                              <p:attrName>ppt_x</p:attrName>
                                              <p:attrName>ppt_y</p:attrName>
                                            </p:attrNameLst>
                                          </p:cBhvr>
                                          <p:rCtr x="10323" y="-10315"/>
                                        </p:animMotion>
                                      </p:childTnLst>
                                    </p:cTn>
                                  </p:par>
                                  <p:par>
                                    <p:cTn id="45" presetID="56" presetClass="path" presetSubtype="0" accel="50000" fill="hold" grpId="0" nodeType="withEffect" p14:presetBounceEnd="20000">
                                      <p:stCondLst>
                                        <p:cond delay="0"/>
                                      </p:stCondLst>
                                      <p:childTnLst>
                                        <p:animMotion origin="layout" path="M -0.3158 0.20744 L -1.97344E-6 4.50509E-6 " pathEditMode="relative" rAng="0" ptsTypes="AA" p14:bounceEnd="20000">
                                          <p:cBhvr>
                                            <p:cTn id="46" dur="500" fill="hold"/>
                                            <p:tgtEl>
                                              <p:spTgt spid="43"/>
                                            </p:tgtEl>
                                            <p:attrNameLst>
                                              <p:attrName>ppt_x</p:attrName>
                                              <p:attrName>ppt_y</p:attrName>
                                            </p:attrNameLst>
                                          </p:cBhvr>
                                          <p:rCtr x="15790" y="-10384"/>
                                        </p:animMotion>
                                      </p:childTnLst>
                                    </p:cTn>
                                  </p:par>
                                  <p:par>
                                    <p:cTn id="47" presetID="56" presetClass="path" presetSubtype="0" accel="50000" fill="hold" grpId="0" nodeType="withEffect" p14:presetBounceEnd="20000">
                                      <p:stCondLst>
                                        <p:cond delay="0"/>
                                      </p:stCondLst>
                                      <p:childTnLst>
                                        <p:animMotion origin="layout" path="M -0.38532 0.24213 L 4.87894E-6 4.60685E-6 " pathEditMode="relative" rAng="0" ptsTypes="AA" p14:bounceEnd="20000">
                                          <p:cBhvr>
                                            <p:cTn id="48" dur="500" fill="hold"/>
                                            <p:tgtEl>
                                              <p:spTgt spid="45"/>
                                            </p:tgtEl>
                                            <p:attrNameLst>
                                              <p:attrName>ppt_x</p:attrName>
                                              <p:attrName>ppt_y</p:attrName>
                                            </p:attrNameLst>
                                          </p:cBhvr>
                                          <p:rCtr x="19266" y="-12118"/>
                                        </p:animMotion>
                                      </p:childTnLst>
                                    </p:cTn>
                                  </p:par>
                                  <p:par>
                                    <p:cTn id="49" presetID="56" presetClass="path" presetSubtype="0" accel="50000" fill="hold" grpId="0" nodeType="withEffect" p14:presetBounceEnd="20000">
                                      <p:stCondLst>
                                        <p:cond delay="0"/>
                                      </p:stCondLst>
                                      <p:childTnLst>
                                        <p:animMotion origin="layout" path="M -0.46863 0.40425 L 3.24134E-6 3.01573E-6 " pathEditMode="relative" rAng="0" ptsTypes="AA" p14:bounceEnd="20000">
                                          <p:cBhvr>
                                            <p:cTn id="50" dur="500" fill="hold"/>
                                            <p:tgtEl>
                                              <p:spTgt spid="46"/>
                                            </p:tgtEl>
                                            <p:attrNameLst>
                                              <p:attrName>ppt_x</p:attrName>
                                              <p:attrName>ppt_y</p:attrName>
                                            </p:attrNameLst>
                                          </p:cBhvr>
                                          <p:rCtr x="23431" y="-20213"/>
                                        </p:animMotion>
                                      </p:childTnLst>
                                    </p:cTn>
                                  </p:par>
                                </p:childTnLst>
                              </p:cTn>
                            </p:par>
                            <p:par>
                              <p:cTn id="51" fill="hold">
                                <p:stCondLst>
                                  <p:cond delay="2300"/>
                                </p:stCondLst>
                                <p:childTnLst>
                                  <p:par>
                                    <p:cTn id="52" presetID="18" presetClass="entr" presetSubtype="3"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strips(upRight)">
                                          <p:cBhvr>
                                            <p:cTn id="54" dur="2000"/>
                                            <p:tgtEl>
                                              <p:spTgt spid="37"/>
                                            </p:tgtEl>
                                          </p:cBhvr>
                                        </p:animEffect>
                                      </p:childTnLst>
                                    </p:cTn>
                                  </p:par>
                                </p:childTnLst>
                              </p:cTn>
                            </p:par>
                            <p:par>
                              <p:cTn id="55" fill="hold">
                                <p:stCondLst>
                                  <p:cond delay="4300"/>
                                </p:stCondLst>
                                <p:childTnLst>
                                  <p:par>
                                    <p:cTn id="56" presetID="22" presetClass="entr" presetSubtype="8"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par>
                              <p:cTn id="62" fill="hold">
                                <p:stCondLst>
                                  <p:cond delay="4800"/>
                                </p:stCondLst>
                                <p:childTnLst>
                                  <p:par>
                                    <p:cTn id="63" presetID="22" presetClass="entr" presetSubtype="8"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500"/>
                                            <p:tgtEl>
                                              <p:spTgt spid="57"/>
                                            </p:tgtEl>
                                          </p:cBhvr>
                                        </p:animEffect>
                                      </p:childTnLst>
                                    </p:cTn>
                                  </p:par>
                                </p:childTnLst>
                              </p:cTn>
                            </p:par>
                            <p:par>
                              <p:cTn id="69" fill="hold">
                                <p:stCondLst>
                                  <p:cond delay="5300"/>
                                </p:stCondLst>
                                <p:childTnLst>
                                  <p:par>
                                    <p:cTn id="70" presetID="22" presetClass="entr" presetSubtype="8"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left)">
                                          <p:cBhvr>
                                            <p:cTn id="72" dur="500"/>
                                            <p:tgtEl>
                                              <p:spTgt spid="5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wipe(left)">
                                          <p:cBhvr>
                                            <p:cTn id="75" dur="500"/>
                                            <p:tgtEl>
                                              <p:spTgt spid="60"/>
                                            </p:tgtEl>
                                          </p:cBhvr>
                                        </p:animEffect>
                                      </p:childTnLst>
                                    </p:cTn>
                                  </p:par>
                                </p:childTnLst>
                              </p:cTn>
                            </p:par>
                            <p:par>
                              <p:cTn id="76" fill="hold">
                                <p:stCondLst>
                                  <p:cond delay="580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ipe(left)">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p:bldP spid="36" grpId="0"/>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p:bldP spid="48" grpId="0"/>
          <p:bldP spid="57" grpId="0"/>
          <p:bldP spid="58" grpId="0"/>
          <p:bldP spid="59" grpId="0"/>
          <p:bldP spid="60" grpId="0"/>
          <p:bldP spid="61" grpId="0"/>
          <p:bldP spid="62"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ppt_x"/>
                                              </p:val>
                                            </p:tav>
                                            <p:tav tm="100000">
                                              <p:val>
                                                <p:strVal val="#ppt_x"/>
                                              </p:val>
                                            </p:tav>
                                          </p:tavLst>
                                        </p:anim>
                                        <p:anim calcmode="lin" valueType="num">
                                          <p:cBhvr additive="base">
                                            <p:cTn id="8" dur="3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by="(-#ppt_w*2)" calcmode="lin" valueType="num">
                                          <p:cBhvr rctx="PPT">
                                            <p:cTn id="12" dur="250" autoRev="1" fill="hold">
                                              <p:stCondLst>
                                                <p:cond delay="0"/>
                                              </p:stCondLst>
                                            </p:cTn>
                                            <p:tgtEl>
                                              <p:spTgt spid="34"/>
                                            </p:tgtEl>
                                            <p:attrNameLst>
                                              <p:attrName>ppt_w</p:attrName>
                                            </p:attrNameLst>
                                          </p:cBhvr>
                                        </p:anim>
                                        <p:anim by="(#ppt_w*0.50)" calcmode="lin" valueType="num">
                                          <p:cBhvr>
                                            <p:cTn id="13" dur="250" decel="50000" autoRev="1" fill="hold">
                                              <p:stCondLst>
                                                <p:cond delay="0"/>
                                              </p:stCondLst>
                                            </p:cTn>
                                            <p:tgtEl>
                                              <p:spTgt spid="34"/>
                                            </p:tgtEl>
                                            <p:attrNameLst>
                                              <p:attrName>ppt_x</p:attrName>
                                            </p:attrNameLst>
                                          </p:cBhvr>
                                        </p:anim>
                                        <p:anim from="(-#ppt_h/2)" to="(#ppt_y)" calcmode="lin" valueType="num">
                                          <p:cBhvr>
                                            <p:cTn id="14" dur="500" fill="hold">
                                              <p:stCondLst>
                                                <p:cond delay="0"/>
                                              </p:stCondLst>
                                            </p:cTn>
                                            <p:tgtEl>
                                              <p:spTgt spid="34"/>
                                            </p:tgtEl>
                                            <p:attrNameLst>
                                              <p:attrName>ppt_y</p:attrName>
                                            </p:attrNameLst>
                                          </p:cBhvr>
                                        </p:anim>
                                        <p:animRot by="21600000">
                                          <p:cBhvr>
                                            <p:cTn id="15" dur="500" fill="hold">
                                              <p:stCondLst>
                                                <p:cond delay="0"/>
                                              </p:stCondLst>
                                            </p:cTn>
                                            <p:tgtEl>
                                              <p:spTgt spid="34"/>
                                            </p:tgtEl>
                                            <p:attrNameLst>
                                              <p:attrName>r</p:attrName>
                                            </p:attrNameLst>
                                          </p:cBhvr>
                                        </p:animRot>
                                      </p:childTnLst>
                                    </p:cTn>
                                  </p:par>
                                </p:childTnLst>
                              </p:cTn>
                            </p:par>
                            <p:par>
                              <p:cTn id="16" fill="hold">
                                <p:stCondLst>
                                  <p:cond delay="1300"/>
                                </p:stCondLst>
                                <p:childTnLst>
                                  <p:par>
                                    <p:cTn id="17" presetID="42" presetClass="entr" presetSubtype="0"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Effect transition="in" filter="fade">
                                          <p:cBhvr>
                                            <p:cTn id="19" dur="500"/>
                                            <p:tgtEl>
                                              <p:spTgt spid="36"/>
                                            </p:tgtEl>
                                          </p:cBhvr>
                                        </p:animEffect>
                                        <p:anim calcmode="lin" valueType="num">
                                          <p:cBhvr>
                                            <p:cTn id="20" dur="500" fill="hold"/>
                                            <p:tgtEl>
                                              <p:spTgt spid="36"/>
                                            </p:tgtEl>
                                            <p:attrNameLst>
                                              <p:attrName>ppt_x</p:attrName>
                                            </p:attrNameLst>
                                          </p:cBhvr>
                                          <p:tavLst>
                                            <p:tav tm="0">
                                              <p:val>
                                                <p:strVal val="#ppt_x"/>
                                              </p:val>
                                            </p:tav>
                                            <p:tav tm="100000">
                                              <p:val>
                                                <p:strVal val="#ppt_x"/>
                                              </p:val>
                                            </p:tav>
                                          </p:tavLst>
                                        </p:anim>
                                        <p:anim calcmode="lin" valueType="num">
                                          <p:cBhvr>
                                            <p:cTn id="21" dur="500" fill="hold"/>
                                            <p:tgtEl>
                                              <p:spTgt spid="36"/>
                                            </p:tgtEl>
                                            <p:attrNameLst>
                                              <p:attrName>ppt_y</p:attrName>
                                            </p:attrNameLst>
                                          </p:cBhvr>
                                          <p:tavLst>
                                            <p:tav tm="0">
                                              <p:val>
                                                <p:strVal val="#ppt_y+.1"/>
                                              </p:val>
                                            </p:tav>
                                            <p:tav tm="100000">
                                              <p:val>
                                                <p:strVal val="#ppt_y"/>
                                              </p:val>
                                            </p:tav>
                                          </p:tavLst>
                                        </p:anim>
                                      </p:childTnLst>
                                    </p:cTn>
                                  </p:par>
                                </p:childTnLst>
                              </p:cTn>
                            </p:par>
                            <p:par>
                              <p:cTn id="22" fill="hold">
                                <p:stCondLst>
                                  <p:cond delay="1800"/>
                                </p:stCondLst>
                                <p:childTnLst>
                                  <p:par>
                                    <p:cTn id="23" presetID="1" presetClass="entr" presetSubtype="0" fill="hold" grpId="0" nodeType="afterEffect">
                                      <p:stCondLst>
                                        <p:cond delay="0"/>
                                      </p:stCondLst>
                                      <p:childTnLst>
                                        <p:set>
                                          <p:cBhvr>
                                            <p:cTn id="24" dur="1" fill="hold">
                                              <p:stCondLst>
                                                <p:cond delay="0"/>
                                              </p:stCondLst>
                                            </p:cTn>
                                            <p:tgtEl>
                                              <p:spTgt spid="40"/>
                                            </p:tgtEl>
                                            <p:attrNameLst>
                                              <p:attrName>style.visibility</p:attrName>
                                            </p:attrNameLst>
                                          </p:cBhvr>
                                          <p:to>
                                            <p:strVal val="visible"/>
                                          </p:to>
                                        </p:set>
                                      </p:childTnLst>
                                    </p:cTn>
                                  </p:par>
                                </p:childTnLst>
                              </p:cTn>
                            </p:par>
                            <p:par>
                              <p:cTn id="25" fill="hold">
                                <p:stCondLst>
                                  <p:cond delay="1800"/>
                                </p:stCondLst>
                                <p:childTnLst>
                                  <p:par>
                                    <p:cTn id="26" presetID="1" presetClass="entr" presetSubtype="0" fill="hold" grpId="1" nodeType="afterEffect">
                                      <p:stCondLst>
                                        <p:cond delay="0"/>
                                      </p:stCondLst>
                                      <p:childTnLst>
                                        <p:set>
                                          <p:cBhvr>
                                            <p:cTn id="27" dur="1" fill="hold">
                                              <p:stCondLst>
                                                <p:cond delay="0"/>
                                              </p:stCondLst>
                                            </p:cTn>
                                            <p:tgtEl>
                                              <p:spTgt spid="41"/>
                                            </p:tgtEl>
                                            <p:attrNameLst>
                                              <p:attrName>style.visibility</p:attrName>
                                            </p:attrNameLst>
                                          </p:cBhvr>
                                          <p:to>
                                            <p:strVal val="visible"/>
                                          </p:to>
                                        </p:set>
                                      </p:childTnLst>
                                    </p:cTn>
                                  </p:par>
                                  <p:par>
                                    <p:cTn id="28" presetID="1" presetClass="entr" presetSubtype="0" fill="hold" grpId="1" nodeType="withEffect">
                                      <p:stCondLst>
                                        <p:cond delay="0"/>
                                      </p:stCondLst>
                                      <p:childTnLst>
                                        <p:set>
                                          <p:cBhvr>
                                            <p:cTn id="29" dur="1" fill="hold">
                                              <p:stCondLst>
                                                <p:cond delay="0"/>
                                              </p:stCondLst>
                                            </p:cTn>
                                            <p:tgtEl>
                                              <p:spTgt spid="42"/>
                                            </p:tgtEl>
                                            <p:attrNameLst>
                                              <p:attrName>style.visibility</p:attrName>
                                            </p:attrNameLst>
                                          </p:cBhvr>
                                          <p:to>
                                            <p:strVal val="visible"/>
                                          </p:to>
                                        </p:set>
                                      </p:childTnLst>
                                    </p:cTn>
                                  </p:par>
                                  <p:par>
                                    <p:cTn id="30" presetID="1" presetClass="entr" presetSubtype="0" fill="hold" grpId="1" nodeType="withEffect">
                                      <p:stCondLst>
                                        <p:cond delay="0"/>
                                      </p:stCondLst>
                                      <p:childTnLst>
                                        <p:set>
                                          <p:cBhvr>
                                            <p:cTn id="31" dur="1" fill="hold">
                                              <p:stCondLst>
                                                <p:cond delay="0"/>
                                              </p:stCondLst>
                                            </p:cTn>
                                            <p:tgtEl>
                                              <p:spTgt spid="44"/>
                                            </p:tgtEl>
                                            <p:attrNameLst>
                                              <p:attrName>style.visibility</p:attrName>
                                            </p:attrNameLst>
                                          </p:cBhvr>
                                          <p:to>
                                            <p:strVal val="visible"/>
                                          </p:to>
                                        </p:set>
                                      </p:childTnLst>
                                    </p:cTn>
                                  </p:par>
                                  <p:par>
                                    <p:cTn id="32" presetID="1" presetClass="entr" presetSubtype="0" fill="hold" grpId="1" nodeType="withEffect">
                                      <p:stCondLst>
                                        <p:cond delay="0"/>
                                      </p:stCondLst>
                                      <p:childTnLst>
                                        <p:set>
                                          <p:cBhvr>
                                            <p:cTn id="33" dur="1" fill="hold">
                                              <p:stCondLst>
                                                <p:cond delay="0"/>
                                              </p:stCondLst>
                                            </p:cTn>
                                            <p:tgtEl>
                                              <p:spTgt spid="43"/>
                                            </p:tgtEl>
                                            <p:attrNameLst>
                                              <p:attrName>style.visibility</p:attrName>
                                            </p:attrNameLst>
                                          </p:cBhvr>
                                          <p:to>
                                            <p:strVal val="visible"/>
                                          </p:to>
                                        </p:set>
                                      </p:childTnLst>
                                    </p:cTn>
                                  </p:par>
                                  <p:par>
                                    <p:cTn id="34" presetID="1" presetClass="entr" presetSubtype="0" fill="hold" grpId="1" nodeType="withEffect">
                                      <p:stCondLst>
                                        <p:cond delay="0"/>
                                      </p:stCondLst>
                                      <p:childTnLst>
                                        <p:set>
                                          <p:cBhvr>
                                            <p:cTn id="35" dur="1" fill="hold">
                                              <p:stCondLst>
                                                <p:cond delay="0"/>
                                              </p:stCondLst>
                                            </p:cTn>
                                            <p:tgtEl>
                                              <p:spTgt spid="45"/>
                                            </p:tgtEl>
                                            <p:attrNameLst>
                                              <p:attrName>style.visibility</p:attrName>
                                            </p:attrNameLst>
                                          </p:cBhvr>
                                          <p:to>
                                            <p:strVal val="visible"/>
                                          </p:to>
                                        </p:set>
                                      </p:childTnLst>
                                    </p:cTn>
                                  </p:par>
                                  <p:par>
                                    <p:cTn id="36" presetID="1" presetClass="entr" presetSubtype="0" fill="hold" grpId="1" nodeType="withEffect">
                                      <p:stCondLst>
                                        <p:cond delay="0"/>
                                      </p:stCondLst>
                                      <p:childTnLst>
                                        <p:set>
                                          <p:cBhvr>
                                            <p:cTn id="37" dur="1" fill="hold">
                                              <p:stCondLst>
                                                <p:cond delay="0"/>
                                              </p:stCondLst>
                                            </p:cTn>
                                            <p:tgtEl>
                                              <p:spTgt spid="46"/>
                                            </p:tgtEl>
                                            <p:attrNameLst>
                                              <p:attrName>style.visibility</p:attrName>
                                            </p:attrNameLst>
                                          </p:cBhvr>
                                          <p:to>
                                            <p:strVal val="visible"/>
                                          </p:to>
                                        </p:set>
                                      </p:childTnLst>
                                    </p:cTn>
                                  </p:par>
                                </p:childTnLst>
                              </p:cTn>
                            </p:par>
                            <p:par>
                              <p:cTn id="38" fill="hold">
                                <p:stCondLst>
                                  <p:cond delay="1800"/>
                                </p:stCondLst>
                                <p:childTnLst>
                                  <p:par>
                                    <p:cTn id="39" presetID="56" presetClass="path" presetSubtype="0" accel="50000" fill="hold" grpId="0" nodeType="afterEffect">
                                      <p:stCondLst>
                                        <p:cond delay="0"/>
                                      </p:stCondLst>
                                      <p:childTnLst>
                                        <p:animMotion origin="layout" path="M -0.09431 0.14699 L -3.77911E-6 -2.22222E-6 " pathEditMode="relative" rAng="0" ptsTypes="AA">
                                          <p:cBhvr>
                                            <p:cTn id="40" dur="500" fill="hold"/>
                                            <p:tgtEl>
                                              <p:spTgt spid="41"/>
                                            </p:tgtEl>
                                            <p:attrNameLst>
                                              <p:attrName>ppt_x</p:attrName>
                                              <p:attrName>ppt_y</p:attrName>
                                            </p:attrNameLst>
                                          </p:cBhvr>
                                          <p:rCtr x="4709" y="-7361"/>
                                        </p:animMotion>
                                      </p:childTnLst>
                                    </p:cTn>
                                  </p:par>
                                  <p:par>
                                    <p:cTn id="41" presetID="56" presetClass="path" presetSubtype="0" accel="50000" fill="hold" grpId="0" nodeType="withEffect">
                                      <p:stCondLst>
                                        <p:cond delay="0"/>
                                      </p:stCondLst>
                                      <p:childTnLst>
                                        <p:animMotion origin="layout" path="M -0.16975 0.09736 L 3.74121E-6 1.24884E-6 " pathEditMode="relative" rAng="0" ptsTypes="AA">
                                          <p:cBhvr>
                                            <p:cTn id="42" dur="500" fill="hold"/>
                                            <p:tgtEl>
                                              <p:spTgt spid="42"/>
                                            </p:tgtEl>
                                            <p:attrNameLst>
                                              <p:attrName>ppt_x</p:attrName>
                                              <p:attrName>ppt_y</p:attrName>
                                            </p:attrNameLst>
                                          </p:cBhvr>
                                          <p:rCtr x="8487" y="-4880"/>
                                        </p:animMotion>
                                      </p:childTnLst>
                                    </p:cTn>
                                  </p:par>
                                  <p:par>
                                    <p:cTn id="43" presetID="56" presetClass="path" presetSubtype="0" accel="50000" fill="hold" grpId="0" nodeType="withEffect">
                                      <p:stCondLst>
                                        <p:cond delay="0"/>
                                      </p:stCondLst>
                                      <p:childTnLst>
                                        <p:animMotion origin="layout" path="M -0.20659 0.20629 L 4.37646E-6 -1.83164E-6 " pathEditMode="relative" rAng="0" ptsTypes="AA">
                                          <p:cBhvr>
                                            <p:cTn id="44" dur="500" fill="hold"/>
                                            <p:tgtEl>
                                              <p:spTgt spid="44"/>
                                            </p:tgtEl>
                                            <p:attrNameLst>
                                              <p:attrName>ppt_x</p:attrName>
                                              <p:attrName>ppt_y</p:attrName>
                                            </p:attrNameLst>
                                          </p:cBhvr>
                                          <p:rCtr x="10323" y="-10315"/>
                                        </p:animMotion>
                                      </p:childTnLst>
                                    </p:cTn>
                                  </p:par>
                                  <p:par>
                                    <p:cTn id="45" presetID="56" presetClass="path" presetSubtype="0" accel="50000" fill="hold" grpId="0" nodeType="withEffect">
                                      <p:stCondLst>
                                        <p:cond delay="0"/>
                                      </p:stCondLst>
                                      <p:childTnLst>
                                        <p:animMotion origin="layout" path="M -0.3158 0.20744 L -1.97344E-6 4.50509E-6 " pathEditMode="relative" rAng="0" ptsTypes="AA">
                                          <p:cBhvr>
                                            <p:cTn id="46" dur="500" fill="hold"/>
                                            <p:tgtEl>
                                              <p:spTgt spid="43"/>
                                            </p:tgtEl>
                                            <p:attrNameLst>
                                              <p:attrName>ppt_x</p:attrName>
                                              <p:attrName>ppt_y</p:attrName>
                                            </p:attrNameLst>
                                          </p:cBhvr>
                                          <p:rCtr x="15790" y="-10384"/>
                                        </p:animMotion>
                                      </p:childTnLst>
                                    </p:cTn>
                                  </p:par>
                                  <p:par>
                                    <p:cTn id="47" presetID="56" presetClass="path" presetSubtype="0" accel="50000" fill="hold" grpId="0" nodeType="withEffect">
                                      <p:stCondLst>
                                        <p:cond delay="0"/>
                                      </p:stCondLst>
                                      <p:childTnLst>
                                        <p:animMotion origin="layout" path="M -0.38532 0.24213 L 4.87894E-6 4.60685E-6 " pathEditMode="relative" rAng="0" ptsTypes="AA">
                                          <p:cBhvr>
                                            <p:cTn id="48" dur="500" fill="hold"/>
                                            <p:tgtEl>
                                              <p:spTgt spid="45"/>
                                            </p:tgtEl>
                                            <p:attrNameLst>
                                              <p:attrName>ppt_x</p:attrName>
                                              <p:attrName>ppt_y</p:attrName>
                                            </p:attrNameLst>
                                          </p:cBhvr>
                                          <p:rCtr x="19266" y="-12118"/>
                                        </p:animMotion>
                                      </p:childTnLst>
                                    </p:cTn>
                                  </p:par>
                                  <p:par>
                                    <p:cTn id="49" presetID="56" presetClass="path" presetSubtype="0" accel="50000" fill="hold" grpId="0" nodeType="withEffect">
                                      <p:stCondLst>
                                        <p:cond delay="0"/>
                                      </p:stCondLst>
                                      <p:childTnLst>
                                        <p:animMotion origin="layout" path="M -0.46863 0.40425 L 3.24134E-6 3.01573E-6 " pathEditMode="relative" rAng="0" ptsTypes="AA">
                                          <p:cBhvr>
                                            <p:cTn id="50" dur="500" fill="hold"/>
                                            <p:tgtEl>
                                              <p:spTgt spid="46"/>
                                            </p:tgtEl>
                                            <p:attrNameLst>
                                              <p:attrName>ppt_x</p:attrName>
                                              <p:attrName>ppt_y</p:attrName>
                                            </p:attrNameLst>
                                          </p:cBhvr>
                                          <p:rCtr x="23431" y="-20213"/>
                                        </p:animMotion>
                                      </p:childTnLst>
                                    </p:cTn>
                                  </p:par>
                                </p:childTnLst>
                              </p:cTn>
                            </p:par>
                            <p:par>
                              <p:cTn id="51" fill="hold">
                                <p:stCondLst>
                                  <p:cond delay="2300"/>
                                </p:stCondLst>
                                <p:childTnLst>
                                  <p:par>
                                    <p:cTn id="52" presetID="18" presetClass="entr" presetSubtype="3" fill="hold" nodeType="afterEffect">
                                      <p:stCondLst>
                                        <p:cond delay="0"/>
                                      </p:stCondLst>
                                      <p:childTnLst>
                                        <p:set>
                                          <p:cBhvr>
                                            <p:cTn id="53" dur="1" fill="hold">
                                              <p:stCondLst>
                                                <p:cond delay="0"/>
                                              </p:stCondLst>
                                            </p:cTn>
                                            <p:tgtEl>
                                              <p:spTgt spid="37"/>
                                            </p:tgtEl>
                                            <p:attrNameLst>
                                              <p:attrName>style.visibility</p:attrName>
                                            </p:attrNameLst>
                                          </p:cBhvr>
                                          <p:to>
                                            <p:strVal val="visible"/>
                                          </p:to>
                                        </p:set>
                                        <p:animEffect transition="in" filter="strips(upRight)">
                                          <p:cBhvr>
                                            <p:cTn id="54" dur="2000"/>
                                            <p:tgtEl>
                                              <p:spTgt spid="37"/>
                                            </p:tgtEl>
                                          </p:cBhvr>
                                        </p:animEffect>
                                      </p:childTnLst>
                                    </p:cTn>
                                  </p:par>
                                </p:childTnLst>
                              </p:cTn>
                            </p:par>
                            <p:par>
                              <p:cTn id="55" fill="hold">
                                <p:stCondLst>
                                  <p:cond delay="4300"/>
                                </p:stCondLst>
                                <p:childTnLst>
                                  <p:par>
                                    <p:cTn id="56" presetID="22" presetClass="entr" presetSubtype="8" fill="hold" grpId="0" nodeType="afterEffect">
                                      <p:stCondLst>
                                        <p:cond delay="0"/>
                                      </p:stCondLst>
                                      <p:childTnLst>
                                        <p:set>
                                          <p:cBhvr>
                                            <p:cTn id="57" dur="1" fill="hold">
                                              <p:stCondLst>
                                                <p:cond delay="0"/>
                                              </p:stCondLst>
                                            </p:cTn>
                                            <p:tgtEl>
                                              <p:spTgt spid="47"/>
                                            </p:tgtEl>
                                            <p:attrNameLst>
                                              <p:attrName>style.visibility</p:attrName>
                                            </p:attrNameLst>
                                          </p:cBhvr>
                                          <p:to>
                                            <p:strVal val="visible"/>
                                          </p:to>
                                        </p:set>
                                        <p:animEffect transition="in" filter="wipe(left)">
                                          <p:cBhvr>
                                            <p:cTn id="58" dur="500"/>
                                            <p:tgtEl>
                                              <p:spTgt spid="47"/>
                                            </p:tgtEl>
                                          </p:cBhvr>
                                        </p:animEffect>
                                      </p:childTnLst>
                                    </p:cTn>
                                  </p:par>
                                  <p:par>
                                    <p:cTn id="59" presetID="22" presetClass="entr" presetSubtype="8" fill="hold" grpId="0" nodeType="withEffect">
                                      <p:stCondLst>
                                        <p:cond delay="0"/>
                                      </p:stCondLst>
                                      <p:childTnLst>
                                        <p:set>
                                          <p:cBhvr>
                                            <p:cTn id="60" dur="1" fill="hold">
                                              <p:stCondLst>
                                                <p:cond delay="0"/>
                                              </p:stCondLst>
                                            </p:cTn>
                                            <p:tgtEl>
                                              <p:spTgt spid="48"/>
                                            </p:tgtEl>
                                            <p:attrNameLst>
                                              <p:attrName>style.visibility</p:attrName>
                                            </p:attrNameLst>
                                          </p:cBhvr>
                                          <p:to>
                                            <p:strVal val="visible"/>
                                          </p:to>
                                        </p:set>
                                        <p:animEffect transition="in" filter="wipe(left)">
                                          <p:cBhvr>
                                            <p:cTn id="61" dur="500"/>
                                            <p:tgtEl>
                                              <p:spTgt spid="48"/>
                                            </p:tgtEl>
                                          </p:cBhvr>
                                        </p:animEffect>
                                      </p:childTnLst>
                                    </p:cTn>
                                  </p:par>
                                </p:childTnLst>
                              </p:cTn>
                            </p:par>
                            <p:par>
                              <p:cTn id="62" fill="hold">
                                <p:stCondLst>
                                  <p:cond delay="4800"/>
                                </p:stCondLst>
                                <p:childTnLst>
                                  <p:par>
                                    <p:cTn id="63" presetID="22" presetClass="entr" presetSubtype="8" fill="hold" grpId="0" nodeType="afterEffect">
                                      <p:stCondLst>
                                        <p:cond delay="0"/>
                                      </p:stCondLst>
                                      <p:childTnLst>
                                        <p:set>
                                          <p:cBhvr>
                                            <p:cTn id="64" dur="1" fill="hold">
                                              <p:stCondLst>
                                                <p:cond delay="0"/>
                                              </p:stCondLst>
                                            </p:cTn>
                                            <p:tgtEl>
                                              <p:spTgt spid="58"/>
                                            </p:tgtEl>
                                            <p:attrNameLst>
                                              <p:attrName>style.visibility</p:attrName>
                                            </p:attrNameLst>
                                          </p:cBhvr>
                                          <p:to>
                                            <p:strVal val="visible"/>
                                          </p:to>
                                        </p:set>
                                        <p:animEffect transition="in" filter="wipe(left)">
                                          <p:cBhvr>
                                            <p:cTn id="65" dur="500"/>
                                            <p:tgtEl>
                                              <p:spTgt spid="58"/>
                                            </p:tgtEl>
                                          </p:cBhvr>
                                        </p:animEffect>
                                      </p:childTnLst>
                                    </p:cTn>
                                  </p:par>
                                  <p:par>
                                    <p:cTn id="66" presetID="22" presetClass="entr" presetSubtype="8" fill="hold" grpId="0" nodeType="withEffect">
                                      <p:stCondLst>
                                        <p:cond delay="0"/>
                                      </p:stCondLst>
                                      <p:childTnLst>
                                        <p:set>
                                          <p:cBhvr>
                                            <p:cTn id="67" dur="1" fill="hold">
                                              <p:stCondLst>
                                                <p:cond delay="0"/>
                                              </p:stCondLst>
                                            </p:cTn>
                                            <p:tgtEl>
                                              <p:spTgt spid="57"/>
                                            </p:tgtEl>
                                            <p:attrNameLst>
                                              <p:attrName>style.visibility</p:attrName>
                                            </p:attrNameLst>
                                          </p:cBhvr>
                                          <p:to>
                                            <p:strVal val="visible"/>
                                          </p:to>
                                        </p:set>
                                        <p:animEffect transition="in" filter="wipe(left)">
                                          <p:cBhvr>
                                            <p:cTn id="68" dur="500"/>
                                            <p:tgtEl>
                                              <p:spTgt spid="57"/>
                                            </p:tgtEl>
                                          </p:cBhvr>
                                        </p:animEffect>
                                      </p:childTnLst>
                                    </p:cTn>
                                  </p:par>
                                </p:childTnLst>
                              </p:cTn>
                            </p:par>
                            <p:par>
                              <p:cTn id="69" fill="hold">
                                <p:stCondLst>
                                  <p:cond delay="5300"/>
                                </p:stCondLst>
                                <p:childTnLst>
                                  <p:par>
                                    <p:cTn id="70" presetID="22" presetClass="entr" presetSubtype="8" fill="hold" grpId="0" nodeType="afterEffect">
                                      <p:stCondLst>
                                        <p:cond delay="0"/>
                                      </p:stCondLst>
                                      <p:childTnLst>
                                        <p:set>
                                          <p:cBhvr>
                                            <p:cTn id="71" dur="1" fill="hold">
                                              <p:stCondLst>
                                                <p:cond delay="0"/>
                                              </p:stCondLst>
                                            </p:cTn>
                                            <p:tgtEl>
                                              <p:spTgt spid="59"/>
                                            </p:tgtEl>
                                            <p:attrNameLst>
                                              <p:attrName>style.visibility</p:attrName>
                                            </p:attrNameLst>
                                          </p:cBhvr>
                                          <p:to>
                                            <p:strVal val="visible"/>
                                          </p:to>
                                        </p:set>
                                        <p:animEffect transition="in" filter="wipe(left)">
                                          <p:cBhvr>
                                            <p:cTn id="72" dur="500"/>
                                            <p:tgtEl>
                                              <p:spTgt spid="59"/>
                                            </p:tgtEl>
                                          </p:cBhvr>
                                        </p:animEffect>
                                      </p:childTnLst>
                                    </p:cTn>
                                  </p:par>
                                  <p:par>
                                    <p:cTn id="73" presetID="22" presetClass="entr" presetSubtype="8" fill="hold" grpId="0" nodeType="withEffect">
                                      <p:stCondLst>
                                        <p:cond delay="0"/>
                                      </p:stCondLst>
                                      <p:childTnLst>
                                        <p:set>
                                          <p:cBhvr>
                                            <p:cTn id="74" dur="1" fill="hold">
                                              <p:stCondLst>
                                                <p:cond delay="0"/>
                                              </p:stCondLst>
                                            </p:cTn>
                                            <p:tgtEl>
                                              <p:spTgt spid="60"/>
                                            </p:tgtEl>
                                            <p:attrNameLst>
                                              <p:attrName>style.visibility</p:attrName>
                                            </p:attrNameLst>
                                          </p:cBhvr>
                                          <p:to>
                                            <p:strVal val="visible"/>
                                          </p:to>
                                        </p:set>
                                        <p:animEffect transition="in" filter="wipe(left)">
                                          <p:cBhvr>
                                            <p:cTn id="75" dur="500"/>
                                            <p:tgtEl>
                                              <p:spTgt spid="60"/>
                                            </p:tgtEl>
                                          </p:cBhvr>
                                        </p:animEffect>
                                      </p:childTnLst>
                                    </p:cTn>
                                  </p:par>
                                </p:childTnLst>
                              </p:cTn>
                            </p:par>
                            <p:par>
                              <p:cTn id="76" fill="hold">
                                <p:stCondLst>
                                  <p:cond delay="5800"/>
                                </p:stCondLst>
                                <p:childTnLst>
                                  <p:par>
                                    <p:cTn id="77" presetID="22" presetClass="entr" presetSubtype="8" fill="hold" grpId="0" nodeType="afterEffect">
                                      <p:stCondLst>
                                        <p:cond delay="0"/>
                                      </p:stCondLst>
                                      <p:childTnLst>
                                        <p:set>
                                          <p:cBhvr>
                                            <p:cTn id="78" dur="1" fill="hold">
                                              <p:stCondLst>
                                                <p:cond delay="0"/>
                                              </p:stCondLst>
                                            </p:cTn>
                                            <p:tgtEl>
                                              <p:spTgt spid="61"/>
                                            </p:tgtEl>
                                            <p:attrNameLst>
                                              <p:attrName>style.visibility</p:attrName>
                                            </p:attrNameLst>
                                          </p:cBhvr>
                                          <p:to>
                                            <p:strVal val="visible"/>
                                          </p:to>
                                        </p:set>
                                        <p:animEffect transition="in" filter="wipe(left)">
                                          <p:cBhvr>
                                            <p:cTn id="79" dur="500"/>
                                            <p:tgtEl>
                                              <p:spTgt spid="61"/>
                                            </p:tgtEl>
                                          </p:cBhvr>
                                        </p:animEffect>
                                      </p:childTnLst>
                                    </p:cTn>
                                  </p:par>
                                  <p:par>
                                    <p:cTn id="80" presetID="22" presetClass="entr" presetSubtype="8" fill="hold" grpId="0" nodeType="withEffect">
                                      <p:stCondLst>
                                        <p:cond delay="0"/>
                                      </p:stCondLst>
                                      <p:childTnLst>
                                        <p:set>
                                          <p:cBhvr>
                                            <p:cTn id="81" dur="1" fill="hold">
                                              <p:stCondLst>
                                                <p:cond delay="0"/>
                                              </p:stCondLst>
                                            </p:cTn>
                                            <p:tgtEl>
                                              <p:spTgt spid="62"/>
                                            </p:tgtEl>
                                            <p:attrNameLst>
                                              <p:attrName>style.visibility</p:attrName>
                                            </p:attrNameLst>
                                          </p:cBhvr>
                                          <p:to>
                                            <p:strVal val="visible"/>
                                          </p:to>
                                        </p:set>
                                        <p:animEffect transition="in" filter="wipe(left)">
                                          <p:cBhvr>
                                            <p:cTn id="82" dur="500"/>
                                            <p:tgtEl>
                                              <p:spTgt spid="6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animBg="1"/>
          <p:bldP spid="34" grpId="0"/>
          <p:bldP spid="36" grpId="0"/>
          <p:bldP spid="40" grpId="0" animBg="1"/>
          <p:bldP spid="41" grpId="0" animBg="1"/>
          <p:bldP spid="41" grpId="1" animBg="1"/>
          <p:bldP spid="42" grpId="0" animBg="1"/>
          <p:bldP spid="42" grpId="1" animBg="1"/>
          <p:bldP spid="43" grpId="0" animBg="1"/>
          <p:bldP spid="43" grpId="1" animBg="1"/>
          <p:bldP spid="44" grpId="0" animBg="1"/>
          <p:bldP spid="44" grpId="1" animBg="1"/>
          <p:bldP spid="45" grpId="0" animBg="1"/>
          <p:bldP spid="45" grpId="1" animBg="1"/>
          <p:bldP spid="46" grpId="0" animBg="1"/>
          <p:bldP spid="46" grpId="1" animBg="1"/>
          <p:bldP spid="47" grpId="0"/>
          <p:bldP spid="48" grpId="0"/>
          <p:bldP spid="57" grpId="0"/>
          <p:bldP spid="58" grpId="0"/>
          <p:bldP spid="59" grpId="0"/>
          <p:bldP spid="60" grpId="0"/>
          <p:bldP spid="61" grpId="0"/>
          <p:bldP spid="62" grpId="0"/>
        </p:bldLst>
      </p:timing>
    </mc:Fallback>
  </mc:AlternateContent>
</p:sld>
</file>

<file path=ppt/slides/slide2.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矩形 3"/>
          <p:cNvSpPr/>
          <p:nvPr/>
        </p:nvSpPr>
        <p:spPr bwMode="auto">
          <a:xfrm>
            <a:off x="0" y="411510"/>
            <a:ext cx="7217260" cy="2268252"/>
          </a:xfrm>
          <a:prstGeom prst="rect">
            <a:avLst/>
          </a:prstGeom>
          <a:solidFill>
            <a:srgbClr val="F8F8F8">
              <a:alpha val="48000"/>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 name="TextBox 2"/>
          <p:cNvSpPr txBox="1"/>
          <p:nvPr/>
        </p:nvSpPr>
        <p:spPr>
          <a:xfrm>
            <a:off x="793056" y="678489"/>
            <a:ext cx="6316234" cy="3393218"/>
          </a:xfrm>
          <a:prstGeom prst="rect">
            <a:avLst/>
          </a:prstGeom>
          <a:noFill/>
        </p:spPr>
        <p:txBody>
          <a:bodyPr wrap="square" lIns="68562" tIns="34281" rIns="68562" bIns="34281" rtlCol="0">
            <a:spAutoFit/>
          </a:bodyPr>
          <a:lstStyle/>
          <a:p>
            <a:pPr algn="just"/>
            <a:r>
              <a:rPr lang="zh-CN" altLang="en-US" dirty="0">
                <a:solidFill>
                  <a:schemeClr val="bg1"/>
                </a:solidFill>
                <a:latin typeface="+mn-ea"/>
                <a:ea typeface="+mn-ea"/>
              </a:rPr>
              <a:t>       我们的成长，源于盛世中国的黄金创业时代，源于社会各界的信任、理解与支持，源于全体员工的同甘共苦，不懈奋奋斗。扎根于行业大地，历经十余年胼手胝足，我们一步一个脚印，付出心血和汗水，凝聚智慧和理想，完成了从一个开发单个项目的小型企业到一个年营业额达</a:t>
            </a:r>
            <a:r>
              <a:rPr lang="en-US" altLang="zh-CN" dirty="0">
                <a:solidFill>
                  <a:schemeClr val="bg1"/>
                </a:solidFill>
                <a:latin typeface="+mn-ea"/>
                <a:ea typeface="+mn-ea"/>
              </a:rPr>
              <a:t>XX</a:t>
            </a:r>
            <a:r>
              <a:rPr lang="zh-CN" altLang="en-US" dirty="0">
                <a:solidFill>
                  <a:schemeClr val="bg1"/>
                </a:solidFill>
                <a:latin typeface="+mn-ea"/>
                <a:ea typeface="+mn-ea"/>
              </a:rPr>
              <a:t>元的大型企业的成功蜕变</a:t>
            </a:r>
            <a:r>
              <a:rPr lang="en-US" altLang="zh-CN" dirty="0">
                <a:solidFill>
                  <a:schemeClr val="bg1"/>
                </a:solidFill>
                <a:latin typeface="+mn-ea"/>
                <a:ea typeface="+mn-ea"/>
              </a:rPr>
              <a:t>……</a:t>
            </a:r>
          </a:p>
          <a:p>
            <a:pPr algn="just"/>
            <a:r>
              <a:rPr lang="en-US" altLang="zh-CN" dirty="0">
                <a:solidFill>
                  <a:schemeClr val="bg1"/>
                </a:solidFill>
                <a:latin typeface="+mn-ea"/>
                <a:ea typeface="+mn-ea"/>
              </a:rPr>
              <a:t>        </a:t>
            </a:r>
            <a:r>
              <a:rPr lang="zh-CN" altLang="en-US" dirty="0">
                <a:solidFill>
                  <a:schemeClr val="bg1"/>
                </a:solidFill>
                <a:latin typeface="+mn-ea"/>
                <a:ea typeface="+mn-ea"/>
              </a:rPr>
              <a:t>昨天的辉煌，俱已成为过去，只有牢牢把握住今天，方可在明天绽放更加幸福与灿烂的笑脸。我们秉承“品质是硬道理”的理念，悉心为每一位客户提供品质服务。我们真诚希望能以我们的每一滴汗水，聚合成前进的力量；以我们的每一点用心，增添您生活的色彩；以我们的每一次付出，助推您成长的脚步</a:t>
            </a:r>
            <a:r>
              <a:rPr lang="en-US" altLang="zh-CN" dirty="0">
                <a:solidFill>
                  <a:schemeClr val="bg1"/>
                </a:solidFill>
                <a:latin typeface="+mn-ea"/>
                <a:ea typeface="+mn-ea"/>
              </a:rPr>
              <a:t>……</a:t>
            </a:r>
            <a:endParaRPr lang="zh-CN" altLang="en-US" dirty="0">
              <a:solidFill>
                <a:schemeClr val="bg1"/>
              </a:solidFill>
              <a:latin typeface="+mn-ea"/>
              <a:ea typeface="+mn-ea"/>
            </a:endParaRPr>
          </a:p>
        </p:txBody>
      </p:sp>
      <p:sp>
        <p:nvSpPr>
          <p:cNvPr id="5" name="TextBox 4"/>
          <p:cNvSpPr txBox="1"/>
          <p:nvPr/>
        </p:nvSpPr>
        <p:spPr>
          <a:xfrm>
            <a:off x="253045" y="1064643"/>
            <a:ext cx="507795" cy="992561"/>
          </a:xfrm>
          <a:prstGeom prst="rect">
            <a:avLst/>
          </a:prstGeom>
          <a:noFill/>
        </p:spPr>
        <p:txBody>
          <a:bodyPr vert="eaVert" wrap="none" lIns="68562" tIns="34281" rIns="68562" bIns="34281" rtlCol="0">
            <a:spAutoFit/>
          </a:bodyPr>
          <a:lstStyle/>
          <a:p>
            <a:r>
              <a:rPr lang="zh-CN" altLang="en-US" sz="2400" dirty="0">
                <a:latin typeface="方正大标宋简体" pitchFamily="2" charset="-122"/>
                <a:ea typeface="方正大标宋简体" pitchFamily="2" charset="-122"/>
              </a:rPr>
              <a:t>卷首语</a:t>
            </a:r>
          </a:p>
        </p:txBody>
      </p:sp>
      <p:sp>
        <p:nvSpPr>
          <p:cNvPr id="6" name="矩形 2"/>
          <p:cNvSpPr/>
          <p:nvPr/>
        </p:nvSpPr>
        <p:spPr bwMode="auto">
          <a:xfrm rot="5400000">
            <a:off x="8106541" y="4106041"/>
            <a:ext cx="1037662" cy="1037257"/>
          </a:xfrm>
          <a:custGeom>
            <a:avLst/>
            <a:gdLst/>
            <a:ahLst/>
            <a:cxnLst/>
            <a:rect l="l" t="t" r="r" b="b"/>
            <a:pathLst>
              <a:path w="1881655" h="1881655">
                <a:moveTo>
                  <a:pt x="0" y="0"/>
                </a:moveTo>
                <a:lnTo>
                  <a:pt x="1881655" y="0"/>
                </a:lnTo>
                <a:lnTo>
                  <a:pt x="1881655" y="1881655"/>
                </a:lnTo>
                <a:close/>
              </a:path>
            </a:pathLst>
          </a:cu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grpSp>
        <p:nvGrpSpPr>
          <p:cNvPr id="7" name="Group 3"/>
          <p:cNvGrpSpPr>
            <a:grpSpLocks/>
          </p:cNvGrpSpPr>
          <p:nvPr/>
        </p:nvGrpSpPr>
        <p:grpSpPr bwMode="auto">
          <a:xfrm flipH="1">
            <a:off x="8650543" y="4629009"/>
            <a:ext cx="374545" cy="384820"/>
            <a:chOff x="0" y="0"/>
            <a:chExt cx="640" cy="658"/>
          </a:xfrm>
          <a:solidFill>
            <a:srgbClr val="F8F8F8"/>
          </a:solidFill>
        </p:grpSpPr>
        <p:sp>
          <p:nvSpPr>
            <p:cNvPr id="8" name="AutoShape 4"/>
            <p:cNvSpPr>
              <a:spLocks noChangeArrowheads="1"/>
            </p:cNvSpPr>
            <p:nvPr/>
          </p:nvSpPr>
          <p:spPr bwMode="auto">
            <a:xfrm rot="16200000">
              <a:off x="97" y="177"/>
              <a:ext cx="341" cy="276"/>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9"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extLst>
      <p:ext uri="{BB962C8B-B14F-4D97-AF65-F5344CB8AC3E}">
        <p14:creationId xmlns:p14="http://schemas.microsoft.com/office/powerpoint/2010/main" val="3543533877"/>
      </p:ext>
    </p:extLst>
  </p:cSld>
  <p:clrMapOvr>
    <a:masterClrMapping/>
  </p:clrMapOvr>
  <mc:AlternateContent xmlns:mc="http://schemas.openxmlformats.org/markup-compatibility/2006" xmlns:p14="http://schemas.microsoft.com/office/powerpoint/2010/main">
    <mc:Choice Requires="p14">
      <p:transition spd="slow" p14:dur="3000" advTm="20385">
        <p14:flash/>
      </p:transition>
    </mc:Choice>
    <mc:Fallback xmlns="">
      <p:transition spd="slow" advTm="2038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5"/>
                                            </p:tgtEl>
                                            <p:attrNameLst>
                                              <p:attrName>ppt_y</p:attrName>
                                            </p:attrNameLst>
                                          </p:cBhvr>
                                          <p:tavLst>
                                            <p:tav tm="0">
                                              <p:val>
                                                <p:strVal val="#ppt_y"/>
                                              </p:val>
                                            </p:tav>
                                            <p:tav tm="100000">
                                              <p:val>
                                                <p:strVal val="#ppt_y"/>
                                              </p:val>
                                            </p:tav>
                                          </p:tavLst>
                                        </p:anim>
                                        <p:anim calcmode="lin" valueType="num">
                                          <p:cBhvr>
                                            <p:cTn id="13"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5"/>
                                            </p:tgtEl>
                                          </p:cBhvr>
                                        </p:animEffect>
                                      </p:childTnLst>
                                    </p:cTn>
                                  </p:par>
                                </p:childTnLst>
                              </p:cTn>
                            </p:par>
                            <p:par>
                              <p:cTn id="16" fill="hold">
                                <p:stCondLst>
                                  <p:cond delay="22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by="(-#ppt_w*2)" calcmode="lin" valueType="num">
                                          <p:cBhvr rctx="PPT">
                                            <p:cTn id="19" dur="250" autoRev="1" fill="hold">
                                              <p:stCondLst>
                                                <p:cond delay="0"/>
                                              </p:stCondLst>
                                            </p:cTn>
                                            <p:tgtEl>
                                              <p:spTgt spid="3"/>
                                            </p:tgtEl>
                                            <p:attrNameLst>
                                              <p:attrName>ppt_w</p:attrName>
                                            </p:attrNameLst>
                                          </p:cBhvr>
                                        </p:anim>
                                        <p:anim by="(#ppt_w*0.50)" calcmode="lin" valueType="num">
                                          <p:cBhvr>
                                            <p:cTn id="20" dur="250" decel="50000" autoRev="1" fill="hold">
                                              <p:stCondLst>
                                                <p:cond delay="0"/>
                                              </p:stCondLst>
                                            </p:cTn>
                                            <p:tgtEl>
                                              <p:spTgt spid="3"/>
                                            </p:tgtEl>
                                            <p:attrNameLst>
                                              <p:attrName>ppt_x</p:attrName>
                                            </p:attrNameLst>
                                          </p:cBhvr>
                                        </p:anim>
                                        <p:anim from="(-#ppt_h/2)" to="(#ppt_y)" calcmode="lin" valueType="num">
                                          <p:cBhvr>
                                            <p:cTn id="21" dur="500" fill="hold">
                                              <p:stCondLst>
                                                <p:cond delay="0"/>
                                              </p:stCondLst>
                                            </p:cTn>
                                            <p:tgtEl>
                                              <p:spTgt spid="3"/>
                                            </p:tgtEl>
                                            <p:attrNameLst>
                                              <p:attrName>ppt_y</p:attrName>
                                            </p:attrNameLst>
                                          </p:cBhvr>
                                        </p:anim>
                                        <p:animRot by="21600000">
                                          <p:cBhvr>
                                            <p:cTn id="22" dur="500" fill="hold">
                                              <p:stCondLst>
                                                <p:cond delay="0"/>
                                              </p:stCondLst>
                                            </p:cTn>
                                            <p:tgtEl>
                                              <p:spTgt spid="3"/>
                                            </p:tgtEl>
                                            <p:attrNameLst>
                                              <p:attrName>r</p:attrName>
                                            </p:attrNameLst>
                                          </p:cBhvr>
                                        </p:animRot>
                                      </p:childTnLst>
                                    </p:cTn>
                                  </p:par>
                                </p:childTnLst>
                              </p:cTn>
                            </p:par>
                            <p:par>
                              <p:cTn id="23" fill="hold">
                                <p:stCondLst>
                                  <p:cond delay="16350"/>
                                </p:stCondLst>
                                <p:childTnLst>
                                  <p:par>
                                    <p:cTn id="24" presetID="2" presetClass="entr" presetSubtype="8" fill="hold" grpId="0" nodeType="afterEffect" p14:presetBounceEnd="20000">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14:bounceEnd="20000">
                                          <p:cBhvr additive="base">
                                            <p:cTn id="26"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6850"/>
                                </p:stCondLst>
                                <p:childTnLst>
                                  <p:par>
                                    <p:cTn id="29" presetID="2" presetClass="entr" presetSubtype="8" fill="hold" nodeType="afterEffect" p14:presetBounceEnd="20000">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14:bounceEnd="20000">
                                          <p:cBhvr additive="base">
                                            <p:cTn id="31" dur="500" fill="hold"/>
                                            <p:tgtEl>
                                              <p:spTgt spid="7"/>
                                            </p:tgtEl>
                                            <p:attrNameLst>
                                              <p:attrName>ppt_x</p:attrName>
                                            </p:attrNameLst>
                                          </p:cBhvr>
                                          <p:tavLst>
                                            <p:tav tm="0">
                                              <p:val>
                                                <p:strVal val="0-#ppt_w/2"/>
                                              </p:val>
                                            </p:tav>
                                            <p:tav tm="100000">
                                              <p:val>
                                                <p:strVal val="#ppt_x"/>
                                              </p:val>
                                            </p:tav>
                                          </p:tavLst>
                                        </p:anim>
                                        <p:anim calcmode="lin" valueType="num" p14:bounceEnd="20000">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p:bldP spid="5" grpId="0"/>
          <p:bldP spid="6"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grpId="0"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wipe(left)">
                                          <p:cBhvr>
                                            <p:cTn id="7" dur="1000"/>
                                            <p:tgtEl>
                                              <p:spTgt spid="4"/>
                                            </p:tgtEl>
                                          </p:cBhvr>
                                        </p:animEffect>
                                      </p:childTnLst>
                                    </p:cTn>
                                  </p:par>
                                </p:childTnLst>
                              </p:cTn>
                            </p:par>
                            <p:par>
                              <p:cTn id="8" fill="hold">
                                <p:stCondLst>
                                  <p:cond delay="1000"/>
                                </p:stCondLst>
                                <p:childTnLst>
                                  <p:par>
                                    <p:cTn id="9" presetID="41" presetClass="entr" presetSubtype="0" fill="hold" grpId="0" nodeType="afterEffect">
                                      <p:stCondLst>
                                        <p:cond delay="0"/>
                                      </p:stCondLst>
                                      <p:iterate type="lt">
                                        <p:tmPct val="10000"/>
                                      </p:iterate>
                                      <p:childTnLst>
                                        <p:set>
                                          <p:cBhvr>
                                            <p:cTn id="10" dur="1" fill="hold">
                                              <p:stCondLst>
                                                <p:cond delay="0"/>
                                              </p:stCondLst>
                                            </p:cTn>
                                            <p:tgtEl>
                                              <p:spTgt spid="5"/>
                                            </p:tgtEl>
                                            <p:attrNameLst>
                                              <p:attrName>style.visibility</p:attrName>
                                            </p:attrNameLst>
                                          </p:cBhvr>
                                          <p:to>
                                            <p:strVal val="visible"/>
                                          </p:to>
                                        </p:set>
                                        <p:anim calcmode="lin" valueType="num">
                                          <p:cBhvr>
                                            <p:cTn id="11" dur="1000" fill="hold"/>
                                            <p:tgtEl>
                                              <p:spTgt spid="5"/>
                                            </p:tgtEl>
                                            <p:attrNameLst>
                                              <p:attrName>ppt_x</p:attrName>
                                            </p:attrNameLst>
                                          </p:cBhvr>
                                          <p:tavLst>
                                            <p:tav tm="0">
                                              <p:val>
                                                <p:strVal val="#ppt_x"/>
                                              </p:val>
                                            </p:tav>
                                            <p:tav tm="50000">
                                              <p:val>
                                                <p:strVal val="#ppt_x+.1"/>
                                              </p:val>
                                            </p:tav>
                                            <p:tav tm="100000">
                                              <p:val>
                                                <p:strVal val="#ppt_x"/>
                                              </p:val>
                                            </p:tav>
                                          </p:tavLst>
                                        </p:anim>
                                        <p:anim calcmode="lin" valueType="num">
                                          <p:cBhvr>
                                            <p:cTn id="12" dur="1000" fill="hold"/>
                                            <p:tgtEl>
                                              <p:spTgt spid="5"/>
                                            </p:tgtEl>
                                            <p:attrNameLst>
                                              <p:attrName>ppt_y</p:attrName>
                                            </p:attrNameLst>
                                          </p:cBhvr>
                                          <p:tavLst>
                                            <p:tav tm="0">
                                              <p:val>
                                                <p:strVal val="#ppt_y"/>
                                              </p:val>
                                            </p:tav>
                                            <p:tav tm="100000">
                                              <p:val>
                                                <p:strVal val="#ppt_y"/>
                                              </p:val>
                                            </p:tav>
                                          </p:tavLst>
                                        </p:anim>
                                        <p:anim calcmode="lin" valueType="num">
                                          <p:cBhvr>
                                            <p:cTn id="13" dur="1000" fill="hold"/>
                                            <p:tgtEl>
                                              <p:spTgt spid="5"/>
                                            </p:tgtEl>
                                            <p:attrNameLst>
                                              <p:attrName>ppt_h</p:attrName>
                                            </p:attrNameLst>
                                          </p:cBhvr>
                                          <p:tavLst>
                                            <p:tav tm="0">
                                              <p:val>
                                                <p:strVal val="#ppt_h/10"/>
                                              </p:val>
                                            </p:tav>
                                            <p:tav tm="50000">
                                              <p:val>
                                                <p:strVal val="#ppt_h+.01"/>
                                              </p:val>
                                            </p:tav>
                                            <p:tav tm="100000">
                                              <p:val>
                                                <p:strVal val="#ppt_h"/>
                                              </p:val>
                                            </p:tav>
                                          </p:tavLst>
                                        </p:anim>
                                        <p:anim calcmode="lin" valueType="num">
                                          <p:cBhvr>
                                            <p:cTn id="14" dur="1000" fill="hold"/>
                                            <p:tgtEl>
                                              <p:spTgt spid="5"/>
                                            </p:tgtEl>
                                            <p:attrNameLst>
                                              <p:attrName>ppt_w</p:attrName>
                                            </p:attrNameLst>
                                          </p:cBhvr>
                                          <p:tavLst>
                                            <p:tav tm="0">
                                              <p:val>
                                                <p:strVal val="#ppt_w/10"/>
                                              </p:val>
                                            </p:tav>
                                            <p:tav tm="50000">
                                              <p:val>
                                                <p:strVal val="#ppt_w+.01"/>
                                              </p:val>
                                            </p:tav>
                                            <p:tav tm="100000">
                                              <p:val>
                                                <p:strVal val="#ppt_w"/>
                                              </p:val>
                                            </p:tav>
                                          </p:tavLst>
                                        </p:anim>
                                        <p:animEffect transition="in" filter="fade">
                                          <p:cBhvr>
                                            <p:cTn id="15" dur="1000" tmFilter="0,0; .5, 1; 1, 1"/>
                                            <p:tgtEl>
                                              <p:spTgt spid="5"/>
                                            </p:tgtEl>
                                          </p:cBhvr>
                                        </p:animEffect>
                                      </p:childTnLst>
                                    </p:cTn>
                                  </p:par>
                                </p:childTnLst>
                              </p:cTn>
                            </p:par>
                            <p:par>
                              <p:cTn id="16" fill="hold">
                                <p:stCondLst>
                                  <p:cond delay="2200"/>
                                </p:stCondLst>
                                <p:childTnLst>
                                  <p:par>
                                    <p:cTn id="17" presetID="56" presetClass="entr" presetSubtype="0" fill="hold" grpId="0" nodeType="afterEffect">
                                      <p:stCondLst>
                                        <p:cond delay="0"/>
                                      </p:stCondLst>
                                      <p:iterate type="lt">
                                        <p:tmPct val="10000"/>
                                      </p:iterate>
                                      <p:childTnLst>
                                        <p:set>
                                          <p:cBhvr>
                                            <p:cTn id="18" dur="1" fill="hold">
                                              <p:stCondLst>
                                                <p:cond delay="0"/>
                                              </p:stCondLst>
                                            </p:cTn>
                                            <p:tgtEl>
                                              <p:spTgt spid="3"/>
                                            </p:tgtEl>
                                            <p:attrNameLst>
                                              <p:attrName>style.visibility</p:attrName>
                                            </p:attrNameLst>
                                          </p:cBhvr>
                                          <p:to>
                                            <p:strVal val="visible"/>
                                          </p:to>
                                        </p:set>
                                        <p:anim by="(-#ppt_w*2)" calcmode="lin" valueType="num">
                                          <p:cBhvr rctx="PPT">
                                            <p:cTn id="19" dur="250" autoRev="1" fill="hold">
                                              <p:stCondLst>
                                                <p:cond delay="0"/>
                                              </p:stCondLst>
                                            </p:cTn>
                                            <p:tgtEl>
                                              <p:spTgt spid="3"/>
                                            </p:tgtEl>
                                            <p:attrNameLst>
                                              <p:attrName>ppt_w</p:attrName>
                                            </p:attrNameLst>
                                          </p:cBhvr>
                                        </p:anim>
                                        <p:anim by="(#ppt_w*0.50)" calcmode="lin" valueType="num">
                                          <p:cBhvr>
                                            <p:cTn id="20" dur="250" decel="50000" autoRev="1" fill="hold">
                                              <p:stCondLst>
                                                <p:cond delay="0"/>
                                              </p:stCondLst>
                                            </p:cTn>
                                            <p:tgtEl>
                                              <p:spTgt spid="3"/>
                                            </p:tgtEl>
                                            <p:attrNameLst>
                                              <p:attrName>ppt_x</p:attrName>
                                            </p:attrNameLst>
                                          </p:cBhvr>
                                        </p:anim>
                                        <p:anim from="(-#ppt_h/2)" to="(#ppt_y)" calcmode="lin" valueType="num">
                                          <p:cBhvr>
                                            <p:cTn id="21" dur="500" fill="hold">
                                              <p:stCondLst>
                                                <p:cond delay="0"/>
                                              </p:stCondLst>
                                            </p:cTn>
                                            <p:tgtEl>
                                              <p:spTgt spid="3"/>
                                            </p:tgtEl>
                                            <p:attrNameLst>
                                              <p:attrName>ppt_y</p:attrName>
                                            </p:attrNameLst>
                                          </p:cBhvr>
                                        </p:anim>
                                        <p:animRot by="21600000">
                                          <p:cBhvr>
                                            <p:cTn id="22" dur="500" fill="hold">
                                              <p:stCondLst>
                                                <p:cond delay="0"/>
                                              </p:stCondLst>
                                            </p:cTn>
                                            <p:tgtEl>
                                              <p:spTgt spid="3"/>
                                            </p:tgtEl>
                                            <p:attrNameLst>
                                              <p:attrName>r</p:attrName>
                                            </p:attrNameLst>
                                          </p:cBhvr>
                                        </p:animRot>
                                      </p:childTnLst>
                                    </p:cTn>
                                  </p:par>
                                </p:childTnLst>
                              </p:cTn>
                            </p:par>
                            <p:par>
                              <p:cTn id="23" fill="hold">
                                <p:stCondLst>
                                  <p:cond delay="16350"/>
                                </p:stCondLst>
                                <p:childTnLst>
                                  <p:par>
                                    <p:cTn id="24" presetID="2" presetClass="entr" presetSubtype="8" fill="hold" grpId="0" nodeType="afterEffect">
                                      <p:stCondLst>
                                        <p:cond delay="0"/>
                                      </p:stCondLst>
                                      <p:childTnLst>
                                        <p:set>
                                          <p:cBhvr>
                                            <p:cTn id="25" dur="1" fill="hold">
                                              <p:stCondLst>
                                                <p:cond delay="0"/>
                                              </p:stCondLst>
                                            </p:cTn>
                                            <p:tgtEl>
                                              <p:spTgt spid="6"/>
                                            </p:tgtEl>
                                            <p:attrNameLst>
                                              <p:attrName>style.visibility</p:attrName>
                                            </p:attrNameLst>
                                          </p:cBhvr>
                                          <p:to>
                                            <p:strVal val="visible"/>
                                          </p:to>
                                        </p:set>
                                        <p:anim calcmode="lin" valueType="num">
                                          <p:cBhvr additive="base">
                                            <p:cTn id="26" dur="500" fill="hold"/>
                                            <p:tgtEl>
                                              <p:spTgt spid="6"/>
                                            </p:tgtEl>
                                            <p:attrNameLst>
                                              <p:attrName>ppt_x</p:attrName>
                                            </p:attrNameLst>
                                          </p:cBhvr>
                                          <p:tavLst>
                                            <p:tav tm="0">
                                              <p:val>
                                                <p:strVal val="0-#ppt_w/2"/>
                                              </p:val>
                                            </p:tav>
                                            <p:tav tm="100000">
                                              <p:val>
                                                <p:strVal val="#ppt_x"/>
                                              </p:val>
                                            </p:tav>
                                          </p:tavLst>
                                        </p:anim>
                                        <p:anim calcmode="lin" valueType="num">
                                          <p:cBhvr additive="base">
                                            <p:cTn id="27" dur="500" fill="hold"/>
                                            <p:tgtEl>
                                              <p:spTgt spid="6"/>
                                            </p:tgtEl>
                                            <p:attrNameLst>
                                              <p:attrName>ppt_y</p:attrName>
                                            </p:attrNameLst>
                                          </p:cBhvr>
                                          <p:tavLst>
                                            <p:tav tm="0">
                                              <p:val>
                                                <p:strVal val="#ppt_y"/>
                                              </p:val>
                                            </p:tav>
                                            <p:tav tm="100000">
                                              <p:val>
                                                <p:strVal val="#ppt_y"/>
                                              </p:val>
                                            </p:tav>
                                          </p:tavLst>
                                        </p:anim>
                                      </p:childTnLst>
                                    </p:cTn>
                                  </p:par>
                                </p:childTnLst>
                              </p:cTn>
                            </p:par>
                            <p:par>
                              <p:cTn id="28" fill="hold">
                                <p:stCondLst>
                                  <p:cond delay="16850"/>
                                </p:stCondLst>
                                <p:childTnLst>
                                  <p:par>
                                    <p:cTn id="29" presetID="2" presetClass="entr" presetSubtype="8" fill="hold" nodeType="afterEffect">
                                      <p:stCondLst>
                                        <p:cond delay="0"/>
                                      </p:stCondLst>
                                      <p:childTnLst>
                                        <p:set>
                                          <p:cBhvr>
                                            <p:cTn id="30" dur="1" fill="hold">
                                              <p:stCondLst>
                                                <p:cond delay="0"/>
                                              </p:stCondLst>
                                            </p:cTn>
                                            <p:tgtEl>
                                              <p:spTgt spid="7"/>
                                            </p:tgtEl>
                                            <p:attrNameLst>
                                              <p:attrName>style.visibility</p:attrName>
                                            </p:attrNameLst>
                                          </p:cBhvr>
                                          <p:to>
                                            <p:strVal val="visible"/>
                                          </p:to>
                                        </p:set>
                                        <p:anim calcmode="lin" valueType="num">
                                          <p:cBhvr additive="base">
                                            <p:cTn id="31" dur="500" fill="hold"/>
                                            <p:tgtEl>
                                              <p:spTgt spid="7"/>
                                            </p:tgtEl>
                                            <p:attrNameLst>
                                              <p:attrName>ppt_x</p:attrName>
                                            </p:attrNameLst>
                                          </p:cBhvr>
                                          <p:tavLst>
                                            <p:tav tm="0">
                                              <p:val>
                                                <p:strVal val="0-#ppt_w/2"/>
                                              </p:val>
                                            </p:tav>
                                            <p:tav tm="100000">
                                              <p:val>
                                                <p:strVal val="#ppt_x"/>
                                              </p:val>
                                            </p:tav>
                                          </p:tavLst>
                                        </p:anim>
                                        <p:anim calcmode="lin" valueType="num">
                                          <p:cBhvr additive="base">
                                            <p:cTn id="32" dur="500" fill="hold"/>
                                            <p:tgtEl>
                                              <p:spTgt spid="7"/>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3" grpId="0" uiExpand="1"/>
          <p:bldP spid="5" grpId="0"/>
          <p:bldP spid="6" grpId="0" animBg="1"/>
        </p:bldLst>
      </p:timing>
    </mc:Fallback>
  </mc:AlternateContent>
</p:sld>
</file>

<file path=ppt/slides/slide20.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23" name="矩形 22"/>
          <p:cNvSpPr/>
          <p:nvPr/>
        </p:nvSpPr>
        <p:spPr bwMode="auto">
          <a:xfrm>
            <a:off x="-12595" y="681540"/>
            <a:ext cx="9144000" cy="4212468"/>
          </a:xfrm>
          <a:prstGeom prst="rect">
            <a:avLst/>
          </a:prstGeom>
          <a:solidFill>
            <a:schemeClr val="bg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F8F8F8"/>
                </a:solidFill>
                <a:latin typeface="+mj-ea"/>
                <a:ea typeface="+mj-ea"/>
              </a:rPr>
              <a:t>经营业绩</a:t>
            </a:r>
          </a:p>
        </p:txBody>
      </p:sp>
      <p:cxnSp>
        <p:nvCxnSpPr>
          <p:cNvPr id="25" name="直接连接符 24"/>
          <p:cNvCxnSpPr/>
          <p:nvPr/>
        </p:nvCxnSpPr>
        <p:spPr>
          <a:xfrm>
            <a:off x="1459079" y="1445404"/>
            <a:ext cx="0" cy="3078342"/>
          </a:xfrm>
          <a:prstGeom prst="line">
            <a:avLst/>
          </a:prstGeom>
          <a:ln w="12700">
            <a:solidFill>
              <a:schemeClr val="bg1"/>
            </a:solidFill>
          </a:ln>
        </p:spPr>
        <p:style>
          <a:lnRef idx="1">
            <a:schemeClr val="accent1"/>
          </a:lnRef>
          <a:fillRef idx="0">
            <a:schemeClr val="accent1"/>
          </a:fillRef>
          <a:effectRef idx="0">
            <a:schemeClr val="accent1"/>
          </a:effectRef>
          <a:fontRef idx="minor">
            <a:schemeClr val="tx1"/>
          </a:fontRef>
        </p:style>
      </p:cxnSp>
      <p:sp>
        <p:nvSpPr>
          <p:cNvPr id="26" name="矩形 25"/>
          <p:cNvSpPr/>
          <p:nvPr/>
        </p:nvSpPr>
        <p:spPr>
          <a:xfrm>
            <a:off x="1460941" y="1715433"/>
            <a:ext cx="4922997" cy="219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7" name="矩形 26"/>
          <p:cNvSpPr/>
          <p:nvPr/>
        </p:nvSpPr>
        <p:spPr>
          <a:xfrm>
            <a:off x="1460942" y="2453515"/>
            <a:ext cx="4922996" cy="219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29" name="矩形 28"/>
          <p:cNvSpPr/>
          <p:nvPr/>
        </p:nvSpPr>
        <p:spPr>
          <a:xfrm>
            <a:off x="1460942" y="3191597"/>
            <a:ext cx="4922996" cy="219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0" name="矩形 29"/>
          <p:cNvSpPr/>
          <p:nvPr/>
        </p:nvSpPr>
        <p:spPr>
          <a:xfrm>
            <a:off x="1460942" y="3929679"/>
            <a:ext cx="4922996" cy="219376"/>
          </a:xfrm>
          <a:prstGeom prst="rect">
            <a:avLst/>
          </a:prstGeom>
          <a:solidFill>
            <a:schemeClr val="accent2"/>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31" name="TextBox 30"/>
          <p:cNvSpPr txBox="1"/>
          <p:nvPr/>
        </p:nvSpPr>
        <p:spPr>
          <a:xfrm>
            <a:off x="351277" y="1720662"/>
            <a:ext cx="1093567" cy="346230"/>
          </a:xfrm>
          <a:prstGeom prst="rect">
            <a:avLst/>
          </a:prstGeom>
          <a:noFill/>
        </p:spPr>
        <p:txBody>
          <a:bodyPr wrap="square" lIns="68562" tIns="34281" rIns="68562" bIns="34281" rtlCol="0">
            <a:spAutoFit/>
          </a:bodyPr>
          <a:lstStyle/>
          <a:p>
            <a:pPr algn="r"/>
            <a:r>
              <a:rPr lang="zh-CN" altLang="en-US" dirty="0">
                <a:solidFill>
                  <a:schemeClr val="bg1"/>
                </a:solidFill>
                <a:latin typeface="+mn-ea"/>
                <a:ea typeface="+mn-ea"/>
              </a:rPr>
              <a:t>添加文本</a:t>
            </a:r>
          </a:p>
        </p:txBody>
      </p:sp>
      <p:sp>
        <p:nvSpPr>
          <p:cNvPr id="32" name="TextBox 31"/>
          <p:cNvSpPr txBox="1"/>
          <p:nvPr/>
        </p:nvSpPr>
        <p:spPr>
          <a:xfrm>
            <a:off x="351277" y="2428256"/>
            <a:ext cx="1093567" cy="346230"/>
          </a:xfrm>
          <a:prstGeom prst="rect">
            <a:avLst/>
          </a:prstGeom>
          <a:noFill/>
        </p:spPr>
        <p:txBody>
          <a:bodyPr wrap="square" lIns="68562" tIns="34281" rIns="68562" bIns="34281" rtlCol="0">
            <a:spAutoFit/>
          </a:bodyPr>
          <a:lstStyle/>
          <a:p>
            <a:pPr algn="r"/>
            <a:r>
              <a:rPr lang="zh-CN" altLang="en-US" dirty="0">
                <a:solidFill>
                  <a:schemeClr val="bg1"/>
                </a:solidFill>
                <a:latin typeface="+mn-ea"/>
                <a:ea typeface="+mn-ea"/>
              </a:rPr>
              <a:t>添加文本</a:t>
            </a:r>
          </a:p>
        </p:txBody>
      </p:sp>
      <p:sp>
        <p:nvSpPr>
          <p:cNvPr id="33" name="TextBox 32"/>
          <p:cNvSpPr txBox="1"/>
          <p:nvPr/>
        </p:nvSpPr>
        <p:spPr>
          <a:xfrm>
            <a:off x="343454" y="3196826"/>
            <a:ext cx="1093567" cy="346230"/>
          </a:xfrm>
          <a:prstGeom prst="rect">
            <a:avLst/>
          </a:prstGeom>
          <a:noFill/>
        </p:spPr>
        <p:txBody>
          <a:bodyPr wrap="square" lIns="68562" tIns="34281" rIns="68562" bIns="34281" rtlCol="0">
            <a:spAutoFit/>
          </a:bodyPr>
          <a:lstStyle/>
          <a:p>
            <a:pPr algn="r"/>
            <a:r>
              <a:rPr lang="zh-CN" altLang="en-US" dirty="0">
                <a:solidFill>
                  <a:schemeClr val="bg1"/>
                </a:solidFill>
                <a:latin typeface="+mn-ea"/>
                <a:ea typeface="+mn-ea"/>
              </a:rPr>
              <a:t>添加文本</a:t>
            </a:r>
          </a:p>
        </p:txBody>
      </p:sp>
      <p:sp>
        <p:nvSpPr>
          <p:cNvPr id="35" name="TextBox 34"/>
          <p:cNvSpPr txBox="1"/>
          <p:nvPr/>
        </p:nvSpPr>
        <p:spPr>
          <a:xfrm>
            <a:off x="355180" y="3934908"/>
            <a:ext cx="1093567" cy="346230"/>
          </a:xfrm>
          <a:prstGeom prst="rect">
            <a:avLst/>
          </a:prstGeom>
          <a:noFill/>
        </p:spPr>
        <p:txBody>
          <a:bodyPr wrap="square" lIns="68562" tIns="34281" rIns="68562" bIns="34281" rtlCol="0">
            <a:spAutoFit/>
          </a:bodyPr>
          <a:lstStyle/>
          <a:p>
            <a:pPr algn="r"/>
            <a:r>
              <a:rPr lang="zh-CN" altLang="en-US" dirty="0">
                <a:solidFill>
                  <a:schemeClr val="bg1"/>
                </a:solidFill>
                <a:latin typeface="+mn-ea"/>
                <a:ea typeface="+mn-ea"/>
              </a:rPr>
              <a:t>添加文本</a:t>
            </a:r>
          </a:p>
        </p:txBody>
      </p:sp>
      <p:sp>
        <p:nvSpPr>
          <p:cNvPr id="49" name="矩形 48"/>
          <p:cNvSpPr/>
          <p:nvPr/>
        </p:nvSpPr>
        <p:spPr>
          <a:xfrm>
            <a:off x="1460941" y="1715434"/>
            <a:ext cx="2494521" cy="216024"/>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0" name="矩形 49"/>
          <p:cNvSpPr/>
          <p:nvPr/>
        </p:nvSpPr>
        <p:spPr>
          <a:xfrm>
            <a:off x="1460942" y="2453515"/>
            <a:ext cx="4314256" cy="2193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1" name="矩形 50"/>
          <p:cNvSpPr/>
          <p:nvPr/>
        </p:nvSpPr>
        <p:spPr>
          <a:xfrm>
            <a:off x="1460942" y="3191597"/>
            <a:ext cx="2796641" cy="219376"/>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2" name="矩形 51"/>
          <p:cNvSpPr/>
          <p:nvPr/>
        </p:nvSpPr>
        <p:spPr>
          <a:xfrm>
            <a:off x="1472156" y="3929680"/>
            <a:ext cx="1398321" cy="228565"/>
          </a:xfrm>
          <a:prstGeom prst="rect">
            <a:avLst/>
          </a:prstGeom>
          <a:solidFill>
            <a:schemeClr val="tx1"/>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endParaRPr lang="zh-CN" altLang="en-US"/>
          </a:p>
        </p:txBody>
      </p:sp>
      <p:sp>
        <p:nvSpPr>
          <p:cNvPr id="53" name="圆角矩形标注 52"/>
          <p:cNvSpPr/>
          <p:nvPr/>
        </p:nvSpPr>
        <p:spPr>
          <a:xfrm>
            <a:off x="3811568" y="1279956"/>
            <a:ext cx="685532" cy="330896"/>
          </a:xfrm>
          <a:prstGeom prst="wedgeRoundRectCallout">
            <a:avLst>
              <a:gd name="adj1" fmla="val -17658"/>
              <a:gd name="adj2" fmla="val 65790"/>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solidFill>
                  <a:srgbClr val="F8F8F8"/>
                </a:solidFill>
              </a:rPr>
              <a:t>50%</a:t>
            </a:r>
            <a:endParaRPr lang="zh-CN" altLang="en-US" dirty="0">
              <a:solidFill>
                <a:srgbClr val="F8F8F8"/>
              </a:solidFill>
            </a:endParaRPr>
          </a:p>
        </p:txBody>
      </p:sp>
      <p:sp>
        <p:nvSpPr>
          <p:cNvPr id="54" name="圆角矩形标注 53"/>
          <p:cNvSpPr/>
          <p:nvPr/>
        </p:nvSpPr>
        <p:spPr>
          <a:xfrm>
            <a:off x="5539875" y="2046178"/>
            <a:ext cx="685532" cy="330896"/>
          </a:xfrm>
          <a:prstGeom prst="wedgeRoundRectCallout">
            <a:avLst>
              <a:gd name="adj1" fmla="val -17658"/>
              <a:gd name="adj2" fmla="val 65790"/>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solidFill>
                  <a:srgbClr val="F8F8F8"/>
                </a:solidFill>
              </a:rPr>
              <a:t>90%</a:t>
            </a:r>
            <a:endParaRPr lang="zh-CN" altLang="en-US" dirty="0">
              <a:solidFill>
                <a:srgbClr val="F8F8F8"/>
              </a:solidFill>
            </a:endParaRPr>
          </a:p>
        </p:txBody>
      </p:sp>
      <p:sp>
        <p:nvSpPr>
          <p:cNvPr id="55" name="圆角矩形标注 54"/>
          <p:cNvSpPr/>
          <p:nvPr/>
        </p:nvSpPr>
        <p:spPr>
          <a:xfrm>
            <a:off x="4049737" y="2741548"/>
            <a:ext cx="685532" cy="330896"/>
          </a:xfrm>
          <a:prstGeom prst="wedgeRoundRectCallout">
            <a:avLst>
              <a:gd name="adj1" fmla="val -17658"/>
              <a:gd name="adj2" fmla="val 65790"/>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solidFill>
                  <a:srgbClr val="F8F8F8"/>
                </a:solidFill>
              </a:rPr>
              <a:t>60%</a:t>
            </a:r>
            <a:endParaRPr lang="zh-CN" altLang="en-US" dirty="0">
              <a:solidFill>
                <a:srgbClr val="F8F8F8"/>
              </a:solidFill>
            </a:endParaRPr>
          </a:p>
        </p:txBody>
      </p:sp>
      <p:sp>
        <p:nvSpPr>
          <p:cNvPr id="56" name="圆角矩形标注 55"/>
          <p:cNvSpPr/>
          <p:nvPr/>
        </p:nvSpPr>
        <p:spPr>
          <a:xfrm>
            <a:off x="2708201" y="3501658"/>
            <a:ext cx="685532" cy="330896"/>
          </a:xfrm>
          <a:prstGeom prst="wedgeRoundRectCallout">
            <a:avLst>
              <a:gd name="adj1" fmla="val -17658"/>
              <a:gd name="adj2" fmla="val 65790"/>
              <a:gd name="adj3" fmla="val 16667"/>
            </a:avLst>
          </a:prstGeom>
          <a:solidFill>
            <a:schemeClr val="accent5"/>
          </a:solidFill>
          <a:ln>
            <a:noFill/>
          </a:ln>
        </p:spPr>
        <p:style>
          <a:lnRef idx="2">
            <a:schemeClr val="accent1">
              <a:shade val="50000"/>
            </a:schemeClr>
          </a:lnRef>
          <a:fillRef idx="1">
            <a:schemeClr val="accent1"/>
          </a:fillRef>
          <a:effectRef idx="0">
            <a:schemeClr val="accent1"/>
          </a:effectRef>
          <a:fontRef idx="minor">
            <a:schemeClr val="lt1"/>
          </a:fontRef>
        </p:style>
        <p:txBody>
          <a:bodyPr lIns="68562" tIns="34281" rIns="68562" bIns="34281" rtlCol="0" anchor="ctr"/>
          <a:lstStyle/>
          <a:p>
            <a:pPr algn="ctr"/>
            <a:r>
              <a:rPr lang="en-US" altLang="zh-CN" dirty="0">
                <a:solidFill>
                  <a:srgbClr val="F8F8F8"/>
                </a:solidFill>
              </a:rPr>
              <a:t>20%</a:t>
            </a:r>
            <a:endParaRPr lang="zh-CN" altLang="en-US" dirty="0">
              <a:solidFill>
                <a:srgbClr val="F8F8F8"/>
              </a:solidFill>
            </a:endParaRPr>
          </a:p>
        </p:txBody>
      </p:sp>
      <p:sp>
        <p:nvSpPr>
          <p:cNvPr id="28" name="Freeform 5"/>
          <p:cNvSpPr>
            <a:spLocks/>
          </p:cNvSpPr>
          <p:nvPr/>
        </p:nvSpPr>
        <p:spPr bwMode="auto">
          <a:xfrm>
            <a:off x="242681" y="78949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34" name="TextBox 33"/>
          <p:cNvSpPr txBox="1"/>
          <p:nvPr/>
        </p:nvSpPr>
        <p:spPr>
          <a:xfrm>
            <a:off x="434872" y="751059"/>
            <a:ext cx="3633009" cy="438563"/>
          </a:xfrm>
          <a:prstGeom prst="rect">
            <a:avLst/>
          </a:prstGeom>
          <a:noFill/>
        </p:spPr>
        <p:txBody>
          <a:bodyPr wrap="none" lIns="68562" tIns="34281" rIns="68562" bIns="34281" rtlCol="0">
            <a:spAutoFit/>
          </a:bodyPr>
          <a:lstStyle>
            <a:defPPr>
              <a:defRPr lang="zh-CN"/>
            </a:defPPr>
            <a:lvl1pPr>
              <a:defRPr sz="2400">
                <a:latin typeface="+mj-ea"/>
                <a:ea typeface="+mj-ea"/>
              </a:defRPr>
            </a:lvl1pPr>
          </a:lstStyle>
          <a:p>
            <a:r>
              <a:rPr lang="en-US" altLang="zh-CN" dirty="0"/>
              <a:t>2014</a:t>
            </a:r>
            <a:r>
              <a:rPr lang="zh-CN" altLang="en-US" dirty="0"/>
              <a:t>年主营业务增长目标</a:t>
            </a:r>
          </a:p>
        </p:txBody>
      </p:sp>
      <p:pic>
        <p:nvPicPr>
          <p:cNvPr id="36" name="图片 35"/>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6562468" y="3152581"/>
            <a:ext cx="2604826" cy="1990919"/>
          </a:xfrm>
          <a:prstGeom prst="rect">
            <a:avLst/>
          </a:prstGeom>
        </p:spPr>
      </p:pic>
    </p:spTree>
    <p:extLst>
      <p:ext uri="{BB962C8B-B14F-4D97-AF65-F5344CB8AC3E}">
        <p14:creationId xmlns:p14="http://schemas.microsoft.com/office/powerpoint/2010/main" val="4049011818"/>
      </p:ext>
    </p:extLst>
  </p:cSld>
  <p:clrMapOvr>
    <a:masterClrMapping/>
  </p:clrMapOvr>
  <p:transition spd="slow" advTm="5411">
    <p:wipe/>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14:presetBounceEnd="33333">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14:bounceEnd="33333">
                                          <p:cBhvr additive="base">
                                            <p:cTn id="7" dur="300" fill="hold"/>
                                            <p:tgtEl>
                                              <p:spTgt spid="28"/>
                                            </p:tgtEl>
                                            <p:attrNameLst>
                                              <p:attrName>ppt_x</p:attrName>
                                            </p:attrNameLst>
                                          </p:cBhvr>
                                          <p:tavLst>
                                            <p:tav tm="0">
                                              <p:val>
                                                <p:strVal val="#ppt_x"/>
                                              </p:val>
                                            </p:tav>
                                            <p:tav tm="100000">
                                              <p:val>
                                                <p:strVal val="#ppt_x"/>
                                              </p:val>
                                            </p:tav>
                                          </p:tavLst>
                                        </p:anim>
                                        <p:anim calcmode="lin" valueType="num" p14:bounceEnd="33333">
                                          <p:cBhvr additive="base">
                                            <p:cTn id="8" dur="3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by="(-#ppt_w*2)" calcmode="lin" valueType="num">
                                          <p:cBhvr rctx="PPT">
                                            <p:cTn id="12" dur="250" autoRev="1" fill="hold">
                                              <p:stCondLst>
                                                <p:cond delay="0"/>
                                              </p:stCondLst>
                                            </p:cTn>
                                            <p:tgtEl>
                                              <p:spTgt spid="34"/>
                                            </p:tgtEl>
                                            <p:attrNameLst>
                                              <p:attrName>ppt_w</p:attrName>
                                            </p:attrNameLst>
                                          </p:cBhvr>
                                        </p:anim>
                                        <p:anim by="(#ppt_w*0.50)" calcmode="lin" valueType="num">
                                          <p:cBhvr>
                                            <p:cTn id="13" dur="250" decel="50000" autoRev="1" fill="hold">
                                              <p:stCondLst>
                                                <p:cond delay="0"/>
                                              </p:stCondLst>
                                            </p:cTn>
                                            <p:tgtEl>
                                              <p:spTgt spid="34"/>
                                            </p:tgtEl>
                                            <p:attrNameLst>
                                              <p:attrName>ppt_x</p:attrName>
                                            </p:attrNameLst>
                                          </p:cBhvr>
                                        </p:anim>
                                        <p:anim from="(-#ppt_h/2)" to="(#ppt_y)" calcmode="lin" valueType="num">
                                          <p:cBhvr>
                                            <p:cTn id="14" dur="500" fill="hold">
                                              <p:stCondLst>
                                                <p:cond delay="0"/>
                                              </p:stCondLst>
                                            </p:cTn>
                                            <p:tgtEl>
                                              <p:spTgt spid="34"/>
                                            </p:tgtEl>
                                            <p:attrNameLst>
                                              <p:attrName>ppt_y</p:attrName>
                                            </p:attrNameLst>
                                          </p:cBhvr>
                                        </p:anim>
                                        <p:animRot by="21600000">
                                          <p:cBhvr>
                                            <p:cTn id="15" dur="500" fill="hold">
                                              <p:stCondLst>
                                                <p:cond delay="0"/>
                                              </p:stCondLst>
                                            </p:cTn>
                                            <p:tgtEl>
                                              <p:spTgt spid="34"/>
                                            </p:tgtEl>
                                            <p:attrNameLst>
                                              <p:attrName>r</p:attrName>
                                            </p:attrNameLst>
                                          </p:cBhvr>
                                        </p:animRot>
                                      </p:childTnLst>
                                    </p:cTn>
                                  </p:par>
                                  <p:par>
                                    <p:cTn id="16" presetID="22" presetClass="entr" presetSubtype="1"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500"/>
                                            <p:tgtEl>
                                              <p:spTgt spid="25"/>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right)">
                                          <p:cBhvr>
                                            <p:cTn id="21" dur="500"/>
                                            <p:tgtEl>
                                              <p:spTgt spid="3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1400"/>
                                </p:stCondLst>
                                <p:childTnLst>
                                  <p:par>
                                    <p:cTn id="26" presetID="22" presetClass="entr" presetSubtype="2"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right)">
                                          <p:cBhvr>
                                            <p:cTn id="28" dur="500"/>
                                            <p:tgtEl>
                                              <p:spTgt spid="3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par>
                              <p:cTn id="32" fill="hold">
                                <p:stCondLst>
                                  <p:cond delay="1900"/>
                                </p:stCondLst>
                                <p:childTnLst>
                                  <p:par>
                                    <p:cTn id="33" presetID="22" presetClass="entr" presetSubtype="2"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right)">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par>
                              <p:cTn id="39" fill="hold">
                                <p:stCondLst>
                                  <p:cond delay="2400"/>
                                </p:stCondLst>
                                <p:childTnLst>
                                  <p:par>
                                    <p:cTn id="40" presetID="22" presetClass="entr" presetSubtype="2"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right)">
                                          <p:cBhvr>
                                            <p:cTn id="42" dur="500"/>
                                            <p:tgtEl>
                                              <p:spTgt spid="3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left)">
                                          <p:cBhvr>
                                            <p:cTn id="49" dur="500"/>
                                            <p:tgtEl>
                                              <p:spTgt spid="49"/>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anim calcmode="lin" valueType="num">
                                          <p:cBhvr>
                                            <p:cTn id="53" dur="500" fill="hold"/>
                                            <p:tgtEl>
                                              <p:spTgt spid="53"/>
                                            </p:tgtEl>
                                            <p:attrNameLst>
                                              <p:attrName>ppt_x</p:attrName>
                                            </p:attrNameLst>
                                          </p:cBhvr>
                                          <p:tavLst>
                                            <p:tav tm="0">
                                              <p:val>
                                                <p:strVal val="#ppt_x"/>
                                              </p:val>
                                            </p:tav>
                                            <p:tav tm="100000">
                                              <p:val>
                                                <p:strVal val="#ppt_x"/>
                                              </p:val>
                                            </p:tav>
                                          </p:tavLst>
                                        </p:anim>
                                        <p:anim calcmode="lin" valueType="num">
                                          <p:cBhvr>
                                            <p:cTn id="54" dur="500" fill="hold"/>
                                            <p:tgtEl>
                                              <p:spTgt spid="53"/>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51"/>
                                            </p:tgtEl>
                                            <p:attrNameLst>
                                              <p:attrName>style.visibility</p:attrName>
                                            </p:attrNameLst>
                                          </p:cBhvr>
                                          <p:to>
                                            <p:strVal val="visible"/>
                                          </p:to>
                                        </p:set>
                                        <p:animEffect transition="in" filter="wipe(left)">
                                          <p:cBhvr>
                                            <p:cTn id="65" dur="500"/>
                                            <p:tgtEl>
                                              <p:spTgt spid="51"/>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anim calcmode="lin" valueType="num">
                                          <p:cBhvr>
                                            <p:cTn id="69" dur="500" fill="hold"/>
                                            <p:tgtEl>
                                              <p:spTgt spid="55"/>
                                            </p:tgtEl>
                                            <p:attrNameLst>
                                              <p:attrName>ppt_x</p:attrName>
                                            </p:attrNameLst>
                                          </p:cBhvr>
                                          <p:tavLst>
                                            <p:tav tm="0">
                                              <p:val>
                                                <p:strVal val="#ppt_x"/>
                                              </p:val>
                                            </p:tav>
                                            <p:tav tm="100000">
                                              <p:val>
                                                <p:strVal val="#ppt_x"/>
                                              </p:val>
                                            </p:tav>
                                          </p:tavLst>
                                        </p:anim>
                                        <p:anim calcmode="lin" valueType="num">
                                          <p:cBhvr>
                                            <p:cTn id="70" dur="500" fill="hold"/>
                                            <p:tgtEl>
                                              <p:spTgt spid="55"/>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52"/>
                                            </p:tgtEl>
                                            <p:attrNameLst>
                                              <p:attrName>style.visibility</p:attrName>
                                            </p:attrNameLst>
                                          </p:cBhvr>
                                          <p:to>
                                            <p:strVal val="visible"/>
                                          </p:to>
                                        </p:set>
                                        <p:animEffect transition="in" filter="wipe(left)">
                                          <p:cBhvr>
                                            <p:cTn id="73" dur="500"/>
                                            <p:tgtEl>
                                              <p:spTgt spid="52"/>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anim calcmode="lin" valueType="num">
                                          <p:cBhvr>
                                            <p:cTn id="77" dur="500" fill="hold"/>
                                            <p:tgtEl>
                                              <p:spTgt spid="56"/>
                                            </p:tgtEl>
                                            <p:attrNameLst>
                                              <p:attrName>ppt_x</p:attrName>
                                            </p:attrNameLst>
                                          </p:cBhvr>
                                          <p:tavLst>
                                            <p:tav tm="0">
                                              <p:val>
                                                <p:strVal val="#ppt_x"/>
                                              </p:val>
                                            </p:tav>
                                            <p:tav tm="100000">
                                              <p:val>
                                                <p:strVal val="#ppt_x"/>
                                              </p:val>
                                            </p:tav>
                                          </p:tavLst>
                                        </p:anim>
                                        <p:anim calcmode="lin" valueType="num">
                                          <p:cBhvr>
                                            <p:cTn id="78"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P spid="31" grpId="0"/>
          <p:bldP spid="32" grpId="0"/>
          <p:bldP spid="33" grpId="0"/>
          <p:bldP spid="35" grpId="0"/>
          <p:bldP spid="49" grpId="0" animBg="1"/>
          <p:bldP spid="50" grpId="0" animBg="1"/>
          <p:bldP spid="51" grpId="0" animBg="1"/>
          <p:bldP spid="52" grpId="0" animBg="1"/>
          <p:bldP spid="53" grpId="0" animBg="1"/>
          <p:bldP spid="54" grpId="0" animBg="1"/>
          <p:bldP spid="55" grpId="0" animBg="1"/>
          <p:bldP spid="56" grpId="0" animBg="1"/>
          <p:bldP spid="28" grpId="0" animBg="1"/>
          <p:bldP spid="34"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1" fill="hold" grpId="0" nodeType="afterEffect">
                                      <p:stCondLst>
                                        <p:cond delay="0"/>
                                      </p:stCondLst>
                                      <p:childTnLst>
                                        <p:set>
                                          <p:cBhvr>
                                            <p:cTn id="6" dur="1" fill="hold">
                                              <p:stCondLst>
                                                <p:cond delay="0"/>
                                              </p:stCondLst>
                                            </p:cTn>
                                            <p:tgtEl>
                                              <p:spTgt spid="28"/>
                                            </p:tgtEl>
                                            <p:attrNameLst>
                                              <p:attrName>style.visibility</p:attrName>
                                            </p:attrNameLst>
                                          </p:cBhvr>
                                          <p:to>
                                            <p:strVal val="visible"/>
                                          </p:to>
                                        </p:set>
                                        <p:anim calcmode="lin" valueType="num">
                                          <p:cBhvr additive="base">
                                            <p:cTn id="7" dur="300" fill="hold"/>
                                            <p:tgtEl>
                                              <p:spTgt spid="28"/>
                                            </p:tgtEl>
                                            <p:attrNameLst>
                                              <p:attrName>ppt_x</p:attrName>
                                            </p:attrNameLst>
                                          </p:cBhvr>
                                          <p:tavLst>
                                            <p:tav tm="0">
                                              <p:val>
                                                <p:strVal val="#ppt_x"/>
                                              </p:val>
                                            </p:tav>
                                            <p:tav tm="100000">
                                              <p:val>
                                                <p:strVal val="#ppt_x"/>
                                              </p:val>
                                            </p:tav>
                                          </p:tavLst>
                                        </p:anim>
                                        <p:anim calcmode="lin" valueType="num">
                                          <p:cBhvr additive="base">
                                            <p:cTn id="8" dur="300" fill="hold"/>
                                            <p:tgtEl>
                                              <p:spTgt spid="28"/>
                                            </p:tgtEl>
                                            <p:attrNameLst>
                                              <p:attrName>ppt_y</p:attrName>
                                            </p:attrNameLst>
                                          </p:cBhvr>
                                          <p:tavLst>
                                            <p:tav tm="0">
                                              <p:val>
                                                <p:strVal val="0-#ppt_h/2"/>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4"/>
                                            </p:tgtEl>
                                            <p:attrNameLst>
                                              <p:attrName>style.visibility</p:attrName>
                                            </p:attrNameLst>
                                          </p:cBhvr>
                                          <p:to>
                                            <p:strVal val="visible"/>
                                          </p:to>
                                        </p:set>
                                        <p:anim by="(-#ppt_w*2)" calcmode="lin" valueType="num">
                                          <p:cBhvr rctx="PPT">
                                            <p:cTn id="12" dur="250" autoRev="1" fill="hold">
                                              <p:stCondLst>
                                                <p:cond delay="0"/>
                                              </p:stCondLst>
                                            </p:cTn>
                                            <p:tgtEl>
                                              <p:spTgt spid="34"/>
                                            </p:tgtEl>
                                            <p:attrNameLst>
                                              <p:attrName>ppt_w</p:attrName>
                                            </p:attrNameLst>
                                          </p:cBhvr>
                                        </p:anim>
                                        <p:anim by="(#ppt_w*0.50)" calcmode="lin" valueType="num">
                                          <p:cBhvr>
                                            <p:cTn id="13" dur="250" decel="50000" autoRev="1" fill="hold">
                                              <p:stCondLst>
                                                <p:cond delay="0"/>
                                              </p:stCondLst>
                                            </p:cTn>
                                            <p:tgtEl>
                                              <p:spTgt spid="34"/>
                                            </p:tgtEl>
                                            <p:attrNameLst>
                                              <p:attrName>ppt_x</p:attrName>
                                            </p:attrNameLst>
                                          </p:cBhvr>
                                        </p:anim>
                                        <p:anim from="(-#ppt_h/2)" to="(#ppt_y)" calcmode="lin" valueType="num">
                                          <p:cBhvr>
                                            <p:cTn id="14" dur="500" fill="hold">
                                              <p:stCondLst>
                                                <p:cond delay="0"/>
                                              </p:stCondLst>
                                            </p:cTn>
                                            <p:tgtEl>
                                              <p:spTgt spid="34"/>
                                            </p:tgtEl>
                                            <p:attrNameLst>
                                              <p:attrName>ppt_y</p:attrName>
                                            </p:attrNameLst>
                                          </p:cBhvr>
                                        </p:anim>
                                        <p:animRot by="21600000">
                                          <p:cBhvr>
                                            <p:cTn id="15" dur="500" fill="hold">
                                              <p:stCondLst>
                                                <p:cond delay="0"/>
                                              </p:stCondLst>
                                            </p:cTn>
                                            <p:tgtEl>
                                              <p:spTgt spid="34"/>
                                            </p:tgtEl>
                                            <p:attrNameLst>
                                              <p:attrName>r</p:attrName>
                                            </p:attrNameLst>
                                          </p:cBhvr>
                                        </p:animRot>
                                      </p:childTnLst>
                                    </p:cTn>
                                  </p:par>
                                  <p:par>
                                    <p:cTn id="16" presetID="22" presetClass="entr" presetSubtype="1" fill="hold" nodeType="withEffect">
                                      <p:stCondLst>
                                        <p:cond delay="0"/>
                                      </p:stCondLst>
                                      <p:childTnLst>
                                        <p:set>
                                          <p:cBhvr>
                                            <p:cTn id="17" dur="1" fill="hold">
                                              <p:stCondLst>
                                                <p:cond delay="0"/>
                                              </p:stCondLst>
                                            </p:cTn>
                                            <p:tgtEl>
                                              <p:spTgt spid="25"/>
                                            </p:tgtEl>
                                            <p:attrNameLst>
                                              <p:attrName>style.visibility</p:attrName>
                                            </p:attrNameLst>
                                          </p:cBhvr>
                                          <p:to>
                                            <p:strVal val="visible"/>
                                          </p:to>
                                        </p:set>
                                        <p:animEffect transition="in" filter="wipe(up)">
                                          <p:cBhvr>
                                            <p:cTn id="18" dur="500"/>
                                            <p:tgtEl>
                                              <p:spTgt spid="25"/>
                                            </p:tgtEl>
                                          </p:cBhvr>
                                        </p:animEffect>
                                      </p:childTnLst>
                                    </p:cTn>
                                  </p:par>
                                  <p:par>
                                    <p:cTn id="19" presetID="22" presetClass="entr" presetSubtype="2" fill="hold" grpId="0" nodeType="withEffect">
                                      <p:stCondLst>
                                        <p:cond delay="0"/>
                                      </p:stCondLst>
                                      <p:childTnLst>
                                        <p:set>
                                          <p:cBhvr>
                                            <p:cTn id="20" dur="1" fill="hold">
                                              <p:stCondLst>
                                                <p:cond delay="0"/>
                                              </p:stCondLst>
                                            </p:cTn>
                                            <p:tgtEl>
                                              <p:spTgt spid="31"/>
                                            </p:tgtEl>
                                            <p:attrNameLst>
                                              <p:attrName>style.visibility</p:attrName>
                                            </p:attrNameLst>
                                          </p:cBhvr>
                                          <p:to>
                                            <p:strVal val="visible"/>
                                          </p:to>
                                        </p:set>
                                        <p:animEffect transition="in" filter="wipe(right)">
                                          <p:cBhvr>
                                            <p:cTn id="21" dur="500"/>
                                            <p:tgtEl>
                                              <p:spTgt spid="31"/>
                                            </p:tgtEl>
                                          </p:cBhvr>
                                        </p:animEffect>
                                      </p:childTnLst>
                                    </p:cTn>
                                  </p:par>
                                  <p:par>
                                    <p:cTn id="22" presetID="22" presetClass="entr" presetSubtype="8" fill="hold" grpId="0" nodeType="withEffect">
                                      <p:stCondLst>
                                        <p:cond delay="0"/>
                                      </p:stCondLst>
                                      <p:childTnLst>
                                        <p:set>
                                          <p:cBhvr>
                                            <p:cTn id="23" dur="1" fill="hold">
                                              <p:stCondLst>
                                                <p:cond delay="0"/>
                                              </p:stCondLst>
                                            </p:cTn>
                                            <p:tgtEl>
                                              <p:spTgt spid="26"/>
                                            </p:tgtEl>
                                            <p:attrNameLst>
                                              <p:attrName>style.visibility</p:attrName>
                                            </p:attrNameLst>
                                          </p:cBhvr>
                                          <p:to>
                                            <p:strVal val="visible"/>
                                          </p:to>
                                        </p:set>
                                        <p:animEffect transition="in" filter="wipe(left)">
                                          <p:cBhvr>
                                            <p:cTn id="24" dur="500"/>
                                            <p:tgtEl>
                                              <p:spTgt spid="26"/>
                                            </p:tgtEl>
                                          </p:cBhvr>
                                        </p:animEffect>
                                      </p:childTnLst>
                                    </p:cTn>
                                  </p:par>
                                </p:childTnLst>
                              </p:cTn>
                            </p:par>
                            <p:par>
                              <p:cTn id="25" fill="hold">
                                <p:stCondLst>
                                  <p:cond delay="1400"/>
                                </p:stCondLst>
                                <p:childTnLst>
                                  <p:par>
                                    <p:cTn id="26" presetID="22" presetClass="entr" presetSubtype="2" fill="hold" grpId="0" nodeType="afterEffect">
                                      <p:stCondLst>
                                        <p:cond delay="0"/>
                                      </p:stCondLst>
                                      <p:childTnLst>
                                        <p:set>
                                          <p:cBhvr>
                                            <p:cTn id="27" dur="1" fill="hold">
                                              <p:stCondLst>
                                                <p:cond delay="0"/>
                                              </p:stCondLst>
                                            </p:cTn>
                                            <p:tgtEl>
                                              <p:spTgt spid="32"/>
                                            </p:tgtEl>
                                            <p:attrNameLst>
                                              <p:attrName>style.visibility</p:attrName>
                                            </p:attrNameLst>
                                          </p:cBhvr>
                                          <p:to>
                                            <p:strVal val="visible"/>
                                          </p:to>
                                        </p:set>
                                        <p:animEffect transition="in" filter="wipe(right)">
                                          <p:cBhvr>
                                            <p:cTn id="28" dur="500"/>
                                            <p:tgtEl>
                                              <p:spTgt spid="32"/>
                                            </p:tgtEl>
                                          </p:cBhvr>
                                        </p:animEffect>
                                      </p:childTnLst>
                                    </p:cTn>
                                  </p:par>
                                  <p:par>
                                    <p:cTn id="29" presetID="22" presetClass="entr" presetSubtype="8" fill="hold" grpId="0" nodeType="withEffect">
                                      <p:stCondLst>
                                        <p:cond delay="0"/>
                                      </p:stCondLst>
                                      <p:childTnLst>
                                        <p:set>
                                          <p:cBhvr>
                                            <p:cTn id="30" dur="1" fill="hold">
                                              <p:stCondLst>
                                                <p:cond delay="0"/>
                                              </p:stCondLst>
                                            </p:cTn>
                                            <p:tgtEl>
                                              <p:spTgt spid="27"/>
                                            </p:tgtEl>
                                            <p:attrNameLst>
                                              <p:attrName>style.visibility</p:attrName>
                                            </p:attrNameLst>
                                          </p:cBhvr>
                                          <p:to>
                                            <p:strVal val="visible"/>
                                          </p:to>
                                        </p:set>
                                        <p:animEffect transition="in" filter="wipe(left)">
                                          <p:cBhvr>
                                            <p:cTn id="31" dur="500"/>
                                            <p:tgtEl>
                                              <p:spTgt spid="27"/>
                                            </p:tgtEl>
                                          </p:cBhvr>
                                        </p:animEffect>
                                      </p:childTnLst>
                                    </p:cTn>
                                  </p:par>
                                </p:childTnLst>
                              </p:cTn>
                            </p:par>
                            <p:par>
                              <p:cTn id="32" fill="hold">
                                <p:stCondLst>
                                  <p:cond delay="1900"/>
                                </p:stCondLst>
                                <p:childTnLst>
                                  <p:par>
                                    <p:cTn id="33" presetID="22" presetClass="entr" presetSubtype="2" fill="hold" grpId="0" nodeType="afterEffect">
                                      <p:stCondLst>
                                        <p:cond delay="0"/>
                                      </p:stCondLst>
                                      <p:childTnLst>
                                        <p:set>
                                          <p:cBhvr>
                                            <p:cTn id="34" dur="1" fill="hold">
                                              <p:stCondLst>
                                                <p:cond delay="0"/>
                                              </p:stCondLst>
                                            </p:cTn>
                                            <p:tgtEl>
                                              <p:spTgt spid="33"/>
                                            </p:tgtEl>
                                            <p:attrNameLst>
                                              <p:attrName>style.visibility</p:attrName>
                                            </p:attrNameLst>
                                          </p:cBhvr>
                                          <p:to>
                                            <p:strVal val="visible"/>
                                          </p:to>
                                        </p:set>
                                        <p:animEffect transition="in" filter="wipe(right)">
                                          <p:cBhvr>
                                            <p:cTn id="35" dur="500"/>
                                            <p:tgtEl>
                                              <p:spTgt spid="33"/>
                                            </p:tgtEl>
                                          </p:cBhvr>
                                        </p:animEffect>
                                      </p:childTnLst>
                                    </p:cTn>
                                  </p:par>
                                  <p:par>
                                    <p:cTn id="36" presetID="22" presetClass="entr" presetSubtype="8" fill="hold" grpId="0" nodeType="withEffect">
                                      <p:stCondLst>
                                        <p:cond delay="0"/>
                                      </p:stCondLst>
                                      <p:childTnLst>
                                        <p:set>
                                          <p:cBhvr>
                                            <p:cTn id="37" dur="1" fill="hold">
                                              <p:stCondLst>
                                                <p:cond delay="0"/>
                                              </p:stCondLst>
                                            </p:cTn>
                                            <p:tgtEl>
                                              <p:spTgt spid="29"/>
                                            </p:tgtEl>
                                            <p:attrNameLst>
                                              <p:attrName>style.visibility</p:attrName>
                                            </p:attrNameLst>
                                          </p:cBhvr>
                                          <p:to>
                                            <p:strVal val="visible"/>
                                          </p:to>
                                        </p:set>
                                        <p:animEffect transition="in" filter="wipe(left)">
                                          <p:cBhvr>
                                            <p:cTn id="38" dur="500"/>
                                            <p:tgtEl>
                                              <p:spTgt spid="29"/>
                                            </p:tgtEl>
                                          </p:cBhvr>
                                        </p:animEffect>
                                      </p:childTnLst>
                                    </p:cTn>
                                  </p:par>
                                </p:childTnLst>
                              </p:cTn>
                            </p:par>
                            <p:par>
                              <p:cTn id="39" fill="hold">
                                <p:stCondLst>
                                  <p:cond delay="2400"/>
                                </p:stCondLst>
                                <p:childTnLst>
                                  <p:par>
                                    <p:cTn id="40" presetID="22" presetClass="entr" presetSubtype="2" fill="hold" grpId="0" nodeType="afterEffect">
                                      <p:stCondLst>
                                        <p:cond delay="0"/>
                                      </p:stCondLst>
                                      <p:childTnLst>
                                        <p:set>
                                          <p:cBhvr>
                                            <p:cTn id="41" dur="1" fill="hold">
                                              <p:stCondLst>
                                                <p:cond delay="0"/>
                                              </p:stCondLst>
                                            </p:cTn>
                                            <p:tgtEl>
                                              <p:spTgt spid="35"/>
                                            </p:tgtEl>
                                            <p:attrNameLst>
                                              <p:attrName>style.visibility</p:attrName>
                                            </p:attrNameLst>
                                          </p:cBhvr>
                                          <p:to>
                                            <p:strVal val="visible"/>
                                          </p:to>
                                        </p:set>
                                        <p:animEffect transition="in" filter="wipe(right)">
                                          <p:cBhvr>
                                            <p:cTn id="42" dur="500"/>
                                            <p:tgtEl>
                                              <p:spTgt spid="35"/>
                                            </p:tgtEl>
                                          </p:cBhvr>
                                        </p:animEffect>
                                      </p:childTnLst>
                                    </p:cTn>
                                  </p:par>
                                  <p:par>
                                    <p:cTn id="43" presetID="22" presetClass="entr" presetSubtype="8" fill="hold" grpId="0" nodeType="withEffect">
                                      <p:stCondLst>
                                        <p:cond delay="0"/>
                                      </p:stCondLst>
                                      <p:childTnLst>
                                        <p:set>
                                          <p:cBhvr>
                                            <p:cTn id="44" dur="1" fill="hold">
                                              <p:stCondLst>
                                                <p:cond delay="0"/>
                                              </p:stCondLst>
                                            </p:cTn>
                                            <p:tgtEl>
                                              <p:spTgt spid="30"/>
                                            </p:tgtEl>
                                            <p:attrNameLst>
                                              <p:attrName>style.visibility</p:attrName>
                                            </p:attrNameLst>
                                          </p:cBhvr>
                                          <p:to>
                                            <p:strVal val="visible"/>
                                          </p:to>
                                        </p:set>
                                        <p:animEffect transition="in" filter="wipe(left)">
                                          <p:cBhvr>
                                            <p:cTn id="45" dur="500"/>
                                            <p:tgtEl>
                                              <p:spTgt spid="30"/>
                                            </p:tgtEl>
                                          </p:cBhvr>
                                        </p:animEffect>
                                      </p:childTnLst>
                                    </p:cTn>
                                  </p:par>
                                </p:childTnLst>
                              </p:cTn>
                            </p:par>
                            <p:par>
                              <p:cTn id="46" fill="hold">
                                <p:stCondLst>
                                  <p:cond delay="2900"/>
                                </p:stCondLst>
                                <p:childTnLst>
                                  <p:par>
                                    <p:cTn id="47" presetID="22" presetClass="entr" presetSubtype="8" fill="hold" grpId="0" nodeType="afterEffect">
                                      <p:stCondLst>
                                        <p:cond delay="0"/>
                                      </p:stCondLst>
                                      <p:childTnLst>
                                        <p:set>
                                          <p:cBhvr>
                                            <p:cTn id="48" dur="1" fill="hold">
                                              <p:stCondLst>
                                                <p:cond delay="0"/>
                                              </p:stCondLst>
                                            </p:cTn>
                                            <p:tgtEl>
                                              <p:spTgt spid="49"/>
                                            </p:tgtEl>
                                            <p:attrNameLst>
                                              <p:attrName>style.visibility</p:attrName>
                                            </p:attrNameLst>
                                          </p:cBhvr>
                                          <p:to>
                                            <p:strVal val="visible"/>
                                          </p:to>
                                        </p:set>
                                        <p:animEffect transition="in" filter="wipe(left)">
                                          <p:cBhvr>
                                            <p:cTn id="49" dur="500"/>
                                            <p:tgtEl>
                                              <p:spTgt spid="49"/>
                                            </p:tgtEl>
                                          </p:cBhvr>
                                        </p:animEffect>
                                      </p:childTnLst>
                                    </p:cTn>
                                  </p:par>
                                  <p:par>
                                    <p:cTn id="50" presetID="47" presetClass="entr" presetSubtype="0" fill="hold" grpId="0" nodeType="withEffect">
                                      <p:stCondLst>
                                        <p:cond delay="0"/>
                                      </p:stCondLst>
                                      <p:childTnLst>
                                        <p:set>
                                          <p:cBhvr>
                                            <p:cTn id="51" dur="1" fill="hold">
                                              <p:stCondLst>
                                                <p:cond delay="0"/>
                                              </p:stCondLst>
                                            </p:cTn>
                                            <p:tgtEl>
                                              <p:spTgt spid="53"/>
                                            </p:tgtEl>
                                            <p:attrNameLst>
                                              <p:attrName>style.visibility</p:attrName>
                                            </p:attrNameLst>
                                          </p:cBhvr>
                                          <p:to>
                                            <p:strVal val="visible"/>
                                          </p:to>
                                        </p:set>
                                        <p:animEffect transition="in" filter="fade">
                                          <p:cBhvr>
                                            <p:cTn id="52" dur="500"/>
                                            <p:tgtEl>
                                              <p:spTgt spid="53"/>
                                            </p:tgtEl>
                                          </p:cBhvr>
                                        </p:animEffect>
                                        <p:anim calcmode="lin" valueType="num">
                                          <p:cBhvr>
                                            <p:cTn id="53" dur="500" fill="hold"/>
                                            <p:tgtEl>
                                              <p:spTgt spid="53"/>
                                            </p:tgtEl>
                                            <p:attrNameLst>
                                              <p:attrName>ppt_x</p:attrName>
                                            </p:attrNameLst>
                                          </p:cBhvr>
                                          <p:tavLst>
                                            <p:tav tm="0">
                                              <p:val>
                                                <p:strVal val="#ppt_x"/>
                                              </p:val>
                                            </p:tav>
                                            <p:tav tm="100000">
                                              <p:val>
                                                <p:strVal val="#ppt_x"/>
                                              </p:val>
                                            </p:tav>
                                          </p:tavLst>
                                        </p:anim>
                                        <p:anim calcmode="lin" valueType="num">
                                          <p:cBhvr>
                                            <p:cTn id="54" dur="500" fill="hold"/>
                                            <p:tgtEl>
                                              <p:spTgt spid="53"/>
                                            </p:tgtEl>
                                            <p:attrNameLst>
                                              <p:attrName>ppt_y</p:attrName>
                                            </p:attrNameLst>
                                          </p:cBhvr>
                                          <p:tavLst>
                                            <p:tav tm="0">
                                              <p:val>
                                                <p:strVal val="#ppt_y-.1"/>
                                              </p:val>
                                            </p:tav>
                                            <p:tav tm="100000">
                                              <p:val>
                                                <p:strVal val="#ppt_y"/>
                                              </p:val>
                                            </p:tav>
                                          </p:tavLst>
                                        </p:anim>
                                      </p:childTnLst>
                                    </p:cTn>
                                  </p:par>
                                  <p:par>
                                    <p:cTn id="55" presetID="22" presetClass="entr" presetSubtype="8" fill="hold" grpId="0" nodeType="withEffect">
                                      <p:stCondLst>
                                        <p:cond delay="200"/>
                                      </p:stCondLst>
                                      <p:childTnLst>
                                        <p:set>
                                          <p:cBhvr>
                                            <p:cTn id="56" dur="1" fill="hold">
                                              <p:stCondLst>
                                                <p:cond delay="0"/>
                                              </p:stCondLst>
                                            </p:cTn>
                                            <p:tgtEl>
                                              <p:spTgt spid="50"/>
                                            </p:tgtEl>
                                            <p:attrNameLst>
                                              <p:attrName>style.visibility</p:attrName>
                                            </p:attrNameLst>
                                          </p:cBhvr>
                                          <p:to>
                                            <p:strVal val="visible"/>
                                          </p:to>
                                        </p:set>
                                        <p:animEffect transition="in" filter="wipe(left)">
                                          <p:cBhvr>
                                            <p:cTn id="57" dur="500"/>
                                            <p:tgtEl>
                                              <p:spTgt spid="50"/>
                                            </p:tgtEl>
                                          </p:cBhvr>
                                        </p:animEffect>
                                      </p:childTnLst>
                                    </p:cTn>
                                  </p:par>
                                  <p:par>
                                    <p:cTn id="58" presetID="47" presetClass="entr" presetSubtype="0" fill="hold" grpId="0" nodeType="withEffect">
                                      <p:stCondLst>
                                        <p:cond delay="200"/>
                                      </p:stCondLst>
                                      <p:childTnLst>
                                        <p:set>
                                          <p:cBhvr>
                                            <p:cTn id="59" dur="1" fill="hold">
                                              <p:stCondLst>
                                                <p:cond delay="0"/>
                                              </p:stCondLst>
                                            </p:cTn>
                                            <p:tgtEl>
                                              <p:spTgt spid="54"/>
                                            </p:tgtEl>
                                            <p:attrNameLst>
                                              <p:attrName>style.visibility</p:attrName>
                                            </p:attrNameLst>
                                          </p:cBhvr>
                                          <p:to>
                                            <p:strVal val="visible"/>
                                          </p:to>
                                        </p:set>
                                        <p:animEffect transition="in" filter="fade">
                                          <p:cBhvr>
                                            <p:cTn id="60" dur="500"/>
                                            <p:tgtEl>
                                              <p:spTgt spid="54"/>
                                            </p:tgtEl>
                                          </p:cBhvr>
                                        </p:animEffect>
                                        <p:anim calcmode="lin" valueType="num">
                                          <p:cBhvr>
                                            <p:cTn id="61" dur="500" fill="hold"/>
                                            <p:tgtEl>
                                              <p:spTgt spid="54"/>
                                            </p:tgtEl>
                                            <p:attrNameLst>
                                              <p:attrName>ppt_x</p:attrName>
                                            </p:attrNameLst>
                                          </p:cBhvr>
                                          <p:tavLst>
                                            <p:tav tm="0">
                                              <p:val>
                                                <p:strVal val="#ppt_x"/>
                                              </p:val>
                                            </p:tav>
                                            <p:tav tm="100000">
                                              <p:val>
                                                <p:strVal val="#ppt_x"/>
                                              </p:val>
                                            </p:tav>
                                          </p:tavLst>
                                        </p:anim>
                                        <p:anim calcmode="lin" valueType="num">
                                          <p:cBhvr>
                                            <p:cTn id="62" dur="500" fill="hold"/>
                                            <p:tgtEl>
                                              <p:spTgt spid="54"/>
                                            </p:tgtEl>
                                            <p:attrNameLst>
                                              <p:attrName>ppt_y</p:attrName>
                                            </p:attrNameLst>
                                          </p:cBhvr>
                                          <p:tavLst>
                                            <p:tav tm="0">
                                              <p:val>
                                                <p:strVal val="#ppt_y-.1"/>
                                              </p:val>
                                            </p:tav>
                                            <p:tav tm="100000">
                                              <p:val>
                                                <p:strVal val="#ppt_y"/>
                                              </p:val>
                                            </p:tav>
                                          </p:tavLst>
                                        </p:anim>
                                      </p:childTnLst>
                                    </p:cTn>
                                  </p:par>
                                  <p:par>
                                    <p:cTn id="63" presetID="22" presetClass="entr" presetSubtype="8" fill="hold" grpId="0" nodeType="withEffect">
                                      <p:stCondLst>
                                        <p:cond delay="300"/>
                                      </p:stCondLst>
                                      <p:childTnLst>
                                        <p:set>
                                          <p:cBhvr>
                                            <p:cTn id="64" dur="1" fill="hold">
                                              <p:stCondLst>
                                                <p:cond delay="0"/>
                                              </p:stCondLst>
                                            </p:cTn>
                                            <p:tgtEl>
                                              <p:spTgt spid="51"/>
                                            </p:tgtEl>
                                            <p:attrNameLst>
                                              <p:attrName>style.visibility</p:attrName>
                                            </p:attrNameLst>
                                          </p:cBhvr>
                                          <p:to>
                                            <p:strVal val="visible"/>
                                          </p:to>
                                        </p:set>
                                        <p:animEffect transition="in" filter="wipe(left)">
                                          <p:cBhvr>
                                            <p:cTn id="65" dur="500"/>
                                            <p:tgtEl>
                                              <p:spTgt spid="51"/>
                                            </p:tgtEl>
                                          </p:cBhvr>
                                        </p:animEffect>
                                      </p:childTnLst>
                                    </p:cTn>
                                  </p:par>
                                  <p:par>
                                    <p:cTn id="66" presetID="47" presetClass="entr" presetSubtype="0" fill="hold" grpId="0" nodeType="withEffect">
                                      <p:stCondLst>
                                        <p:cond delay="300"/>
                                      </p:stCondLst>
                                      <p:childTnLst>
                                        <p:set>
                                          <p:cBhvr>
                                            <p:cTn id="67" dur="1" fill="hold">
                                              <p:stCondLst>
                                                <p:cond delay="0"/>
                                              </p:stCondLst>
                                            </p:cTn>
                                            <p:tgtEl>
                                              <p:spTgt spid="55"/>
                                            </p:tgtEl>
                                            <p:attrNameLst>
                                              <p:attrName>style.visibility</p:attrName>
                                            </p:attrNameLst>
                                          </p:cBhvr>
                                          <p:to>
                                            <p:strVal val="visible"/>
                                          </p:to>
                                        </p:set>
                                        <p:animEffect transition="in" filter="fade">
                                          <p:cBhvr>
                                            <p:cTn id="68" dur="500"/>
                                            <p:tgtEl>
                                              <p:spTgt spid="55"/>
                                            </p:tgtEl>
                                          </p:cBhvr>
                                        </p:animEffect>
                                        <p:anim calcmode="lin" valueType="num">
                                          <p:cBhvr>
                                            <p:cTn id="69" dur="500" fill="hold"/>
                                            <p:tgtEl>
                                              <p:spTgt spid="55"/>
                                            </p:tgtEl>
                                            <p:attrNameLst>
                                              <p:attrName>ppt_x</p:attrName>
                                            </p:attrNameLst>
                                          </p:cBhvr>
                                          <p:tavLst>
                                            <p:tav tm="0">
                                              <p:val>
                                                <p:strVal val="#ppt_x"/>
                                              </p:val>
                                            </p:tav>
                                            <p:tav tm="100000">
                                              <p:val>
                                                <p:strVal val="#ppt_x"/>
                                              </p:val>
                                            </p:tav>
                                          </p:tavLst>
                                        </p:anim>
                                        <p:anim calcmode="lin" valueType="num">
                                          <p:cBhvr>
                                            <p:cTn id="70" dur="500" fill="hold"/>
                                            <p:tgtEl>
                                              <p:spTgt spid="55"/>
                                            </p:tgtEl>
                                            <p:attrNameLst>
                                              <p:attrName>ppt_y</p:attrName>
                                            </p:attrNameLst>
                                          </p:cBhvr>
                                          <p:tavLst>
                                            <p:tav tm="0">
                                              <p:val>
                                                <p:strVal val="#ppt_y-.1"/>
                                              </p:val>
                                            </p:tav>
                                            <p:tav tm="100000">
                                              <p:val>
                                                <p:strVal val="#ppt_y"/>
                                              </p:val>
                                            </p:tav>
                                          </p:tavLst>
                                        </p:anim>
                                      </p:childTnLst>
                                    </p:cTn>
                                  </p:par>
                                  <p:par>
                                    <p:cTn id="71" presetID="22" presetClass="entr" presetSubtype="8" fill="hold" grpId="0" nodeType="withEffect">
                                      <p:stCondLst>
                                        <p:cond delay="500"/>
                                      </p:stCondLst>
                                      <p:childTnLst>
                                        <p:set>
                                          <p:cBhvr>
                                            <p:cTn id="72" dur="1" fill="hold">
                                              <p:stCondLst>
                                                <p:cond delay="0"/>
                                              </p:stCondLst>
                                            </p:cTn>
                                            <p:tgtEl>
                                              <p:spTgt spid="52"/>
                                            </p:tgtEl>
                                            <p:attrNameLst>
                                              <p:attrName>style.visibility</p:attrName>
                                            </p:attrNameLst>
                                          </p:cBhvr>
                                          <p:to>
                                            <p:strVal val="visible"/>
                                          </p:to>
                                        </p:set>
                                        <p:animEffect transition="in" filter="wipe(left)">
                                          <p:cBhvr>
                                            <p:cTn id="73" dur="500"/>
                                            <p:tgtEl>
                                              <p:spTgt spid="52"/>
                                            </p:tgtEl>
                                          </p:cBhvr>
                                        </p:animEffect>
                                      </p:childTnLst>
                                    </p:cTn>
                                  </p:par>
                                  <p:par>
                                    <p:cTn id="74" presetID="47" presetClass="entr" presetSubtype="0" fill="hold" grpId="0" nodeType="withEffect">
                                      <p:stCondLst>
                                        <p:cond delay="500"/>
                                      </p:stCondLst>
                                      <p:childTnLst>
                                        <p:set>
                                          <p:cBhvr>
                                            <p:cTn id="75" dur="1" fill="hold">
                                              <p:stCondLst>
                                                <p:cond delay="0"/>
                                              </p:stCondLst>
                                            </p:cTn>
                                            <p:tgtEl>
                                              <p:spTgt spid="56"/>
                                            </p:tgtEl>
                                            <p:attrNameLst>
                                              <p:attrName>style.visibility</p:attrName>
                                            </p:attrNameLst>
                                          </p:cBhvr>
                                          <p:to>
                                            <p:strVal val="visible"/>
                                          </p:to>
                                        </p:set>
                                        <p:animEffect transition="in" filter="fade">
                                          <p:cBhvr>
                                            <p:cTn id="76" dur="500"/>
                                            <p:tgtEl>
                                              <p:spTgt spid="56"/>
                                            </p:tgtEl>
                                          </p:cBhvr>
                                        </p:animEffect>
                                        <p:anim calcmode="lin" valueType="num">
                                          <p:cBhvr>
                                            <p:cTn id="77" dur="500" fill="hold"/>
                                            <p:tgtEl>
                                              <p:spTgt spid="56"/>
                                            </p:tgtEl>
                                            <p:attrNameLst>
                                              <p:attrName>ppt_x</p:attrName>
                                            </p:attrNameLst>
                                          </p:cBhvr>
                                          <p:tavLst>
                                            <p:tav tm="0">
                                              <p:val>
                                                <p:strVal val="#ppt_x"/>
                                              </p:val>
                                            </p:tav>
                                            <p:tav tm="100000">
                                              <p:val>
                                                <p:strVal val="#ppt_x"/>
                                              </p:val>
                                            </p:tav>
                                          </p:tavLst>
                                        </p:anim>
                                        <p:anim calcmode="lin" valueType="num">
                                          <p:cBhvr>
                                            <p:cTn id="78" dur="500" fill="hold"/>
                                            <p:tgtEl>
                                              <p:spTgt spid="5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animBg="1"/>
          <p:bldP spid="27" grpId="0" animBg="1"/>
          <p:bldP spid="29" grpId="0" animBg="1"/>
          <p:bldP spid="30" grpId="0" animBg="1"/>
          <p:bldP spid="31" grpId="0"/>
          <p:bldP spid="32" grpId="0"/>
          <p:bldP spid="33" grpId="0"/>
          <p:bldP spid="35" grpId="0"/>
          <p:bldP spid="49" grpId="0" animBg="1"/>
          <p:bldP spid="50" grpId="0" animBg="1"/>
          <p:bldP spid="51" grpId="0" animBg="1"/>
          <p:bldP spid="52" grpId="0" animBg="1"/>
          <p:bldP spid="53" grpId="0" animBg="1"/>
          <p:bldP spid="54" grpId="0" animBg="1"/>
          <p:bldP spid="55" grpId="0" animBg="1"/>
          <p:bldP spid="56" grpId="0" animBg="1"/>
          <p:bldP spid="28" grpId="0" animBg="1"/>
          <p:bldP spid="34" grpId="0"/>
        </p:bldLst>
      </p:timing>
    </mc:Fallback>
  </mc:AlternateContent>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50" name="组合 49"/>
          <p:cNvGrpSpPr/>
          <p:nvPr/>
        </p:nvGrpSpPr>
        <p:grpSpPr>
          <a:xfrm>
            <a:off x="7319484" y="4129087"/>
            <a:ext cx="1824516" cy="1014413"/>
            <a:chOff x="9756775" y="5503863"/>
            <a:chExt cx="2433638" cy="1352550"/>
          </a:xfrm>
          <a:solidFill>
            <a:schemeClr val="tx1"/>
          </a:solidFill>
        </p:grpSpPr>
        <p:sp>
          <p:nvSpPr>
            <p:cNvPr id="51"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7"/>
            <p:cNvSpPr>
              <a:spLocks noChangeShapeType="1"/>
            </p:cNvSpPr>
            <p:nvPr/>
          </p:nvSpPr>
          <p:spPr bwMode="auto">
            <a:xfrm flipH="1">
              <a:off x="10580688" y="5503863"/>
              <a:ext cx="1609725" cy="1352550"/>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Line 8"/>
            <p:cNvSpPr>
              <a:spLocks noChangeShapeType="1"/>
            </p:cNvSpPr>
            <p:nvPr/>
          </p:nvSpPr>
          <p:spPr bwMode="auto">
            <a:xfrm flipH="1">
              <a:off x="9756775" y="6340475"/>
              <a:ext cx="2433638" cy="515938"/>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 Box 2"/>
          <p:cNvSpPr txBox="1">
            <a:spLocks noChangeArrowheads="1"/>
          </p:cNvSpPr>
          <p:nvPr/>
        </p:nvSpPr>
        <p:spPr bwMode="auto">
          <a:xfrm>
            <a:off x="6929214"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55" name="Text Box 4"/>
          <p:cNvSpPr txBox="1">
            <a:spLocks noChangeArrowheads="1"/>
          </p:cNvSpPr>
          <p:nvPr/>
        </p:nvSpPr>
        <p:spPr bwMode="auto">
          <a:xfrm>
            <a:off x="7762326"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cxnSp>
        <p:nvCxnSpPr>
          <p:cNvPr id="56" name="直接连接符 55"/>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401902" y="1594932"/>
            <a:ext cx="1571011" cy="2214563"/>
            <a:chOff x="536079" y="2141538"/>
            <a:chExt cx="2095500" cy="2952750"/>
          </a:xfrm>
        </p:grpSpPr>
        <p:sp>
          <p:nvSpPr>
            <p:cNvPr id="6" name="Rectangle 5"/>
            <p:cNvSpPr>
              <a:spLocks noChangeArrowheads="1"/>
            </p:cNvSpPr>
            <p:nvPr/>
          </p:nvSpPr>
          <p:spPr bwMode="auto">
            <a:xfrm>
              <a:off x="710704" y="2141538"/>
              <a:ext cx="1920875" cy="2952750"/>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 name="Freeform 6"/>
            <p:cNvSpPr>
              <a:spLocks/>
            </p:cNvSpPr>
            <p:nvPr/>
          </p:nvSpPr>
          <p:spPr bwMode="auto">
            <a:xfrm>
              <a:off x="536079"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8" name="Rectangle 7"/>
            <p:cNvSpPr>
              <a:spLocks noChangeArrowheads="1"/>
            </p:cNvSpPr>
            <p:nvPr/>
          </p:nvSpPr>
          <p:spPr bwMode="auto">
            <a:xfrm>
              <a:off x="536079"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2" name="TextBox 61"/>
            <p:cNvSpPr txBox="1"/>
            <p:nvPr/>
          </p:nvSpPr>
          <p:spPr>
            <a:xfrm>
              <a:off x="553765"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关于我们</a:t>
              </a:r>
            </a:p>
          </p:txBody>
        </p:sp>
        <p:sp>
          <p:nvSpPr>
            <p:cNvPr id="66" name="TextBox 65"/>
            <p:cNvSpPr txBox="1"/>
            <p:nvPr/>
          </p:nvSpPr>
          <p:spPr>
            <a:xfrm>
              <a:off x="553765" y="2708921"/>
              <a:ext cx="1163595" cy="369332"/>
            </a:xfrm>
            <a:prstGeom prst="rect">
              <a:avLst/>
            </a:prstGeom>
            <a:noFill/>
          </p:spPr>
          <p:txBody>
            <a:bodyPr wrap="none" rtlCol="0">
              <a:spAutoFit/>
            </a:bodyPr>
            <a:lstStyle/>
            <a:p>
              <a:r>
                <a:rPr lang="en-US" altLang="zh-CN" sz="1200" i="1" dirty="0">
                  <a:solidFill>
                    <a:srgbClr val="F8F8F8"/>
                  </a:solidFill>
                  <a:latin typeface="微软雅黑"/>
                  <a:ea typeface="微软雅黑"/>
                </a:rPr>
                <a:t>About Us</a:t>
              </a:r>
              <a:endParaRPr lang="zh-CN" altLang="en-US" sz="1200" i="1" dirty="0">
                <a:solidFill>
                  <a:srgbClr val="F8F8F8"/>
                </a:solidFill>
                <a:latin typeface="微软雅黑"/>
                <a:ea typeface="微软雅黑"/>
              </a:endParaRPr>
            </a:p>
          </p:txBody>
        </p:sp>
      </p:grpSp>
      <p:grpSp>
        <p:nvGrpSpPr>
          <p:cNvPr id="17" name="组合 16"/>
          <p:cNvGrpSpPr/>
          <p:nvPr/>
        </p:nvGrpSpPr>
        <p:grpSpPr>
          <a:xfrm>
            <a:off x="2074896" y="1594932"/>
            <a:ext cx="1572201" cy="2214563"/>
            <a:chOff x="2767608" y="2141538"/>
            <a:chExt cx="2097087" cy="2952750"/>
          </a:xfrm>
        </p:grpSpPr>
        <p:sp>
          <p:nvSpPr>
            <p:cNvPr id="12" name="Rectangle 12"/>
            <p:cNvSpPr>
              <a:spLocks noChangeArrowheads="1"/>
            </p:cNvSpPr>
            <p:nvPr/>
          </p:nvSpPr>
          <p:spPr bwMode="auto">
            <a:xfrm>
              <a:off x="2942233" y="2141538"/>
              <a:ext cx="1922462" cy="2952750"/>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3" name="Freeform 13"/>
            <p:cNvSpPr>
              <a:spLocks/>
            </p:cNvSpPr>
            <p:nvPr/>
          </p:nvSpPr>
          <p:spPr bwMode="auto">
            <a:xfrm>
              <a:off x="276760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4" name="Rectangle 14"/>
            <p:cNvSpPr>
              <a:spLocks noChangeArrowheads="1"/>
            </p:cNvSpPr>
            <p:nvPr/>
          </p:nvSpPr>
          <p:spPr bwMode="auto">
            <a:xfrm>
              <a:off x="276760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7" name="TextBox 66"/>
            <p:cNvSpPr txBox="1"/>
            <p:nvPr/>
          </p:nvSpPr>
          <p:spPr>
            <a:xfrm>
              <a:off x="2791998"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企业荣誉</a:t>
              </a:r>
            </a:p>
          </p:txBody>
        </p:sp>
        <p:sp>
          <p:nvSpPr>
            <p:cNvPr id="68" name="TextBox 67"/>
            <p:cNvSpPr txBox="1"/>
            <p:nvPr/>
          </p:nvSpPr>
          <p:spPr>
            <a:xfrm>
              <a:off x="2791998" y="2708921"/>
              <a:ext cx="966283" cy="369332"/>
            </a:xfrm>
            <a:prstGeom prst="rect">
              <a:avLst/>
            </a:prstGeom>
            <a:noFill/>
          </p:spPr>
          <p:txBody>
            <a:bodyPr wrap="none" rtlCol="0">
              <a:spAutoFit/>
            </a:bodyPr>
            <a:lstStyle/>
            <a:p>
              <a:r>
                <a:rPr lang="en-US" altLang="zh-CN" sz="1200" i="1" dirty="0">
                  <a:solidFill>
                    <a:srgbClr val="F8F8F8"/>
                  </a:solidFill>
                  <a:latin typeface="微软雅黑"/>
                  <a:ea typeface="微软雅黑"/>
                </a:rPr>
                <a:t>Honors</a:t>
              </a:r>
              <a:endParaRPr lang="zh-CN" altLang="en-US" sz="1200" i="1" dirty="0">
                <a:solidFill>
                  <a:srgbClr val="F8F8F8"/>
                </a:solidFill>
                <a:latin typeface="微软雅黑"/>
                <a:ea typeface="微软雅黑"/>
              </a:endParaRPr>
            </a:p>
          </p:txBody>
        </p:sp>
      </p:grpSp>
      <p:grpSp>
        <p:nvGrpSpPr>
          <p:cNvPr id="22" name="组合 21"/>
          <p:cNvGrpSpPr/>
          <p:nvPr/>
        </p:nvGrpSpPr>
        <p:grpSpPr>
          <a:xfrm>
            <a:off x="3748261" y="1594932"/>
            <a:ext cx="1572201" cy="2214563"/>
            <a:chOff x="4999633" y="2141538"/>
            <a:chExt cx="2097087" cy="2952750"/>
          </a:xfrm>
        </p:grpSpPr>
        <p:sp>
          <p:nvSpPr>
            <p:cNvPr id="18" name="Rectangle 19"/>
            <p:cNvSpPr>
              <a:spLocks noChangeArrowheads="1"/>
            </p:cNvSpPr>
            <p:nvPr/>
          </p:nvSpPr>
          <p:spPr bwMode="auto">
            <a:xfrm>
              <a:off x="5174258" y="2141538"/>
              <a:ext cx="1922462" cy="2952750"/>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9" name="Freeform 20"/>
            <p:cNvSpPr>
              <a:spLocks/>
            </p:cNvSpPr>
            <p:nvPr/>
          </p:nvSpPr>
          <p:spPr bwMode="auto">
            <a:xfrm>
              <a:off x="4999633"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0" name="Rectangle 21"/>
            <p:cNvSpPr>
              <a:spLocks noChangeArrowheads="1"/>
            </p:cNvSpPr>
            <p:nvPr/>
          </p:nvSpPr>
          <p:spPr bwMode="auto">
            <a:xfrm>
              <a:off x="4999633"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9" name="TextBox 68"/>
            <p:cNvSpPr txBox="1"/>
            <p:nvPr/>
          </p:nvSpPr>
          <p:spPr>
            <a:xfrm>
              <a:off x="500293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企业团队</a:t>
              </a:r>
            </a:p>
          </p:txBody>
        </p:sp>
        <p:sp>
          <p:nvSpPr>
            <p:cNvPr id="70" name="TextBox 69"/>
            <p:cNvSpPr txBox="1"/>
            <p:nvPr/>
          </p:nvSpPr>
          <p:spPr>
            <a:xfrm>
              <a:off x="5002936" y="2708921"/>
              <a:ext cx="762302" cy="369332"/>
            </a:xfrm>
            <a:prstGeom prst="rect">
              <a:avLst/>
            </a:prstGeom>
            <a:noFill/>
          </p:spPr>
          <p:txBody>
            <a:bodyPr wrap="none" rtlCol="0">
              <a:spAutoFit/>
            </a:bodyPr>
            <a:lstStyle/>
            <a:p>
              <a:r>
                <a:rPr lang="en-US" altLang="zh-CN" sz="1200" i="1" dirty="0">
                  <a:solidFill>
                    <a:srgbClr val="F8F8F8"/>
                  </a:solidFill>
                  <a:latin typeface="微软雅黑"/>
                  <a:ea typeface="微软雅黑"/>
                </a:rPr>
                <a:t>Team</a:t>
              </a:r>
              <a:endParaRPr lang="zh-CN" altLang="en-US" sz="1200" i="1" dirty="0">
                <a:solidFill>
                  <a:srgbClr val="F8F8F8"/>
                </a:solidFill>
                <a:latin typeface="微软雅黑"/>
                <a:ea typeface="微软雅黑"/>
              </a:endParaRPr>
            </a:p>
          </p:txBody>
        </p:sp>
      </p:grpSp>
      <p:grpSp>
        <p:nvGrpSpPr>
          <p:cNvPr id="23" name="组合 22"/>
          <p:cNvGrpSpPr/>
          <p:nvPr/>
        </p:nvGrpSpPr>
        <p:grpSpPr>
          <a:xfrm>
            <a:off x="5421626" y="1594932"/>
            <a:ext cx="1572201" cy="2214563"/>
            <a:chOff x="7231658" y="2141538"/>
            <a:chExt cx="2097087" cy="2952750"/>
          </a:xfrm>
        </p:grpSpPr>
        <p:sp>
          <p:nvSpPr>
            <p:cNvPr id="24" name="Rectangle 26"/>
            <p:cNvSpPr>
              <a:spLocks noChangeArrowheads="1"/>
            </p:cNvSpPr>
            <p:nvPr/>
          </p:nvSpPr>
          <p:spPr bwMode="auto">
            <a:xfrm>
              <a:off x="7406283" y="2141538"/>
              <a:ext cx="1922462" cy="2952750"/>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5" name="Freeform 27"/>
            <p:cNvSpPr>
              <a:spLocks/>
            </p:cNvSpPr>
            <p:nvPr/>
          </p:nvSpPr>
          <p:spPr bwMode="auto">
            <a:xfrm>
              <a:off x="723165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6" name="Rectangle 28"/>
            <p:cNvSpPr>
              <a:spLocks noChangeArrowheads="1"/>
            </p:cNvSpPr>
            <p:nvPr/>
          </p:nvSpPr>
          <p:spPr bwMode="auto">
            <a:xfrm>
              <a:off x="723165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1" name="TextBox 70"/>
            <p:cNvSpPr txBox="1"/>
            <p:nvPr/>
          </p:nvSpPr>
          <p:spPr>
            <a:xfrm>
              <a:off x="725481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企业产品</a:t>
              </a:r>
            </a:p>
          </p:txBody>
        </p:sp>
        <p:sp>
          <p:nvSpPr>
            <p:cNvPr id="72" name="TextBox 71"/>
            <p:cNvSpPr txBox="1"/>
            <p:nvPr/>
          </p:nvSpPr>
          <p:spPr>
            <a:xfrm>
              <a:off x="7254816" y="2708921"/>
              <a:ext cx="1015290" cy="369332"/>
            </a:xfrm>
            <a:prstGeom prst="rect">
              <a:avLst/>
            </a:prstGeom>
            <a:noFill/>
          </p:spPr>
          <p:txBody>
            <a:bodyPr wrap="none" rtlCol="0">
              <a:spAutoFit/>
            </a:bodyPr>
            <a:lstStyle/>
            <a:p>
              <a:r>
                <a:rPr lang="en-US" altLang="zh-CN" sz="1200" i="1" dirty="0">
                  <a:solidFill>
                    <a:srgbClr val="F8F8F8"/>
                  </a:solidFill>
                  <a:latin typeface="+mn-ea"/>
                </a:rPr>
                <a:t>Product</a:t>
              </a:r>
              <a:endParaRPr lang="zh-CN" altLang="en-US" sz="1200" i="1" dirty="0">
                <a:solidFill>
                  <a:srgbClr val="F8F8F8"/>
                </a:solidFill>
                <a:latin typeface="+mn-ea"/>
              </a:endParaRPr>
            </a:p>
          </p:txBody>
        </p:sp>
      </p:grpSp>
      <p:grpSp>
        <p:nvGrpSpPr>
          <p:cNvPr id="28" name="组合 27"/>
          <p:cNvGrpSpPr/>
          <p:nvPr/>
        </p:nvGrpSpPr>
        <p:grpSpPr>
          <a:xfrm>
            <a:off x="7098866" y="1594932"/>
            <a:ext cx="1571011" cy="2214563"/>
            <a:chOff x="9468852" y="2141538"/>
            <a:chExt cx="2095500" cy="2952750"/>
          </a:xfrm>
        </p:grpSpPr>
        <p:sp>
          <p:nvSpPr>
            <p:cNvPr id="30" name="Rectangle 33"/>
            <p:cNvSpPr>
              <a:spLocks noChangeArrowheads="1"/>
            </p:cNvSpPr>
            <p:nvPr/>
          </p:nvSpPr>
          <p:spPr bwMode="auto">
            <a:xfrm>
              <a:off x="9643477" y="2141538"/>
              <a:ext cx="1920875" cy="2952750"/>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59" name="Freeform 34"/>
            <p:cNvSpPr>
              <a:spLocks/>
            </p:cNvSpPr>
            <p:nvPr/>
          </p:nvSpPr>
          <p:spPr bwMode="auto">
            <a:xfrm>
              <a:off x="9468852"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0" name="Rectangle 35"/>
            <p:cNvSpPr>
              <a:spLocks noChangeArrowheads="1"/>
            </p:cNvSpPr>
            <p:nvPr/>
          </p:nvSpPr>
          <p:spPr bwMode="auto">
            <a:xfrm>
              <a:off x="9468852"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3" name="TextBox 72"/>
            <p:cNvSpPr txBox="1"/>
            <p:nvPr/>
          </p:nvSpPr>
          <p:spPr>
            <a:xfrm>
              <a:off x="9479401"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企业客户</a:t>
              </a:r>
            </a:p>
          </p:txBody>
        </p:sp>
        <p:sp>
          <p:nvSpPr>
            <p:cNvPr id="74" name="TextBox 73"/>
            <p:cNvSpPr txBox="1"/>
            <p:nvPr/>
          </p:nvSpPr>
          <p:spPr>
            <a:xfrm>
              <a:off x="9479401" y="2708921"/>
              <a:ext cx="812934" cy="369332"/>
            </a:xfrm>
            <a:prstGeom prst="rect">
              <a:avLst/>
            </a:prstGeom>
            <a:noFill/>
          </p:spPr>
          <p:txBody>
            <a:bodyPr wrap="none" rtlCol="0">
              <a:spAutoFit/>
            </a:bodyPr>
            <a:lstStyle/>
            <a:p>
              <a:r>
                <a:rPr lang="en-US" altLang="zh-CN" sz="1200" i="1" dirty="0">
                  <a:solidFill>
                    <a:srgbClr val="F8F8F8"/>
                  </a:solidFill>
                  <a:latin typeface="微软雅黑"/>
                  <a:ea typeface="微软雅黑"/>
                </a:rPr>
                <a:t>Client</a:t>
              </a:r>
              <a:endParaRPr lang="zh-CN" altLang="en-US" sz="1200" i="1" dirty="0">
                <a:solidFill>
                  <a:srgbClr val="F8F8F8"/>
                </a:solidFill>
                <a:latin typeface="微软雅黑"/>
                <a:ea typeface="微软雅黑"/>
              </a:endParaRPr>
            </a:p>
          </p:txBody>
        </p:sp>
      </p:grpSp>
      <p:pic>
        <p:nvPicPr>
          <p:cNvPr id="5" name="图片 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384" y="1606154"/>
            <a:ext cx="2889086" cy="5143500"/>
          </a:xfrm>
          <a:prstGeom prst="rect">
            <a:avLst/>
          </a:prstGeom>
        </p:spPr>
      </p:pic>
      <p:pic>
        <p:nvPicPr>
          <p:cNvPr id="10" name="图片 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1784148" y="5326056"/>
            <a:ext cx="1296015" cy="5143500"/>
          </a:xfrm>
          <a:prstGeom prst="rect">
            <a:avLst/>
          </a:prstGeom>
        </p:spPr>
      </p:pic>
      <p:grpSp>
        <p:nvGrpSpPr>
          <p:cNvPr id="3" name="组合 2"/>
          <p:cNvGrpSpPr/>
          <p:nvPr/>
        </p:nvGrpSpPr>
        <p:grpSpPr>
          <a:xfrm>
            <a:off x="4776372" y="5654314"/>
            <a:ext cx="1262835" cy="605202"/>
            <a:chOff x="6370983" y="5933272"/>
            <a:chExt cx="1684438" cy="806937"/>
          </a:xfrm>
        </p:grpSpPr>
        <p:grpSp>
          <p:nvGrpSpPr>
            <p:cNvPr id="61" name="组合 60"/>
            <p:cNvGrpSpPr/>
            <p:nvPr/>
          </p:nvGrpSpPr>
          <p:grpSpPr>
            <a:xfrm>
              <a:off x="6370983" y="5933272"/>
              <a:ext cx="1684438" cy="430888"/>
              <a:chOff x="3276600" y="3624263"/>
              <a:chExt cx="1428587" cy="365440"/>
            </a:xfrm>
          </p:grpSpPr>
          <p:grpSp>
            <p:nvGrpSpPr>
              <p:cNvPr id="63" name="Group 10"/>
              <p:cNvGrpSpPr>
                <a:grpSpLocks/>
              </p:cNvGrpSpPr>
              <p:nvPr/>
            </p:nvGrpSpPr>
            <p:grpSpPr bwMode="auto">
              <a:xfrm>
                <a:off x="3276600" y="3649663"/>
                <a:ext cx="282575" cy="282575"/>
                <a:chOff x="0" y="0"/>
                <a:chExt cx="2494" cy="2494"/>
              </a:xfrm>
            </p:grpSpPr>
            <p:sp>
              <p:nvSpPr>
                <p:cNvPr id="7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7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65" name="Text Box 13"/>
              <p:cNvSpPr txBox="1">
                <a:spLocks noChangeArrowheads="1"/>
              </p:cNvSpPr>
              <p:nvPr/>
            </p:nvSpPr>
            <p:spPr bwMode="auto">
              <a:xfrm>
                <a:off x="3625850" y="3624263"/>
                <a:ext cx="1079337"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行业荣誉</a:t>
                </a:r>
              </a:p>
            </p:txBody>
          </p:sp>
        </p:grpSp>
        <p:grpSp>
          <p:nvGrpSpPr>
            <p:cNvPr id="77" name="组合 76"/>
            <p:cNvGrpSpPr/>
            <p:nvPr/>
          </p:nvGrpSpPr>
          <p:grpSpPr>
            <a:xfrm>
              <a:off x="6370983" y="6309321"/>
              <a:ext cx="1684438" cy="430888"/>
              <a:chOff x="3276600" y="3624263"/>
              <a:chExt cx="1428587" cy="365440"/>
            </a:xfrm>
          </p:grpSpPr>
          <p:grpSp>
            <p:nvGrpSpPr>
              <p:cNvPr id="78" name="Group 10"/>
              <p:cNvGrpSpPr>
                <a:grpSpLocks/>
              </p:cNvGrpSpPr>
              <p:nvPr/>
            </p:nvGrpSpPr>
            <p:grpSpPr bwMode="auto">
              <a:xfrm>
                <a:off x="3276600" y="3649663"/>
                <a:ext cx="282575" cy="282575"/>
                <a:chOff x="0" y="0"/>
                <a:chExt cx="2494" cy="2494"/>
              </a:xfrm>
            </p:grpSpPr>
            <p:sp>
              <p:nvSpPr>
                <p:cNvPr id="8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79" name="Text Box 13"/>
              <p:cNvSpPr txBox="1">
                <a:spLocks noChangeArrowheads="1"/>
              </p:cNvSpPr>
              <p:nvPr/>
            </p:nvSpPr>
            <p:spPr bwMode="auto">
              <a:xfrm>
                <a:off x="3625850" y="3624263"/>
                <a:ext cx="1079337"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社会荣誉</a:t>
                </a:r>
              </a:p>
            </p:txBody>
          </p:sp>
        </p:grpSp>
      </p:grpSp>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89284" y="5884775"/>
            <a:ext cx="1296015" cy="5143500"/>
          </a:xfrm>
          <a:prstGeom prst="rect">
            <a:avLst/>
          </a:prstGeom>
        </p:spPr>
      </p:pic>
    </p:spTree>
    <p:extLst>
      <p:ext uri="{BB962C8B-B14F-4D97-AF65-F5344CB8AC3E}">
        <p14:creationId xmlns:p14="http://schemas.microsoft.com/office/powerpoint/2010/main" val="622509163"/>
      </p:ext>
    </p:extLst>
  </p:cSld>
  <p:clrMapOvr>
    <a:masterClrMapping/>
  </p:clrMapOvr>
  <p:transition spd="slow" advTm="5998">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61093E-6 1.48148E-6 L 1.44229 0.18889 " pathEditMode="relative" rAng="0" ptsTypes="AA">
                                      <p:cBhvr>
                                        <p:cTn id="6" dur="1400" fill="hold"/>
                                        <p:tgtEl>
                                          <p:spTgt spid="5"/>
                                        </p:tgtEl>
                                        <p:attrNameLst>
                                          <p:attrName>ppt_x</p:attrName>
                                          <p:attrName>ppt_y</p:attrName>
                                        </p:attrNameLst>
                                      </p:cBhvr>
                                      <p:rCtr x="72115" y="9444"/>
                                    </p:animMotion>
                                  </p:childTnLst>
                                </p:cTn>
                              </p:par>
                              <p:par>
                                <p:cTn id="7" presetID="2" presetClass="exit" presetSubtype="6" fill="hold" nodeType="withEffect">
                                  <p:stCondLst>
                                    <p:cond delay="200"/>
                                  </p:stCondLst>
                                  <p:childTnLst>
                                    <p:anim calcmode="lin" valueType="num">
                                      <p:cBhvr additive="base">
                                        <p:cTn id="8" dur="1000"/>
                                        <p:tgtEl>
                                          <p:spTgt spid="16"/>
                                        </p:tgtEl>
                                        <p:attrNameLst>
                                          <p:attrName>ppt_x</p:attrName>
                                        </p:attrNameLst>
                                      </p:cBhvr>
                                      <p:tavLst>
                                        <p:tav tm="0">
                                          <p:val>
                                            <p:strVal val="ppt_x"/>
                                          </p:val>
                                        </p:tav>
                                        <p:tav tm="100000">
                                          <p:val>
                                            <p:strVal val="1+ppt_w/2"/>
                                          </p:val>
                                        </p:tav>
                                      </p:tavLst>
                                    </p:anim>
                                    <p:anim calcmode="lin" valueType="num">
                                      <p:cBhvr additive="base">
                                        <p:cTn id="9" dur="1000"/>
                                        <p:tgtEl>
                                          <p:spTgt spid="16"/>
                                        </p:tgtEl>
                                        <p:attrNameLst>
                                          <p:attrName>ppt_y</p:attrName>
                                        </p:attrNameLst>
                                      </p:cBhvr>
                                      <p:tavLst>
                                        <p:tav tm="0">
                                          <p:val>
                                            <p:strVal val="ppt_y"/>
                                          </p:val>
                                        </p:tav>
                                        <p:tav tm="100000">
                                          <p:val>
                                            <p:strVal val="1+ppt_h/2"/>
                                          </p:val>
                                        </p:tav>
                                      </p:tavLst>
                                    </p:anim>
                                    <p:set>
                                      <p:cBhvr>
                                        <p:cTn id="10" dur="1" fill="hold">
                                          <p:stCondLst>
                                            <p:cond delay="999"/>
                                          </p:stCondLst>
                                        </p:cTn>
                                        <p:tgtEl>
                                          <p:spTgt spid="16"/>
                                        </p:tgtEl>
                                        <p:attrNameLst>
                                          <p:attrName>style.visibility</p:attrName>
                                        </p:attrNameLst>
                                      </p:cBhvr>
                                      <p:to>
                                        <p:strVal val="hidden"/>
                                      </p:to>
                                    </p:set>
                                  </p:childTnLst>
                                </p:cTn>
                              </p:par>
                              <p:par>
                                <p:cTn id="11" presetID="2" presetClass="exit" presetSubtype="6" fill="hold" nodeType="withEffect">
                                  <p:stCondLst>
                                    <p:cond delay="600"/>
                                  </p:stCondLst>
                                  <p:childTnLst>
                                    <p:anim calcmode="lin" valueType="num">
                                      <p:cBhvr additive="base">
                                        <p:cTn id="12" dur="800"/>
                                        <p:tgtEl>
                                          <p:spTgt spid="22"/>
                                        </p:tgtEl>
                                        <p:attrNameLst>
                                          <p:attrName>ppt_x</p:attrName>
                                        </p:attrNameLst>
                                      </p:cBhvr>
                                      <p:tavLst>
                                        <p:tav tm="0">
                                          <p:val>
                                            <p:strVal val="ppt_x"/>
                                          </p:val>
                                        </p:tav>
                                        <p:tav tm="100000">
                                          <p:val>
                                            <p:strVal val="1+ppt_w/2"/>
                                          </p:val>
                                        </p:tav>
                                      </p:tavLst>
                                    </p:anim>
                                    <p:anim calcmode="lin" valueType="num">
                                      <p:cBhvr additive="base">
                                        <p:cTn id="13" dur="800"/>
                                        <p:tgtEl>
                                          <p:spTgt spid="22"/>
                                        </p:tgtEl>
                                        <p:attrNameLst>
                                          <p:attrName>ppt_y</p:attrName>
                                        </p:attrNameLst>
                                      </p:cBhvr>
                                      <p:tavLst>
                                        <p:tav tm="0">
                                          <p:val>
                                            <p:strVal val="ppt_y"/>
                                          </p:val>
                                        </p:tav>
                                        <p:tav tm="100000">
                                          <p:val>
                                            <p:strVal val="1+ppt_h/2"/>
                                          </p:val>
                                        </p:tav>
                                      </p:tavLst>
                                    </p:anim>
                                    <p:set>
                                      <p:cBhvr>
                                        <p:cTn id="14" dur="1" fill="hold">
                                          <p:stCondLst>
                                            <p:cond delay="799"/>
                                          </p:stCondLst>
                                        </p:cTn>
                                        <p:tgtEl>
                                          <p:spTgt spid="22"/>
                                        </p:tgtEl>
                                        <p:attrNameLst>
                                          <p:attrName>style.visibility</p:attrName>
                                        </p:attrNameLst>
                                      </p:cBhvr>
                                      <p:to>
                                        <p:strVal val="hidden"/>
                                      </p:to>
                                    </p:set>
                                  </p:childTnLst>
                                </p:cTn>
                              </p:par>
                              <p:par>
                                <p:cTn id="15" presetID="2" presetClass="exit" presetSubtype="6" fill="hold" nodeType="withEffect">
                                  <p:stCondLst>
                                    <p:cond delay="800"/>
                                  </p:stCondLst>
                                  <p:childTnLst>
                                    <p:anim calcmode="lin" valueType="num">
                                      <p:cBhvr additive="base">
                                        <p:cTn id="16" dur="600"/>
                                        <p:tgtEl>
                                          <p:spTgt spid="23"/>
                                        </p:tgtEl>
                                        <p:attrNameLst>
                                          <p:attrName>ppt_x</p:attrName>
                                        </p:attrNameLst>
                                      </p:cBhvr>
                                      <p:tavLst>
                                        <p:tav tm="0">
                                          <p:val>
                                            <p:strVal val="ppt_x"/>
                                          </p:val>
                                        </p:tav>
                                        <p:tav tm="100000">
                                          <p:val>
                                            <p:strVal val="1+ppt_w/2"/>
                                          </p:val>
                                        </p:tav>
                                      </p:tavLst>
                                    </p:anim>
                                    <p:anim calcmode="lin" valueType="num">
                                      <p:cBhvr additive="base">
                                        <p:cTn id="17" dur="600"/>
                                        <p:tgtEl>
                                          <p:spTgt spid="23"/>
                                        </p:tgtEl>
                                        <p:attrNameLst>
                                          <p:attrName>ppt_y</p:attrName>
                                        </p:attrNameLst>
                                      </p:cBhvr>
                                      <p:tavLst>
                                        <p:tav tm="0">
                                          <p:val>
                                            <p:strVal val="ppt_y"/>
                                          </p:val>
                                        </p:tav>
                                        <p:tav tm="100000">
                                          <p:val>
                                            <p:strVal val="1+ppt_h/2"/>
                                          </p:val>
                                        </p:tav>
                                      </p:tavLst>
                                    </p:anim>
                                    <p:set>
                                      <p:cBhvr>
                                        <p:cTn id="18" dur="1" fill="hold">
                                          <p:stCondLst>
                                            <p:cond delay="599"/>
                                          </p:stCondLst>
                                        </p:cTn>
                                        <p:tgtEl>
                                          <p:spTgt spid="23"/>
                                        </p:tgtEl>
                                        <p:attrNameLst>
                                          <p:attrName>style.visibility</p:attrName>
                                        </p:attrNameLst>
                                      </p:cBhvr>
                                      <p:to>
                                        <p:strVal val="hidden"/>
                                      </p:to>
                                    </p:set>
                                  </p:childTnLst>
                                </p:cTn>
                              </p:par>
                              <p:par>
                                <p:cTn id="19" presetID="2" presetClass="exit" presetSubtype="6" fill="hold" nodeType="withEffect">
                                  <p:stCondLst>
                                    <p:cond delay="1000"/>
                                  </p:stCondLst>
                                  <p:childTnLst>
                                    <p:anim calcmode="lin" valueType="num">
                                      <p:cBhvr additive="base">
                                        <p:cTn id="20" dur="400"/>
                                        <p:tgtEl>
                                          <p:spTgt spid="28"/>
                                        </p:tgtEl>
                                        <p:attrNameLst>
                                          <p:attrName>ppt_x</p:attrName>
                                        </p:attrNameLst>
                                      </p:cBhvr>
                                      <p:tavLst>
                                        <p:tav tm="0">
                                          <p:val>
                                            <p:strVal val="ppt_x"/>
                                          </p:val>
                                        </p:tav>
                                        <p:tav tm="100000">
                                          <p:val>
                                            <p:strVal val="1+ppt_w/2"/>
                                          </p:val>
                                        </p:tav>
                                      </p:tavLst>
                                    </p:anim>
                                    <p:anim calcmode="lin" valueType="num">
                                      <p:cBhvr additive="base">
                                        <p:cTn id="21" dur="400"/>
                                        <p:tgtEl>
                                          <p:spTgt spid="28"/>
                                        </p:tgtEl>
                                        <p:attrNameLst>
                                          <p:attrName>ppt_y</p:attrName>
                                        </p:attrNameLst>
                                      </p:cBhvr>
                                      <p:tavLst>
                                        <p:tav tm="0">
                                          <p:val>
                                            <p:strVal val="ppt_y"/>
                                          </p:val>
                                        </p:tav>
                                        <p:tav tm="100000">
                                          <p:val>
                                            <p:strVal val="1+ppt_h/2"/>
                                          </p:val>
                                        </p:tav>
                                      </p:tavLst>
                                    </p:anim>
                                    <p:set>
                                      <p:cBhvr>
                                        <p:cTn id="22" dur="1" fill="hold">
                                          <p:stCondLst>
                                            <p:cond delay="399"/>
                                          </p:stCondLst>
                                        </p:cTn>
                                        <p:tgtEl>
                                          <p:spTgt spid="28"/>
                                        </p:tgtEl>
                                        <p:attrNameLst>
                                          <p:attrName>style.visibility</p:attrName>
                                        </p:attrNameLst>
                                      </p:cBhvr>
                                      <p:to>
                                        <p:strVal val="hidden"/>
                                      </p:to>
                                    </p:set>
                                  </p:childTnLst>
                                </p:cTn>
                              </p:par>
                            </p:childTnLst>
                          </p:cTn>
                        </p:par>
                        <p:par>
                          <p:cTn id="23" fill="hold">
                            <p:stCondLst>
                              <p:cond delay="1400"/>
                            </p:stCondLst>
                            <p:childTnLst>
                              <p:par>
                                <p:cTn id="24" presetID="64" presetClass="path" presetSubtype="0" accel="50000" decel="50000" fill="hold" nodeType="afterEffect">
                                  <p:stCondLst>
                                    <p:cond delay="0"/>
                                  </p:stCondLst>
                                  <p:childTnLst>
                                    <p:animMotion origin="layout" path="M 3.81262E-6 3.33333E-6 L 3.81262E-6 -0.59445 " pathEditMode="relative" rAng="0" ptsTypes="AA">
                                      <p:cBhvr>
                                        <p:cTn id="25" dur="500" fill="hold"/>
                                        <p:tgtEl>
                                          <p:spTgt spid="10"/>
                                        </p:tgtEl>
                                        <p:attrNameLst>
                                          <p:attrName>ppt_x</p:attrName>
                                          <p:attrName>ppt_y</p:attrName>
                                        </p:attrNameLst>
                                      </p:cBhvr>
                                      <p:rCtr x="0" y="-29722"/>
                                    </p:animMotion>
                                  </p:childTnLst>
                                </p:cTn>
                              </p:par>
                            </p:childTnLst>
                          </p:cTn>
                        </p:par>
                        <p:par>
                          <p:cTn id="26" fill="hold">
                            <p:stCondLst>
                              <p:cond delay="1900"/>
                            </p:stCondLst>
                            <p:childTnLst>
                              <p:par>
                                <p:cTn id="27" presetID="63" presetClass="path" presetSubtype="0" accel="50000" decel="50000" fill="hold" nodeType="afterEffect">
                                  <p:stCondLst>
                                    <p:cond delay="0"/>
                                  </p:stCondLst>
                                  <p:childTnLst>
                                    <p:animMotion origin="layout" path="M -6.25E-7 -2.96296E-6 L 0.10456 -2.96296E-6 " pathEditMode="relative" rAng="0" ptsTypes="AA">
                                      <p:cBhvr>
                                        <p:cTn id="28" dur="1000" fill="hold"/>
                                        <p:tgtEl>
                                          <p:spTgt spid="17"/>
                                        </p:tgtEl>
                                        <p:attrNameLst>
                                          <p:attrName>ppt_x</p:attrName>
                                          <p:attrName>ppt_y</p:attrName>
                                        </p:attrNameLst>
                                      </p:cBhvr>
                                      <p:rCtr x="5221" y="0"/>
                                    </p:animMotion>
                                  </p:childTnLst>
                                </p:cTn>
                              </p:par>
                              <p:par>
                                <p:cTn id="29" presetID="63" presetClass="path" presetSubtype="0" accel="50000" decel="50000" fill="hold" nodeType="withEffect">
                                  <p:stCondLst>
                                    <p:cond delay="0"/>
                                  </p:stCondLst>
                                  <p:childTnLst>
                                    <p:animMotion origin="layout" path="M -2.08333E-6 -0.59445 L 0.0974 -0.59445 " pathEditMode="relative" rAng="0" ptsTypes="AA">
                                      <p:cBhvr>
                                        <p:cTn id="30" dur="1000" fill="hold"/>
                                        <p:tgtEl>
                                          <p:spTgt spid="10"/>
                                        </p:tgtEl>
                                        <p:attrNameLst>
                                          <p:attrName>ppt_x</p:attrName>
                                          <p:attrName>ppt_y</p:attrName>
                                        </p:attrNameLst>
                                      </p:cBhvr>
                                      <p:rCtr x="4870" y="0"/>
                                    </p:animMotion>
                                  </p:childTnLst>
                                </p:cTn>
                              </p:par>
                            </p:childTnLst>
                          </p:cTn>
                        </p:par>
                        <p:par>
                          <p:cTn id="31" fill="hold">
                            <p:stCondLst>
                              <p:cond delay="2900"/>
                            </p:stCondLst>
                            <p:childTnLst>
                              <p:par>
                                <p:cTn id="32" presetID="2" presetClass="exit" presetSubtype="4" fill="hold" nodeType="afterEffect">
                                  <p:stCondLst>
                                    <p:cond delay="0"/>
                                  </p:stCondLst>
                                  <p:childTnLst>
                                    <p:anim calcmode="lin" valueType="num">
                                      <p:cBhvr additive="base">
                                        <p:cTn id="33" dur="500"/>
                                        <p:tgtEl>
                                          <p:spTgt spid="10"/>
                                        </p:tgtEl>
                                        <p:attrNameLst>
                                          <p:attrName>ppt_x</p:attrName>
                                        </p:attrNameLst>
                                      </p:cBhvr>
                                      <p:tavLst>
                                        <p:tav tm="0">
                                          <p:val>
                                            <p:strVal val="ppt_x"/>
                                          </p:val>
                                        </p:tav>
                                        <p:tav tm="100000">
                                          <p:val>
                                            <p:strVal val="ppt_x"/>
                                          </p:val>
                                        </p:tav>
                                      </p:tavLst>
                                    </p:anim>
                                    <p:anim calcmode="lin" valueType="num">
                                      <p:cBhvr additive="base">
                                        <p:cTn id="34" dur="500"/>
                                        <p:tgtEl>
                                          <p:spTgt spid="10"/>
                                        </p:tgtEl>
                                        <p:attrNameLst>
                                          <p:attrName>ppt_y</p:attrName>
                                        </p:attrNameLst>
                                      </p:cBhvr>
                                      <p:tavLst>
                                        <p:tav tm="0">
                                          <p:val>
                                            <p:strVal val="ppt_y"/>
                                          </p:val>
                                        </p:tav>
                                        <p:tav tm="100000">
                                          <p:val>
                                            <p:strVal val="1+ppt_h/2"/>
                                          </p:val>
                                        </p:tav>
                                      </p:tavLst>
                                    </p:anim>
                                    <p:set>
                                      <p:cBhvr>
                                        <p:cTn id="35" dur="1" fill="hold">
                                          <p:stCondLst>
                                            <p:cond delay="499"/>
                                          </p:stCondLst>
                                        </p:cTn>
                                        <p:tgtEl>
                                          <p:spTgt spid="10"/>
                                        </p:tgtEl>
                                        <p:attrNameLst>
                                          <p:attrName>style.visibility</p:attrName>
                                        </p:attrNameLst>
                                      </p:cBhvr>
                                      <p:to>
                                        <p:strVal val="hidden"/>
                                      </p:to>
                                    </p:set>
                                  </p:childTnLst>
                                </p:cTn>
                              </p:par>
                            </p:childTnLst>
                          </p:cTn>
                        </p:par>
                        <p:par>
                          <p:cTn id="36" fill="hold">
                            <p:stCondLst>
                              <p:cond delay="3400"/>
                            </p:stCondLst>
                            <p:childTnLst>
                              <p:par>
                                <p:cTn id="37" presetID="64" presetClass="path" presetSubtype="0" accel="50000" decel="50000" fill="hold" nodeType="afterEffect">
                                  <p:stCondLst>
                                    <p:cond delay="0"/>
                                  </p:stCondLst>
                                  <p:childTnLst>
                                    <p:animMotion origin="layout" path="M -2.5E-6 -4.07407E-6 L -2.5E-6 -0.62986 " pathEditMode="relative" rAng="0" ptsTypes="AA">
                                      <p:cBhvr>
                                        <p:cTn id="38" dur="1000" fill="hold"/>
                                        <p:tgtEl>
                                          <p:spTgt spid="3"/>
                                        </p:tgtEl>
                                        <p:attrNameLst>
                                          <p:attrName>ppt_x</p:attrName>
                                          <p:attrName>ppt_y</p:attrName>
                                        </p:attrNameLst>
                                      </p:cBhvr>
                                      <p:rCtr x="0" y="-31505"/>
                                    </p:animMotion>
                                  </p:childTnLst>
                                </p:cTn>
                              </p:par>
                              <p:par>
                                <p:cTn id="39" presetID="64" presetClass="path" presetSubtype="0" accel="50000" decel="50000" fill="hold" nodeType="withEffect">
                                  <p:stCondLst>
                                    <p:cond delay="0"/>
                                  </p:stCondLst>
                                  <p:childTnLst>
                                    <p:animMotion origin="layout" path="M -2.5E-6 -4.07407E-6 L -2.5E-6 -0.62986 " pathEditMode="relative" rAng="0" ptsTypes="AA">
                                      <p:cBhvr>
                                        <p:cTn id="40" dur="1000" fill="hold"/>
                                        <p:tgtEl>
                                          <p:spTgt spid="37"/>
                                        </p:tgtEl>
                                        <p:attrNameLst>
                                          <p:attrName>ppt_x</p:attrName>
                                          <p:attrName>ppt_y</p:attrName>
                                        </p:attrNameLst>
                                      </p:cBhvr>
                                      <p:rCtr x="0" y="-31505"/>
                                    </p:animMotion>
                                  </p:childTnLst>
                                </p:cTn>
                              </p:par>
                            </p:childTnLst>
                          </p:cTn>
                        </p:par>
                        <p:par>
                          <p:cTn id="41" fill="hold">
                            <p:stCondLst>
                              <p:cond delay="4400"/>
                            </p:stCondLst>
                            <p:childTnLst>
                              <p:par>
                                <p:cTn id="42" presetID="2" presetClass="exit" presetSubtype="4" fill="hold" nodeType="afterEffect">
                                  <p:stCondLst>
                                    <p:cond delay="0"/>
                                  </p:stCondLst>
                                  <p:childTnLst>
                                    <p:anim calcmode="lin" valueType="num">
                                      <p:cBhvr additive="base">
                                        <p:cTn id="43" dur="500"/>
                                        <p:tgtEl>
                                          <p:spTgt spid="37"/>
                                        </p:tgtEl>
                                        <p:attrNameLst>
                                          <p:attrName>ppt_x</p:attrName>
                                        </p:attrNameLst>
                                      </p:cBhvr>
                                      <p:tavLst>
                                        <p:tav tm="0">
                                          <p:val>
                                            <p:strVal val="ppt_x"/>
                                          </p:val>
                                        </p:tav>
                                        <p:tav tm="100000">
                                          <p:val>
                                            <p:strVal val="ppt_x"/>
                                          </p:val>
                                        </p:tav>
                                      </p:tavLst>
                                    </p:anim>
                                    <p:anim calcmode="lin" valueType="num">
                                      <p:cBhvr additive="base">
                                        <p:cTn id="44" dur="500"/>
                                        <p:tgtEl>
                                          <p:spTgt spid="37"/>
                                        </p:tgtEl>
                                        <p:attrNameLst>
                                          <p:attrName>ppt_y</p:attrName>
                                        </p:attrNameLst>
                                      </p:cBhvr>
                                      <p:tavLst>
                                        <p:tav tm="0">
                                          <p:val>
                                            <p:strVal val="ppt_y"/>
                                          </p:val>
                                        </p:tav>
                                        <p:tav tm="100000">
                                          <p:val>
                                            <p:strVal val="1+ppt_h/2"/>
                                          </p:val>
                                        </p:tav>
                                      </p:tavLst>
                                    </p:anim>
                                    <p:set>
                                      <p:cBhvr>
                                        <p:cTn id="4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2.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25" name="矩形 24"/>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行业荣誉</a:t>
            </a:r>
          </a:p>
        </p:txBody>
      </p:sp>
      <p:grpSp>
        <p:nvGrpSpPr>
          <p:cNvPr id="13" name="组合 12"/>
          <p:cNvGrpSpPr/>
          <p:nvPr/>
        </p:nvGrpSpPr>
        <p:grpSpPr>
          <a:xfrm>
            <a:off x="3967265" y="951570"/>
            <a:ext cx="1684433" cy="1054490"/>
            <a:chOff x="5291753" y="1268760"/>
            <a:chExt cx="2246788" cy="1405986"/>
          </a:xfrm>
        </p:grpSpPr>
        <p:sp>
          <p:nvSpPr>
            <p:cNvPr id="34" name="矩形 33"/>
            <p:cNvSpPr/>
            <p:nvPr/>
          </p:nvSpPr>
          <p:spPr bwMode="auto">
            <a:xfrm>
              <a:off x="5291753" y="1268760"/>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dirty="0">
                <a:solidFill>
                  <a:schemeClr val="bg1"/>
                </a:solidFill>
                <a:latin typeface="+mn-ea"/>
                <a:ea typeface="+mn-ea"/>
              </a:endParaRPr>
            </a:p>
          </p:txBody>
        </p:sp>
        <p:sp>
          <p:nvSpPr>
            <p:cNvPr id="47" name="TextBox 46"/>
            <p:cNvSpPr txBox="1"/>
            <p:nvPr/>
          </p:nvSpPr>
          <p:spPr>
            <a:xfrm>
              <a:off x="5418865" y="1351263"/>
              <a:ext cx="2020154" cy="1323439"/>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en-US" altLang="zh-CN" sz="1500" dirty="0"/>
                <a:t>2011</a:t>
              </a:r>
              <a:r>
                <a:rPr lang="zh-CN" altLang="en-US" sz="1500" dirty="0"/>
                <a:t>年，被评为全市先进文明单位；城市建设特别贡献奖。</a:t>
              </a:r>
            </a:p>
          </p:txBody>
        </p:sp>
      </p:grpSp>
      <p:grpSp>
        <p:nvGrpSpPr>
          <p:cNvPr id="14" name="组合 13"/>
          <p:cNvGrpSpPr/>
          <p:nvPr/>
        </p:nvGrpSpPr>
        <p:grpSpPr>
          <a:xfrm>
            <a:off x="3967265" y="2194699"/>
            <a:ext cx="1684433" cy="1054490"/>
            <a:chOff x="5291753" y="2926266"/>
            <a:chExt cx="2246788" cy="1405986"/>
          </a:xfrm>
        </p:grpSpPr>
        <p:sp>
          <p:nvSpPr>
            <p:cNvPr id="38" name="矩形 37"/>
            <p:cNvSpPr/>
            <p:nvPr/>
          </p:nvSpPr>
          <p:spPr bwMode="auto">
            <a:xfrm>
              <a:off x="5291753" y="2926266"/>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48" name="TextBox 47"/>
            <p:cNvSpPr txBox="1"/>
            <p:nvPr/>
          </p:nvSpPr>
          <p:spPr>
            <a:xfrm>
              <a:off x="5418865" y="3224901"/>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en-US" altLang="zh-CN" sz="1500" dirty="0"/>
                <a:t>2010</a:t>
              </a:r>
              <a:r>
                <a:rPr lang="zh-CN" altLang="en-US" sz="1500" dirty="0"/>
                <a:t>年，全国行业一百强第</a:t>
              </a:r>
              <a:r>
                <a:rPr lang="en-US" altLang="zh-CN" sz="1500" dirty="0"/>
                <a:t>19</a:t>
              </a:r>
              <a:r>
                <a:rPr lang="zh-CN" altLang="en-US" sz="1500" dirty="0"/>
                <a:t>名；</a:t>
              </a:r>
            </a:p>
          </p:txBody>
        </p:sp>
      </p:grpSp>
      <p:grpSp>
        <p:nvGrpSpPr>
          <p:cNvPr id="15" name="组合 14"/>
          <p:cNvGrpSpPr/>
          <p:nvPr/>
        </p:nvGrpSpPr>
        <p:grpSpPr>
          <a:xfrm>
            <a:off x="3967265" y="3461476"/>
            <a:ext cx="1684433" cy="1054490"/>
            <a:chOff x="5291753" y="4615302"/>
            <a:chExt cx="2246788" cy="1405986"/>
          </a:xfrm>
        </p:grpSpPr>
        <p:sp>
          <p:nvSpPr>
            <p:cNvPr id="41" name="矩形 40"/>
            <p:cNvSpPr/>
            <p:nvPr/>
          </p:nvSpPr>
          <p:spPr bwMode="auto">
            <a:xfrm>
              <a:off x="5291753" y="4615302"/>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57" name="TextBox 56"/>
            <p:cNvSpPr txBox="1"/>
            <p:nvPr/>
          </p:nvSpPr>
          <p:spPr>
            <a:xfrm>
              <a:off x="5418865" y="4861609"/>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en-US" altLang="zh-CN" sz="1500" dirty="0"/>
                <a:t>2013</a:t>
              </a:r>
              <a:r>
                <a:rPr lang="zh-CN" altLang="en-US" sz="1500" dirty="0"/>
                <a:t>年，</a:t>
              </a:r>
              <a:r>
                <a:rPr lang="en-US" altLang="zh-CN" sz="1500" dirty="0"/>
                <a:t>XXXX</a:t>
              </a:r>
              <a:r>
                <a:rPr lang="zh-CN" altLang="en-US" sz="1500" dirty="0"/>
                <a:t>省“守合同，重信用”企业</a:t>
              </a:r>
            </a:p>
          </p:txBody>
        </p:sp>
      </p:grpSp>
      <p:grpSp>
        <p:nvGrpSpPr>
          <p:cNvPr id="10" name="组合 9"/>
          <p:cNvGrpSpPr/>
          <p:nvPr/>
        </p:nvGrpSpPr>
        <p:grpSpPr>
          <a:xfrm>
            <a:off x="2196664" y="951570"/>
            <a:ext cx="1684433" cy="1054490"/>
            <a:chOff x="2930029" y="1268760"/>
            <a:chExt cx="2246788" cy="1405986"/>
          </a:xfrm>
        </p:grpSpPr>
        <p:sp>
          <p:nvSpPr>
            <p:cNvPr id="28" name="矩形 27"/>
            <p:cNvSpPr/>
            <p:nvPr/>
          </p:nvSpPr>
          <p:spPr bwMode="auto">
            <a:xfrm>
              <a:off x="2930029" y="1268760"/>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44" name="TextBox 43"/>
            <p:cNvSpPr txBox="1"/>
            <p:nvPr/>
          </p:nvSpPr>
          <p:spPr>
            <a:xfrm>
              <a:off x="3072907" y="1659040"/>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marL="0" marR="0" indent="0" algn="ctr" defTabSz="914400" eaLnBrk="1" latinLnBrk="0" hangingPunct="1">
                <a:lnSpc>
                  <a:spcPct val="100000"/>
                </a:lnSpc>
                <a:buClrTx/>
                <a:buSzTx/>
                <a:buNone/>
                <a:tabLst/>
                <a:defRPr kumimoji="0" sz="2400" b="0" i="0" u="none" strike="noStrike" cap="none" normalizeH="0" baseline="0">
                  <a:ln>
                    <a:noFill/>
                  </a:ln>
                  <a:solidFill>
                    <a:schemeClr val="bg1"/>
                  </a:solidFill>
                  <a:effectLst/>
                  <a:latin typeface="+mn-ea"/>
                  <a:ea typeface="+mn-ea"/>
                </a:defRPr>
              </a:lvl1pPr>
            </a:lstStyle>
            <a:p>
              <a:r>
                <a:rPr lang="zh-CN" altLang="en-US" dirty="0"/>
                <a:t>某某省十强广告运营商</a:t>
              </a:r>
            </a:p>
          </p:txBody>
        </p:sp>
      </p:grpSp>
      <p:grpSp>
        <p:nvGrpSpPr>
          <p:cNvPr id="12" name="组合 11"/>
          <p:cNvGrpSpPr/>
          <p:nvPr/>
        </p:nvGrpSpPr>
        <p:grpSpPr>
          <a:xfrm>
            <a:off x="2196664" y="2194700"/>
            <a:ext cx="1684433" cy="1256833"/>
            <a:chOff x="2930029" y="2926266"/>
            <a:chExt cx="2246788" cy="1675777"/>
          </a:xfrm>
        </p:grpSpPr>
        <p:sp>
          <p:nvSpPr>
            <p:cNvPr id="37" name="矩形 36"/>
            <p:cNvSpPr/>
            <p:nvPr/>
          </p:nvSpPr>
          <p:spPr bwMode="auto">
            <a:xfrm>
              <a:off x="2930029" y="2926266"/>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45" name="TextBox 44"/>
            <p:cNvSpPr txBox="1"/>
            <p:nvPr/>
          </p:nvSpPr>
          <p:spPr>
            <a:xfrm>
              <a:off x="3072907" y="3032383"/>
              <a:ext cx="2020154" cy="1569660"/>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en-US" altLang="zh-CN" sz="1500" dirty="0"/>
                <a:t>2006</a:t>
              </a:r>
              <a:r>
                <a:rPr lang="zh-CN" altLang="en-US" sz="1500" dirty="0"/>
                <a:t>年，</a:t>
              </a:r>
              <a:r>
                <a:rPr lang="en-US" altLang="zh-CN" sz="1500" dirty="0"/>
                <a:t>XXXXX</a:t>
              </a:r>
              <a:r>
                <a:rPr lang="zh-CN" altLang="en-US" sz="1500" dirty="0"/>
                <a:t>特别创新奖；全市先进文明单位；</a:t>
              </a:r>
            </a:p>
          </p:txBody>
        </p:sp>
      </p:grpSp>
      <p:grpSp>
        <p:nvGrpSpPr>
          <p:cNvPr id="11" name="组合 10"/>
          <p:cNvGrpSpPr/>
          <p:nvPr/>
        </p:nvGrpSpPr>
        <p:grpSpPr>
          <a:xfrm>
            <a:off x="2196664" y="3461476"/>
            <a:ext cx="1684433" cy="1054490"/>
            <a:chOff x="2930029" y="4615302"/>
            <a:chExt cx="2246788" cy="1405986"/>
          </a:xfrm>
        </p:grpSpPr>
        <p:sp>
          <p:nvSpPr>
            <p:cNvPr id="40" name="矩形 39"/>
            <p:cNvSpPr/>
            <p:nvPr/>
          </p:nvSpPr>
          <p:spPr bwMode="auto">
            <a:xfrm>
              <a:off x="2930029" y="4615302"/>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46" name="TextBox 45"/>
            <p:cNvSpPr txBox="1"/>
            <p:nvPr/>
          </p:nvSpPr>
          <p:spPr>
            <a:xfrm>
              <a:off x="3072907" y="4816287"/>
              <a:ext cx="2020154" cy="1015663"/>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en-US" altLang="zh-CN" sz="1500" dirty="0"/>
                <a:t>《</a:t>
              </a:r>
              <a:r>
                <a:rPr lang="zh-CN" altLang="en-US" sz="1500" dirty="0"/>
                <a:t>今日中国</a:t>
              </a:r>
              <a:r>
                <a:rPr lang="en-US" altLang="zh-CN" sz="1500" dirty="0"/>
                <a:t>》</a:t>
              </a:r>
              <a:r>
                <a:rPr lang="zh-CN" altLang="en-US" sz="1500" dirty="0"/>
                <a:t>杂志社某某市记者站</a:t>
              </a:r>
            </a:p>
          </p:txBody>
        </p:sp>
      </p:grpSp>
      <p:grpSp>
        <p:nvGrpSpPr>
          <p:cNvPr id="4" name="组合 3"/>
          <p:cNvGrpSpPr/>
          <p:nvPr/>
        </p:nvGrpSpPr>
        <p:grpSpPr>
          <a:xfrm>
            <a:off x="415162" y="951570"/>
            <a:ext cx="1684433" cy="1054490"/>
            <a:chOff x="553765" y="1268760"/>
            <a:chExt cx="2246788" cy="1405986"/>
          </a:xfrm>
        </p:grpSpPr>
        <p:sp>
          <p:nvSpPr>
            <p:cNvPr id="5" name="矩形 4"/>
            <p:cNvSpPr/>
            <p:nvPr/>
          </p:nvSpPr>
          <p:spPr bwMode="auto">
            <a:xfrm>
              <a:off x="553765" y="1268760"/>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defTabSz="685617"/>
              <a:endParaRPr lang="zh-CN" altLang="en-US" dirty="0">
                <a:solidFill>
                  <a:schemeClr val="bg1"/>
                </a:solidFill>
                <a:latin typeface="+mn-ea"/>
                <a:ea typeface="+mn-ea"/>
              </a:endParaRPr>
            </a:p>
          </p:txBody>
        </p:sp>
        <p:sp>
          <p:nvSpPr>
            <p:cNvPr id="6" name="TextBox 5"/>
            <p:cNvSpPr txBox="1"/>
            <p:nvPr/>
          </p:nvSpPr>
          <p:spPr>
            <a:xfrm>
              <a:off x="680877" y="1489763"/>
              <a:ext cx="2020154" cy="1046440"/>
            </a:xfrm>
            <a:prstGeom prst="rect">
              <a:avLst/>
            </a:prstGeom>
            <a:noFill/>
          </p:spPr>
          <p:txBody>
            <a:bodyPr wrap="square" rtlCol="0">
              <a:spAutoFit/>
            </a:bodyPr>
            <a:lstStyle/>
            <a:p>
              <a:pPr algn="ctr"/>
              <a:r>
                <a:rPr lang="en-US" altLang="zh-CN" sz="1500" dirty="0">
                  <a:solidFill>
                    <a:schemeClr val="bg1"/>
                  </a:solidFill>
                  <a:latin typeface="+mn-ea"/>
                  <a:ea typeface="+mn-ea"/>
                </a:rPr>
                <a:t>2012</a:t>
              </a:r>
              <a:r>
                <a:rPr lang="zh-CN" altLang="en-US" sz="1500" dirty="0">
                  <a:solidFill>
                    <a:schemeClr val="bg1"/>
                  </a:solidFill>
                  <a:latin typeface="+mn-ea"/>
                  <a:ea typeface="+mn-ea"/>
                </a:rPr>
                <a:t>某某市大运会户外广告独家运营商</a:t>
              </a:r>
            </a:p>
          </p:txBody>
        </p:sp>
      </p:grpSp>
      <p:grpSp>
        <p:nvGrpSpPr>
          <p:cNvPr id="8" name="组合 7"/>
          <p:cNvGrpSpPr/>
          <p:nvPr/>
        </p:nvGrpSpPr>
        <p:grpSpPr>
          <a:xfrm>
            <a:off x="415162" y="2194699"/>
            <a:ext cx="1684433" cy="1054490"/>
            <a:chOff x="553765" y="2926266"/>
            <a:chExt cx="2246788" cy="1405986"/>
          </a:xfrm>
        </p:grpSpPr>
        <p:sp>
          <p:nvSpPr>
            <p:cNvPr id="36" name="矩形 35"/>
            <p:cNvSpPr/>
            <p:nvPr/>
          </p:nvSpPr>
          <p:spPr bwMode="auto">
            <a:xfrm>
              <a:off x="553765" y="2926266"/>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dirty="0">
                <a:solidFill>
                  <a:schemeClr val="bg1"/>
                </a:solidFill>
                <a:latin typeface="+mn-ea"/>
                <a:ea typeface="+mn-ea"/>
              </a:endParaRPr>
            </a:p>
          </p:txBody>
        </p:sp>
        <p:sp>
          <p:nvSpPr>
            <p:cNvPr id="42" name="TextBox 41"/>
            <p:cNvSpPr txBox="1"/>
            <p:nvPr/>
          </p:nvSpPr>
          <p:spPr>
            <a:xfrm>
              <a:off x="680877" y="3314419"/>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zh-CN" altLang="en-US" sz="1500" dirty="0"/>
                <a:t>某某市公益广告优秀合作商</a:t>
              </a:r>
            </a:p>
          </p:txBody>
        </p:sp>
      </p:grpSp>
      <p:grpSp>
        <p:nvGrpSpPr>
          <p:cNvPr id="9" name="组合 8"/>
          <p:cNvGrpSpPr/>
          <p:nvPr/>
        </p:nvGrpSpPr>
        <p:grpSpPr>
          <a:xfrm>
            <a:off x="415162" y="3461476"/>
            <a:ext cx="1684433" cy="1054490"/>
            <a:chOff x="553765" y="4615302"/>
            <a:chExt cx="2246788" cy="1405986"/>
          </a:xfrm>
        </p:grpSpPr>
        <p:sp>
          <p:nvSpPr>
            <p:cNvPr id="39" name="矩形 38"/>
            <p:cNvSpPr/>
            <p:nvPr/>
          </p:nvSpPr>
          <p:spPr bwMode="auto">
            <a:xfrm>
              <a:off x="553765" y="4615302"/>
              <a:ext cx="2246788" cy="1405986"/>
            </a:xfrm>
            <a:prstGeom prst="rect">
              <a:avLst/>
            </a:prstGeom>
            <a:gradFill>
              <a:gsLst>
                <a:gs pos="0">
                  <a:srgbClr val="F8F8F8"/>
                </a:gs>
                <a:gs pos="100000">
                  <a:schemeClr val="accent1">
                    <a:tint val="23500"/>
                    <a:satMod val="160000"/>
                  </a:schemeClr>
                </a:gs>
              </a:gsLst>
              <a:lin ang="5400000" scaled="0"/>
            </a:gradFill>
            <a:ln w="9525" cap="flat" cmpd="sng" algn="ctr">
              <a:solidFill>
                <a:schemeClr val="bg1"/>
              </a:solidFill>
              <a:prstDash val="solid"/>
              <a:round/>
              <a:headEnd type="none" w="med" len="med"/>
              <a:tailEnd type="none" w="med" len="med"/>
            </a:ln>
            <a:effectLst/>
            <a:extLst/>
          </p:spPr>
          <p:txBody>
            <a:bodyPr vert="horz" wrap="square" lIns="91440" tIns="45720" rIns="91440" bIns="45720" numCol="1" rtlCol="0" anchor="t" anchorCtr="0" compatLnSpc="1">
              <a:prstTxWarp prst="textNoShape">
                <a:avLst/>
              </a:prstTxWarp>
            </a:bodyPr>
            <a:lstStyle/>
            <a:p>
              <a:pPr algn="ctr"/>
              <a:endParaRPr lang="zh-CN" altLang="en-US">
                <a:solidFill>
                  <a:schemeClr val="bg1"/>
                </a:solidFill>
                <a:latin typeface="+mn-ea"/>
                <a:ea typeface="+mn-ea"/>
              </a:endParaRPr>
            </a:p>
          </p:txBody>
        </p:sp>
        <p:sp>
          <p:nvSpPr>
            <p:cNvPr id="43" name="TextBox 42"/>
            <p:cNvSpPr txBox="1"/>
            <p:nvPr/>
          </p:nvSpPr>
          <p:spPr>
            <a:xfrm>
              <a:off x="680877" y="5005582"/>
              <a:ext cx="2020154" cy="707886"/>
            </a:xfrm>
            <a:prstGeom prst="rect">
              <a:avLst/>
            </a:prstGeom>
            <a:noFill/>
            <a:ln w="9525" cap="flat" cmpd="sng" algn="ctr">
              <a:no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defPPr>
                <a:defRPr lang="zh-CN"/>
              </a:defPPr>
              <a:lvl1pPr algn="ctr">
                <a:defRPr sz="2400">
                  <a:solidFill>
                    <a:schemeClr val="bg1"/>
                  </a:solidFill>
                  <a:latin typeface="+mn-ea"/>
                  <a:ea typeface="+mn-ea"/>
                </a:defRPr>
              </a:lvl1pPr>
            </a:lstStyle>
            <a:p>
              <a:r>
                <a:rPr lang="zh-CN" altLang="en-US" sz="1500" dirty="0"/>
                <a:t>国家一级资质广告企业</a:t>
              </a:r>
            </a:p>
          </p:txBody>
        </p:sp>
      </p:grpSp>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759669" y="681539"/>
            <a:ext cx="3401049" cy="4236021"/>
          </a:xfrm>
          <a:prstGeom prst="rect">
            <a:avLst/>
          </a:prstGeom>
        </p:spPr>
      </p:pic>
    </p:spTree>
    <p:extLst>
      <p:ext uri="{BB962C8B-B14F-4D97-AF65-F5344CB8AC3E}">
        <p14:creationId xmlns:p14="http://schemas.microsoft.com/office/powerpoint/2010/main" val="25613034"/>
      </p:ext>
    </p:extLst>
  </p:cSld>
  <p:clrMapOvr>
    <a:masterClrMapping/>
  </p:clrMapOvr>
  <mc:AlternateContent xmlns:mc="http://schemas.openxmlformats.org/markup-compatibility/2006" xmlns:p14="http://schemas.microsoft.com/office/powerpoint/2010/main">
    <mc:Choice Requires="p14">
      <p:transition spd="slow" advTm="6411">
        <p14:prism isInverted="1"/>
      </p:transition>
    </mc:Choice>
    <mc:Fallback xmlns="">
      <p:transition spd="slow" advTm="641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childTnLst>
                              </p:cTn>
                            </p:par>
                            <p:par>
                              <p:cTn id="20" fill="hold">
                                <p:stCondLst>
                                  <p:cond delay="1450"/>
                                </p:stCondLst>
                                <p:childTnLst>
                                  <p:par>
                                    <p:cTn id="21" presetID="1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left)">
                                          <p:cBhvr>
                                            <p:cTn id="24" dur="500"/>
                                            <p:tgtEl>
                                              <p:spTgt spid="7"/>
                                            </p:tgtEl>
                                          </p:cBhvr>
                                        </p:animEffect>
                                      </p:childTnLst>
                                    </p:cTn>
                                  </p:par>
                                </p:childTnLst>
                              </p:cTn>
                            </p:par>
                            <p:par>
                              <p:cTn id="25" fill="hold">
                                <p:stCondLst>
                                  <p:cond delay="1950"/>
                                </p:stCondLst>
                                <p:childTnLst>
                                  <p:par>
                                    <p:cTn id="26" presetID="1"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par>
                                    <p:cTn id="28" presetID="64" presetClass="path" presetSubtype="0" fill="hold" nodeType="withEffect">
                                      <p:stCondLst>
                                        <p:cond delay="0"/>
                                      </p:stCondLst>
                                      <p:childTnLst>
                                        <p:animMotion origin="layout" path="M -2.72798E-6 0 L 0.35177 0.24398 " pathEditMode="relative" rAng="0" ptsTypes="AA">
                                          <p:cBhvr>
                                            <p:cTn id="29" dur="500" spd="-100000" fill="hold"/>
                                            <p:tgtEl>
                                              <p:spTgt spid="13"/>
                                            </p:tgtEl>
                                            <p:attrNameLst>
                                              <p:attrName>ppt_x</p:attrName>
                                              <p:attrName>ppt_y</p:attrName>
                                            </p:attrNameLst>
                                          </p:cBhvr>
                                          <p:rCtr x="17588" y="12199"/>
                                        </p:animMotion>
                                      </p:childTnLst>
                                    </p:cTn>
                                  </p:par>
                                  <p:par>
                                    <p:cTn id="30" presetID="1" presetClass="entr" presetSubtype="0" fill="hold" nodeType="withEffect">
                                      <p:stCondLst>
                                        <p:cond delay="200"/>
                                      </p:stCondLst>
                                      <p:childTnLst>
                                        <p:set>
                                          <p:cBhvr>
                                            <p:cTn id="31" dur="1" fill="hold">
                                              <p:stCondLst>
                                                <p:cond delay="0"/>
                                              </p:stCondLst>
                                            </p:cTn>
                                            <p:tgtEl>
                                              <p:spTgt spid="14"/>
                                            </p:tgtEl>
                                            <p:attrNameLst>
                                              <p:attrName>style.visibility</p:attrName>
                                            </p:attrNameLst>
                                          </p:cBhvr>
                                          <p:to>
                                            <p:strVal val="visible"/>
                                          </p:to>
                                        </p:set>
                                      </p:childTnLst>
                                    </p:cTn>
                                  </p:par>
                                  <p:par>
                                    <p:cTn id="32" presetID="64" presetClass="path" presetSubtype="0" fill="hold" nodeType="withEffect">
                                      <p:stCondLst>
                                        <p:cond delay="200"/>
                                      </p:stCondLst>
                                      <p:childTnLst>
                                        <p:animMotion origin="layout" path="M -2.72798E-6 3.33333E-6 L 0.35177 3.33333E-6 " pathEditMode="relative" rAng="0" ptsTypes="AA">
                                          <p:cBhvr>
                                            <p:cTn id="33" dur="500" spd="-100000" fill="hold"/>
                                            <p:tgtEl>
                                              <p:spTgt spid="14"/>
                                            </p:tgtEl>
                                            <p:attrNameLst>
                                              <p:attrName>ppt_x</p:attrName>
                                              <p:attrName>ppt_y</p:attrName>
                                            </p:attrNameLst>
                                          </p:cBhvr>
                                          <p:rCtr x="17588" y="0"/>
                                        </p:animMotion>
                                      </p:childTnLst>
                                    </p:cTn>
                                  </p:par>
                                  <p:par>
                                    <p:cTn id="34" presetID="1" presetClass="entr" presetSubtype="0" fill="hold" nodeType="withEffect">
                                      <p:stCondLst>
                                        <p:cond delay="400"/>
                                      </p:stCondLst>
                                      <p:childTnLst>
                                        <p:set>
                                          <p:cBhvr>
                                            <p:cTn id="35" dur="1" fill="hold">
                                              <p:stCondLst>
                                                <p:cond delay="0"/>
                                              </p:stCondLst>
                                            </p:cTn>
                                            <p:tgtEl>
                                              <p:spTgt spid="15"/>
                                            </p:tgtEl>
                                            <p:attrNameLst>
                                              <p:attrName>style.visibility</p:attrName>
                                            </p:attrNameLst>
                                          </p:cBhvr>
                                          <p:to>
                                            <p:strVal val="visible"/>
                                          </p:to>
                                        </p:set>
                                      </p:childTnLst>
                                    </p:cTn>
                                  </p:par>
                                  <p:par>
                                    <p:cTn id="36" presetID="64" presetClass="path" presetSubtype="0" fill="hold" nodeType="withEffect">
                                      <p:stCondLst>
                                        <p:cond delay="400"/>
                                      </p:stCondLst>
                                      <p:childTnLst>
                                        <p:animMotion origin="layout" path="M -2.72798E-6 -2.96296E-6 L 0.35177 -0.24398 " pathEditMode="relative" rAng="0" ptsTypes="AA">
                                          <p:cBhvr>
                                            <p:cTn id="37" dur="500" spd="-100000" fill="hold"/>
                                            <p:tgtEl>
                                              <p:spTgt spid="15"/>
                                            </p:tgtEl>
                                            <p:attrNameLst>
                                              <p:attrName>ppt_x</p:attrName>
                                              <p:attrName>ppt_y</p:attrName>
                                            </p:attrNameLst>
                                          </p:cBhvr>
                                          <p:rCtr x="17588" y="-12199"/>
                                        </p:animMotion>
                                      </p:childTnLst>
                                    </p:cTn>
                                  </p:par>
                                </p:childTnLst>
                              </p:cTn>
                            </p:par>
                            <p:par>
                              <p:cTn id="38" fill="hold">
                                <p:stCondLst>
                                  <p:cond delay="2850"/>
                                </p:stCondLst>
                                <p:childTnLst>
                                  <p:par>
                                    <p:cTn id="39" presetID="1"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64" presetClass="path" presetSubtype="0" fill="hold" nodeType="withEffect">
                                      <p:stCondLst>
                                        <p:cond delay="0"/>
                                      </p:stCondLst>
                                      <p:childTnLst>
                                        <p:animMotion origin="layout" path="M 8.37778E-7 0 L 0.54534 0.24398 " pathEditMode="relative" rAng="0" ptsTypes="AA">
                                          <p:cBhvr>
                                            <p:cTn id="42" dur="500" spd="-100000" fill="hold"/>
                                            <p:tgtEl>
                                              <p:spTgt spid="10"/>
                                            </p:tgtEl>
                                            <p:attrNameLst>
                                              <p:attrName>ppt_x</p:attrName>
                                              <p:attrName>ppt_y</p:attrName>
                                            </p:attrNameLst>
                                          </p:cBhvr>
                                          <p:rCtr x="27267" y="12199"/>
                                        </p:animMotion>
                                      </p:childTnLst>
                                    </p:cTn>
                                  </p:par>
                                  <p:par>
                                    <p:cTn id="43" presetID="1" presetClass="entr" presetSubtype="0" fill="hold" nodeType="withEffect">
                                      <p:stCondLst>
                                        <p:cond delay="200"/>
                                      </p:stCondLst>
                                      <p:childTnLst>
                                        <p:set>
                                          <p:cBhvr>
                                            <p:cTn id="44" dur="1" fill="hold">
                                              <p:stCondLst>
                                                <p:cond delay="0"/>
                                              </p:stCondLst>
                                            </p:cTn>
                                            <p:tgtEl>
                                              <p:spTgt spid="12"/>
                                            </p:tgtEl>
                                            <p:attrNameLst>
                                              <p:attrName>style.visibility</p:attrName>
                                            </p:attrNameLst>
                                          </p:cBhvr>
                                          <p:to>
                                            <p:strVal val="visible"/>
                                          </p:to>
                                        </p:set>
                                      </p:childTnLst>
                                    </p:cTn>
                                  </p:par>
                                  <p:par>
                                    <p:cTn id="45" presetID="64" presetClass="path" presetSubtype="0" fill="hold" nodeType="withEffect">
                                      <p:stCondLst>
                                        <p:cond delay="200"/>
                                      </p:stCondLst>
                                      <p:childTnLst>
                                        <p:animMotion origin="layout" path="M 8.37778E-7 2.96296E-6 L 0.54534 0.00069 " pathEditMode="relative" rAng="0" ptsTypes="AA">
                                          <p:cBhvr>
                                            <p:cTn id="46" dur="500" spd="-100000" fill="hold"/>
                                            <p:tgtEl>
                                              <p:spTgt spid="12"/>
                                            </p:tgtEl>
                                            <p:attrNameLst>
                                              <p:attrName>ppt_x</p:attrName>
                                              <p:attrName>ppt_y</p:attrName>
                                            </p:attrNameLst>
                                          </p:cBhvr>
                                          <p:rCtr x="27267" y="23"/>
                                        </p:animMotion>
                                      </p:childTnLst>
                                    </p:cTn>
                                  </p:par>
                                  <p:par>
                                    <p:cTn id="47" presetID="1" presetClass="entr" presetSubtype="0" fill="hold" nodeType="withEffect">
                                      <p:stCondLst>
                                        <p:cond delay="400"/>
                                      </p:stCondLst>
                                      <p:childTnLst>
                                        <p:set>
                                          <p:cBhvr>
                                            <p:cTn id="48" dur="1" fill="hold">
                                              <p:stCondLst>
                                                <p:cond delay="0"/>
                                              </p:stCondLst>
                                            </p:cTn>
                                            <p:tgtEl>
                                              <p:spTgt spid="11"/>
                                            </p:tgtEl>
                                            <p:attrNameLst>
                                              <p:attrName>style.visibility</p:attrName>
                                            </p:attrNameLst>
                                          </p:cBhvr>
                                          <p:to>
                                            <p:strVal val="visible"/>
                                          </p:to>
                                        </p:set>
                                      </p:childTnLst>
                                    </p:cTn>
                                  </p:par>
                                  <p:par>
                                    <p:cTn id="49" presetID="64" presetClass="path" presetSubtype="0" fill="hold" nodeType="withEffect">
                                      <p:stCondLst>
                                        <p:cond delay="400"/>
                                      </p:stCondLst>
                                      <p:childTnLst>
                                        <p:animMotion origin="layout" path="M 8.37778E-7 -2.96296E-6 L 0.54534 -0.24629 " pathEditMode="relative" rAng="0" ptsTypes="AA">
                                          <p:cBhvr>
                                            <p:cTn id="50" dur="500" spd="-100000" fill="hold"/>
                                            <p:tgtEl>
                                              <p:spTgt spid="11"/>
                                            </p:tgtEl>
                                            <p:attrNameLst>
                                              <p:attrName>ppt_x</p:attrName>
                                              <p:attrName>ppt_y</p:attrName>
                                            </p:attrNameLst>
                                          </p:cBhvr>
                                          <p:rCtr x="27267" y="-12315"/>
                                        </p:animMotion>
                                      </p:childTnLst>
                                    </p:cTn>
                                  </p:par>
                                </p:childTnLst>
                              </p:cTn>
                            </p:par>
                            <p:par>
                              <p:cTn id="51" fill="hold">
                                <p:stCondLst>
                                  <p:cond delay="3750"/>
                                </p:stCondLst>
                                <p:childTnLst>
                                  <p:par>
                                    <p:cTn id="52" presetID="1"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childTnLst>
                                    </p:cTn>
                                  </p:par>
                                  <p:par>
                                    <p:cTn id="54" presetID="64" presetClass="path" presetSubtype="0" fill="hold" nodeType="withEffect">
                                      <p:stCondLst>
                                        <p:cond delay="0"/>
                                      </p:stCondLst>
                                      <p:childTnLst>
                                        <p:animMotion origin="layout" path="M -4.7886E-6 0 L 0.74009 0.24398 " pathEditMode="relative" rAng="0" ptsTypes="AA">
                                          <p:cBhvr>
                                            <p:cTn id="55" dur="500" spd="-100000" fill="hold"/>
                                            <p:tgtEl>
                                              <p:spTgt spid="4"/>
                                            </p:tgtEl>
                                            <p:attrNameLst>
                                              <p:attrName>ppt_x</p:attrName>
                                              <p:attrName>ppt_y</p:attrName>
                                            </p:attrNameLst>
                                          </p:cBhvr>
                                          <p:rCtr x="36998" y="12199"/>
                                        </p:animMotion>
                                      </p:childTnLst>
                                    </p:cTn>
                                  </p:par>
                                  <p:par>
                                    <p:cTn id="56" presetID="1" presetClass="entr" presetSubtype="0" fill="hold" nodeType="withEffect">
                                      <p:stCondLst>
                                        <p:cond delay="200"/>
                                      </p:stCondLst>
                                      <p:childTnLst>
                                        <p:set>
                                          <p:cBhvr>
                                            <p:cTn id="57" dur="1" fill="hold">
                                              <p:stCondLst>
                                                <p:cond delay="0"/>
                                              </p:stCondLst>
                                            </p:cTn>
                                            <p:tgtEl>
                                              <p:spTgt spid="8"/>
                                            </p:tgtEl>
                                            <p:attrNameLst>
                                              <p:attrName>style.visibility</p:attrName>
                                            </p:attrNameLst>
                                          </p:cBhvr>
                                          <p:to>
                                            <p:strVal val="visible"/>
                                          </p:to>
                                        </p:set>
                                      </p:childTnLst>
                                    </p:cTn>
                                  </p:par>
                                  <p:par>
                                    <p:cTn id="58" presetID="64" presetClass="path" presetSubtype="0" fill="hold" nodeType="withEffect">
                                      <p:stCondLst>
                                        <p:cond delay="200"/>
                                      </p:stCondLst>
                                      <p:childTnLst>
                                        <p:animMotion origin="layout" path="M -4.7886E-6 3.33333E-6 L 0.74009 0.00069 " pathEditMode="relative" rAng="0" ptsTypes="AA">
                                          <p:cBhvr>
                                            <p:cTn id="59" dur="500" spd="-100000" fill="hold"/>
                                            <p:tgtEl>
                                              <p:spTgt spid="8"/>
                                            </p:tgtEl>
                                            <p:attrNameLst>
                                              <p:attrName>ppt_x</p:attrName>
                                              <p:attrName>ppt_y</p:attrName>
                                            </p:attrNameLst>
                                          </p:cBhvr>
                                          <p:rCtr x="36998" y="23"/>
                                        </p:animMotion>
                                      </p:childTnLst>
                                    </p:cTn>
                                  </p:par>
                                  <p:par>
                                    <p:cTn id="60" presetID="1" presetClass="entr" presetSubtype="0" fill="hold" nodeType="withEffect">
                                      <p:stCondLst>
                                        <p:cond delay="400"/>
                                      </p:stCondLst>
                                      <p:childTnLst>
                                        <p:set>
                                          <p:cBhvr>
                                            <p:cTn id="61" dur="1" fill="hold">
                                              <p:stCondLst>
                                                <p:cond delay="0"/>
                                              </p:stCondLst>
                                            </p:cTn>
                                            <p:tgtEl>
                                              <p:spTgt spid="9"/>
                                            </p:tgtEl>
                                            <p:attrNameLst>
                                              <p:attrName>style.visibility</p:attrName>
                                            </p:attrNameLst>
                                          </p:cBhvr>
                                          <p:to>
                                            <p:strVal val="visible"/>
                                          </p:to>
                                        </p:set>
                                      </p:childTnLst>
                                    </p:cTn>
                                  </p:par>
                                  <p:par>
                                    <p:cTn id="62" presetID="64" presetClass="path" presetSubtype="0" fill="hold" nodeType="withEffect">
                                      <p:stCondLst>
                                        <p:cond delay="400"/>
                                      </p:stCondLst>
                                      <p:childTnLst>
                                        <p:animMotion origin="layout" path="M -4.7886E-6 -2.96296E-6 L 0.74009 -0.24629 " pathEditMode="relative" rAng="0" ptsTypes="AA">
                                          <p:cBhvr>
                                            <p:cTn id="63" dur="500" spd="-100000" fill="hold"/>
                                            <p:tgtEl>
                                              <p:spTgt spid="9"/>
                                            </p:tgtEl>
                                            <p:attrNameLst>
                                              <p:attrName>ppt_x</p:attrName>
                                              <p:attrName>ppt_y</p:attrName>
                                            </p:attrNameLst>
                                          </p:cBhvr>
                                          <p:rCtr x="36998" y="-1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barn(inVertical)">
                                          <p:cBhvr>
                                            <p:cTn id="19" dur="500"/>
                                            <p:tgtEl>
                                              <p:spTgt spid="25"/>
                                            </p:tgtEl>
                                          </p:cBhvr>
                                        </p:animEffect>
                                      </p:childTnLst>
                                    </p:cTn>
                                  </p:par>
                                </p:childTnLst>
                              </p:cTn>
                            </p:par>
                            <p:par>
                              <p:cTn id="20" fill="hold">
                                <p:stCondLst>
                                  <p:cond delay="1450"/>
                                </p:stCondLst>
                                <p:childTnLst>
                                  <p:par>
                                    <p:cTn id="21" presetID="12" presetClass="entr" presetSubtype="2" fill="hold" nodeType="afterEffect">
                                      <p:stCondLst>
                                        <p:cond delay="0"/>
                                      </p:stCondLst>
                                      <p:childTnLst>
                                        <p:set>
                                          <p:cBhvr>
                                            <p:cTn id="22" dur="1" fill="hold">
                                              <p:stCondLst>
                                                <p:cond delay="0"/>
                                              </p:stCondLst>
                                            </p:cTn>
                                            <p:tgtEl>
                                              <p:spTgt spid="7"/>
                                            </p:tgtEl>
                                            <p:attrNameLst>
                                              <p:attrName>style.visibility</p:attrName>
                                            </p:attrNameLst>
                                          </p:cBhvr>
                                          <p:to>
                                            <p:strVal val="visible"/>
                                          </p:to>
                                        </p:set>
                                        <p:anim calcmode="lin" valueType="num">
                                          <p:cBhvr additive="base">
                                            <p:cTn id="23" dur="500"/>
                                            <p:tgtEl>
                                              <p:spTgt spid="7"/>
                                            </p:tgtEl>
                                            <p:attrNameLst>
                                              <p:attrName>ppt_x</p:attrName>
                                            </p:attrNameLst>
                                          </p:cBhvr>
                                          <p:tavLst>
                                            <p:tav tm="0">
                                              <p:val>
                                                <p:strVal val="#ppt_x+#ppt_w*1.125000"/>
                                              </p:val>
                                            </p:tav>
                                            <p:tav tm="100000">
                                              <p:val>
                                                <p:strVal val="#ppt_x"/>
                                              </p:val>
                                            </p:tav>
                                          </p:tavLst>
                                        </p:anim>
                                        <p:animEffect transition="in" filter="wipe(left)">
                                          <p:cBhvr>
                                            <p:cTn id="24" dur="500"/>
                                            <p:tgtEl>
                                              <p:spTgt spid="7"/>
                                            </p:tgtEl>
                                          </p:cBhvr>
                                        </p:animEffect>
                                      </p:childTnLst>
                                    </p:cTn>
                                  </p:par>
                                </p:childTnLst>
                              </p:cTn>
                            </p:par>
                            <p:par>
                              <p:cTn id="25" fill="hold">
                                <p:stCondLst>
                                  <p:cond delay="1950"/>
                                </p:stCondLst>
                                <p:childTnLst>
                                  <p:par>
                                    <p:cTn id="26" presetID="1" presetClass="entr" presetSubtype="0" fill="hold" nodeType="afterEffect">
                                      <p:stCondLst>
                                        <p:cond delay="0"/>
                                      </p:stCondLst>
                                      <p:childTnLst>
                                        <p:set>
                                          <p:cBhvr>
                                            <p:cTn id="27" dur="1" fill="hold">
                                              <p:stCondLst>
                                                <p:cond delay="0"/>
                                              </p:stCondLst>
                                            </p:cTn>
                                            <p:tgtEl>
                                              <p:spTgt spid="13"/>
                                            </p:tgtEl>
                                            <p:attrNameLst>
                                              <p:attrName>style.visibility</p:attrName>
                                            </p:attrNameLst>
                                          </p:cBhvr>
                                          <p:to>
                                            <p:strVal val="visible"/>
                                          </p:to>
                                        </p:set>
                                      </p:childTnLst>
                                    </p:cTn>
                                  </p:par>
                                  <p:par>
                                    <p:cTn id="28" presetID="64" presetClass="path" presetSubtype="0" fill="hold" nodeType="withEffect">
                                      <p:stCondLst>
                                        <p:cond delay="0"/>
                                      </p:stCondLst>
                                      <p:childTnLst>
                                        <p:animMotion origin="layout" path="M -2.72798E-6 0 L 0.35177 0.24398 " pathEditMode="relative" rAng="0" ptsTypes="AA">
                                          <p:cBhvr>
                                            <p:cTn id="29" dur="500" spd="-100000" fill="hold"/>
                                            <p:tgtEl>
                                              <p:spTgt spid="13"/>
                                            </p:tgtEl>
                                            <p:attrNameLst>
                                              <p:attrName>ppt_x</p:attrName>
                                              <p:attrName>ppt_y</p:attrName>
                                            </p:attrNameLst>
                                          </p:cBhvr>
                                          <p:rCtr x="17588" y="12199"/>
                                        </p:animMotion>
                                      </p:childTnLst>
                                    </p:cTn>
                                  </p:par>
                                  <p:par>
                                    <p:cTn id="30" presetID="1" presetClass="entr" presetSubtype="0" fill="hold" nodeType="withEffect">
                                      <p:stCondLst>
                                        <p:cond delay="200"/>
                                      </p:stCondLst>
                                      <p:childTnLst>
                                        <p:set>
                                          <p:cBhvr>
                                            <p:cTn id="31" dur="1" fill="hold">
                                              <p:stCondLst>
                                                <p:cond delay="0"/>
                                              </p:stCondLst>
                                            </p:cTn>
                                            <p:tgtEl>
                                              <p:spTgt spid="14"/>
                                            </p:tgtEl>
                                            <p:attrNameLst>
                                              <p:attrName>style.visibility</p:attrName>
                                            </p:attrNameLst>
                                          </p:cBhvr>
                                          <p:to>
                                            <p:strVal val="visible"/>
                                          </p:to>
                                        </p:set>
                                      </p:childTnLst>
                                    </p:cTn>
                                  </p:par>
                                  <p:par>
                                    <p:cTn id="32" presetID="64" presetClass="path" presetSubtype="0" fill="hold" nodeType="withEffect">
                                      <p:stCondLst>
                                        <p:cond delay="200"/>
                                      </p:stCondLst>
                                      <p:childTnLst>
                                        <p:animMotion origin="layout" path="M -2.72798E-6 3.33333E-6 L 0.35177 3.33333E-6 " pathEditMode="relative" rAng="0" ptsTypes="AA">
                                          <p:cBhvr>
                                            <p:cTn id="33" dur="500" spd="-100000" fill="hold"/>
                                            <p:tgtEl>
                                              <p:spTgt spid="14"/>
                                            </p:tgtEl>
                                            <p:attrNameLst>
                                              <p:attrName>ppt_x</p:attrName>
                                              <p:attrName>ppt_y</p:attrName>
                                            </p:attrNameLst>
                                          </p:cBhvr>
                                          <p:rCtr x="17588" y="0"/>
                                        </p:animMotion>
                                      </p:childTnLst>
                                    </p:cTn>
                                  </p:par>
                                  <p:par>
                                    <p:cTn id="34" presetID="1" presetClass="entr" presetSubtype="0" fill="hold" nodeType="withEffect">
                                      <p:stCondLst>
                                        <p:cond delay="400"/>
                                      </p:stCondLst>
                                      <p:childTnLst>
                                        <p:set>
                                          <p:cBhvr>
                                            <p:cTn id="35" dur="1" fill="hold">
                                              <p:stCondLst>
                                                <p:cond delay="0"/>
                                              </p:stCondLst>
                                            </p:cTn>
                                            <p:tgtEl>
                                              <p:spTgt spid="15"/>
                                            </p:tgtEl>
                                            <p:attrNameLst>
                                              <p:attrName>style.visibility</p:attrName>
                                            </p:attrNameLst>
                                          </p:cBhvr>
                                          <p:to>
                                            <p:strVal val="visible"/>
                                          </p:to>
                                        </p:set>
                                      </p:childTnLst>
                                    </p:cTn>
                                  </p:par>
                                  <p:par>
                                    <p:cTn id="36" presetID="64" presetClass="path" presetSubtype="0" fill="hold" nodeType="withEffect">
                                      <p:stCondLst>
                                        <p:cond delay="400"/>
                                      </p:stCondLst>
                                      <p:childTnLst>
                                        <p:animMotion origin="layout" path="M -2.72798E-6 -2.96296E-6 L 0.35177 -0.24398 " pathEditMode="relative" rAng="0" ptsTypes="AA">
                                          <p:cBhvr>
                                            <p:cTn id="37" dur="500" spd="-100000" fill="hold"/>
                                            <p:tgtEl>
                                              <p:spTgt spid="15"/>
                                            </p:tgtEl>
                                            <p:attrNameLst>
                                              <p:attrName>ppt_x</p:attrName>
                                              <p:attrName>ppt_y</p:attrName>
                                            </p:attrNameLst>
                                          </p:cBhvr>
                                          <p:rCtr x="17588" y="-12199"/>
                                        </p:animMotion>
                                      </p:childTnLst>
                                    </p:cTn>
                                  </p:par>
                                </p:childTnLst>
                              </p:cTn>
                            </p:par>
                            <p:par>
                              <p:cTn id="38" fill="hold">
                                <p:stCondLst>
                                  <p:cond delay="2850"/>
                                </p:stCondLst>
                                <p:childTnLst>
                                  <p:par>
                                    <p:cTn id="39" presetID="1" presetClass="entr" presetSubtype="0" fill="hold" nodeType="afterEffect">
                                      <p:stCondLst>
                                        <p:cond delay="0"/>
                                      </p:stCondLst>
                                      <p:childTnLst>
                                        <p:set>
                                          <p:cBhvr>
                                            <p:cTn id="40" dur="1" fill="hold">
                                              <p:stCondLst>
                                                <p:cond delay="0"/>
                                              </p:stCondLst>
                                            </p:cTn>
                                            <p:tgtEl>
                                              <p:spTgt spid="10"/>
                                            </p:tgtEl>
                                            <p:attrNameLst>
                                              <p:attrName>style.visibility</p:attrName>
                                            </p:attrNameLst>
                                          </p:cBhvr>
                                          <p:to>
                                            <p:strVal val="visible"/>
                                          </p:to>
                                        </p:set>
                                      </p:childTnLst>
                                    </p:cTn>
                                  </p:par>
                                  <p:par>
                                    <p:cTn id="41" presetID="64" presetClass="path" presetSubtype="0" fill="hold" nodeType="withEffect">
                                      <p:stCondLst>
                                        <p:cond delay="0"/>
                                      </p:stCondLst>
                                      <p:childTnLst>
                                        <p:animMotion origin="layout" path="M 8.37778E-7 0 L 0.54534 0.24398 " pathEditMode="relative" rAng="0" ptsTypes="AA">
                                          <p:cBhvr>
                                            <p:cTn id="42" dur="500" spd="-100000" fill="hold"/>
                                            <p:tgtEl>
                                              <p:spTgt spid="10"/>
                                            </p:tgtEl>
                                            <p:attrNameLst>
                                              <p:attrName>ppt_x</p:attrName>
                                              <p:attrName>ppt_y</p:attrName>
                                            </p:attrNameLst>
                                          </p:cBhvr>
                                          <p:rCtr x="27267" y="12199"/>
                                        </p:animMotion>
                                      </p:childTnLst>
                                    </p:cTn>
                                  </p:par>
                                  <p:par>
                                    <p:cTn id="43" presetID="1" presetClass="entr" presetSubtype="0" fill="hold" nodeType="withEffect">
                                      <p:stCondLst>
                                        <p:cond delay="200"/>
                                      </p:stCondLst>
                                      <p:childTnLst>
                                        <p:set>
                                          <p:cBhvr>
                                            <p:cTn id="44" dur="1" fill="hold">
                                              <p:stCondLst>
                                                <p:cond delay="0"/>
                                              </p:stCondLst>
                                            </p:cTn>
                                            <p:tgtEl>
                                              <p:spTgt spid="12"/>
                                            </p:tgtEl>
                                            <p:attrNameLst>
                                              <p:attrName>style.visibility</p:attrName>
                                            </p:attrNameLst>
                                          </p:cBhvr>
                                          <p:to>
                                            <p:strVal val="visible"/>
                                          </p:to>
                                        </p:set>
                                      </p:childTnLst>
                                    </p:cTn>
                                  </p:par>
                                  <p:par>
                                    <p:cTn id="45" presetID="64" presetClass="path" presetSubtype="0" fill="hold" nodeType="withEffect">
                                      <p:stCondLst>
                                        <p:cond delay="200"/>
                                      </p:stCondLst>
                                      <p:childTnLst>
                                        <p:animMotion origin="layout" path="M 8.37778E-7 2.96296E-6 L 0.54534 0.00069 " pathEditMode="relative" rAng="0" ptsTypes="AA">
                                          <p:cBhvr>
                                            <p:cTn id="46" dur="500" spd="-100000" fill="hold"/>
                                            <p:tgtEl>
                                              <p:spTgt spid="12"/>
                                            </p:tgtEl>
                                            <p:attrNameLst>
                                              <p:attrName>ppt_x</p:attrName>
                                              <p:attrName>ppt_y</p:attrName>
                                            </p:attrNameLst>
                                          </p:cBhvr>
                                          <p:rCtr x="27267" y="23"/>
                                        </p:animMotion>
                                      </p:childTnLst>
                                    </p:cTn>
                                  </p:par>
                                  <p:par>
                                    <p:cTn id="47" presetID="1" presetClass="entr" presetSubtype="0" fill="hold" nodeType="withEffect">
                                      <p:stCondLst>
                                        <p:cond delay="400"/>
                                      </p:stCondLst>
                                      <p:childTnLst>
                                        <p:set>
                                          <p:cBhvr>
                                            <p:cTn id="48" dur="1" fill="hold">
                                              <p:stCondLst>
                                                <p:cond delay="0"/>
                                              </p:stCondLst>
                                            </p:cTn>
                                            <p:tgtEl>
                                              <p:spTgt spid="11"/>
                                            </p:tgtEl>
                                            <p:attrNameLst>
                                              <p:attrName>style.visibility</p:attrName>
                                            </p:attrNameLst>
                                          </p:cBhvr>
                                          <p:to>
                                            <p:strVal val="visible"/>
                                          </p:to>
                                        </p:set>
                                      </p:childTnLst>
                                    </p:cTn>
                                  </p:par>
                                  <p:par>
                                    <p:cTn id="49" presetID="64" presetClass="path" presetSubtype="0" fill="hold" nodeType="withEffect">
                                      <p:stCondLst>
                                        <p:cond delay="400"/>
                                      </p:stCondLst>
                                      <p:childTnLst>
                                        <p:animMotion origin="layout" path="M 8.37778E-7 -2.96296E-6 L 0.54534 -0.24629 " pathEditMode="relative" rAng="0" ptsTypes="AA">
                                          <p:cBhvr>
                                            <p:cTn id="50" dur="500" spd="-100000" fill="hold"/>
                                            <p:tgtEl>
                                              <p:spTgt spid="11"/>
                                            </p:tgtEl>
                                            <p:attrNameLst>
                                              <p:attrName>ppt_x</p:attrName>
                                              <p:attrName>ppt_y</p:attrName>
                                            </p:attrNameLst>
                                          </p:cBhvr>
                                          <p:rCtr x="27267" y="-12315"/>
                                        </p:animMotion>
                                      </p:childTnLst>
                                    </p:cTn>
                                  </p:par>
                                </p:childTnLst>
                              </p:cTn>
                            </p:par>
                            <p:par>
                              <p:cTn id="51" fill="hold">
                                <p:stCondLst>
                                  <p:cond delay="3750"/>
                                </p:stCondLst>
                                <p:childTnLst>
                                  <p:par>
                                    <p:cTn id="52" presetID="1" presetClass="entr" presetSubtype="0" fill="hold" nodeType="afterEffect">
                                      <p:stCondLst>
                                        <p:cond delay="0"/>
                                      </p:stCondLst>
                                      <p:childTnLst>
                                        <p:set>
                                          <p:cBhvr>
                                            <p:cTn id="53" dur="1" fill="hold">
                                              <p:stCondLst>
                                                <p:cond delay="0"/>
                                              </p:stCondLst>
                                            </p:cTn>
                                            <p:tgtEl>
                                              <p:spTgt spid="4"/>
                                            </p:tgtEl>
                                            <p:attrNameLst>
                                              <p:attrName>style.visibility</p:attrName>
                                            </p:attrNameLst>
                                          </p:cBhvr>
                                          <p:to>
                                            <p:strVal val="visible"/>
                                          </p:to>
                                        </p:set>
                                      </p:childTnLst>
                                    </p:cTn>
                                  </p:par>
                                  <p:par>
                                    <p:cTn id="54" presetID="64" presetClass="path" presetSubtype="0" fill="hold" nodeType="withEffect">
                                      <p:stCondLst>
                                        <p:cond delay="0"/>
                                      </p:stCondLst>
                                      <p:childTnLst>
                                        <p:animMotion origin="layout" path="M -4.7886E-6 0 L 0.74009 0.24398 " pathEditMode="relative" rAng="0" ptsTypes="AA">
                                          <p:cBhvr>
                                            <p:cTn id="55" dur="500" spd="-100000" fill="hold"/>
                                            <p:tgtEl>
                                              <p:spTgt spid="4"/>
                                            </p:tgtEl>
                                            <p:attrNameLst>
                                              <p:attrName>ppt_x</p:attrName>
                                              <p:attrName>ppt_y</p:attrName>
                                            </p:attrNameLst>
                                          </p:cBhvr>
                                          <p:rCtr x="36998" y="12199"/>
                                        </p:animMotion>
                                      </p:childTnLst>
                                    </p:cTn>
                                  </p:par>
                                  <p:par>
                                    <p:cTn id="56" presetID="1" presetClass="entr" presetSubtype="0" fill="hold" nodeType="withEffect">
                                      <p:stCondLst>
                                        <p:cond delay="200"/>
                                      </p:stCondLst>
                                      <p:childTnLst>
                                        <p:set>
                                          <p:cBhvr>
                                            <p:cTn id="57" dur="1" fill="hold">
                                              <p:stCondLst>
                                                <p:cond delay="0"/>
                                              </p:stCondLst>
                                            </p:cTn>
                                            <p:tgtEl>
                                              <p:spTgt spid="8"/>
                                            </p:tgtEl>
                                            <p:attrNameLst>
                                              <p:attrName>style.visibility</p:attrName>
                                            </p:attrNameLst>
                                          </p:cBhvr>
                                          <p:to>
                                            <p:strVal val="visible"/>
                                          </p:to>
                                        </p:set>
                                      </p:childTnLst>
                                    </p:cTn>
                                  </p:par>
                                  <p:par>
                                    <p:cTn id="58" presetID="64" presetClass="path" presetSubtype="0" fill="hold" nodeType="withEffect">
                                      <p:stCondLst>
                                        <p:cond delay="200"/>
                                      </p:stCondLst>
                                      <p:childTnLst>
                                        <p:animMotion origin="layout" path="M -4.7886E-6 3.33333E-6 L 0.74009 0.00069 " pathEditMode="relative" rAng="0" ptsTypes="AA">
                                          <p:cBhvr>
                                            <p:cTn id="59" dur="500" spd="-100000" fill="hold"/>
                                            <p:tgtEl>
                                              <p:spTgt spid="8"/>
                                            </p:tgtEl>
                                            <p:attrNameLst>
                                              <p:attrName>ppt_x</p:attrName>
                                              <p:attrName>ppt_y</p:attrName>
                                            </p:attrNameLst>
                                          </p:cBhvr>
                                          <p:rCtr x="36998" y="23"/>
                                        </p:animMotion>
                                      </p:childTnLst>
                                    </p:cTn>
                                  </p:par>
                                  <p:par>
                                    <p:cTn id="60" presetID="1" presetClass="entr" presetSubtype="0" fill="hold" nodeType="withEffect">
                                      <p:stCondLst>
                                        <p:cond delay="400"/>
                                      </p:stCondLst>
                                      <p:childTnLst>
                                        <p:set>
                                          <p:cBhvr>
                                            <p:cTn id="61" dur="1" fill="hold">
                                              <p:stCondLst>
                                                <p:cond delay="0"/>
                                              </p:stCondLst>
                                            </p:cTn>
                                            <p:tgtEl>
                                              <p:spTgt spid="9"/>
                                            </p:tgtEl>
                                            <p:attrNameLst>
                                              <p:attrName>style.visibility</p:attrName>
                                            </p:attrNameLst>
                                          </p:cBhvr>
                                          <p:to>
                                            <p:strVal val="visible"/>
                                          </p:to>
                                        </p:set>
                                      </p:childTnLst>
                                    </p:cTn>
                                  </p:par>
                                  <p:par>
                                    <p:cTn id="62" presetID="64" presetClass="path" presetSubtype="0" fill="hold" nodeType="withEffect">
                                      <p:stCondLst>
                                        <p:cond delay="400"/>
                                      </p:stCondLst>
                                      <p:childTnLst>
                                        <p:animMotion origin="layout" path="M -4.7886E-6 -2.96296E-6 L 0.74009 -0.24629 " pathEditMode="relative" rAng="0" ptsTypes="AA">
                                          <p:cBhvr>
                                            <p:cTn id="63" dur="500" spd="-100000" fill="hold"/>
                                            <p:tgtEl>
                                              <p:spTgt spid="9"/>
                                            </p:tgtEl>
                                            <p:attrNameLst>
                                              <p:attrName>ppt_x</p:attrName>
                                              <p:attrName>ppt_y</p:attrName>
                                            </p:attrNameLst>
                                          </p:cBhvr>
                                          <p:rCtr x="36998" y="-12315"/>
                                        </p:animMotion>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5" grpId="0" animBg="1"/>
          <p:bldP spid="2" grpId="0" animBg="1"/>
          <p:bldP spid="3" grpId="0"/>
        </p:bldLst>
      </p:timing>
    </mc:Fallback>
  </mc:AlternateContent>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8" name="矩形 7"/>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社会荣誉</a:t>
            </a:r>
          </a:p>
        </p:txBody>
      </p:sp>
      <p:pic>
        <p:nvPicPr>
          <p:cNvPr id="4" name="图片 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91719" y="1923678"/>
            <a:ext cx="2416925" cy="3419614"/>
          </a:xfrm>
          <a:prstGeom prst="rect">
            <a:avLst/>
          </a:prstGeom>
        </p:spPr>
      </p:pic>
      <p:pic>
        <p:nvPicPr>
          <p:cNvPr id="7" name="图片 6"/>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20574" y="1140847"/>
            <a:ext cx="6206295" cy="3293855"/>
          </a:xfrm>
          <a:prstGeom prst="rect">
            <a:avLst/>
          </a:prstGeom>
        </p:spPr>
      </p:pic>
    </p:spTree>
    <p:extLst>
      <p:ext uri="{BB962C8B-B14F-4D97-AF65-F5344CB8AC3E}">
        <p14:creationId xmlns:p14="http://schemas.microsoft.com/office/powerpoint/2010/main" val="61571102"/>
      </p:ext>
    </p:extLst>
  </p:cSld>
  <p:clrMapOvr>
    <a:masterClrMapping/>
  </p:clrMapOvr>
  <p:transition spd="slow" advTm="4126">
    <p:wipe/>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after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par>
                          <p:cTn id="10" fill="hold">
                            <p:stCondLst>
                              <p:cond delay="1000"/>
                            </p:stCondLst>
                            <p:childTnLst>
                              <p:par>
                                <p:cTn id="11" presetID="14" presetClass="entr" presetSubtype="10" fill="hold" nodeType="afterEffect">
                                  <p:stCondLst>
                                    <p:cond delay="0"/>
                                  </p:stCondLst>
                                  <p:childTnLst>
                                    <p:set>
                                      <p:cBhvr>
                                        <p:cTn id="12" dur="1" fill="hold">
                                          <p:stCondLst>
                                            <p:cond delay="0"/>
                                          </p:stCondLst>
                                        </p:cTn>
                                        <p:tgtEl>
                                          <p:spTgt spid="7"/>
                                        </p:tgtEl>
                                        <p:attrNameLst>
                                          <p:attrName>style.visibility</p:attrName>
                                        </p:attrNameLst>
                                      </p:cBhvr>
                                      <p:to>
                                        <p:strVal val="visible"/>
                                      </p:to>
                                    </p:set>
                                    <p:animEffect transition="in" filter="randombar(horizontal)">
                                      <p:cBhvr>
                                        <p:cTn id="13"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1"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63" name="组合 62"/>
          <p:cNvGrpSpPr/>
          <p:nvPr/>
        </p:nvGrpSpPr>
        <p:grpSpPr>
          <a:xfrm>
            <a:off x="7319484" y="4129087"/>
            <a:ext cx="1824516" cy="1014413"/>
            <a:chOff x="9756775" y="5503863"/>
            <a:chExt cx="2433638" cy="1352550"/>
          </a:xfrm>
          <a:solidFill>
            <a:schemeClr val="tx1"/>
          </a:solidFill>
        </p:grpSpPr>
        <p:sp>
          <p:nvSpPr>
            <p:cNvPr id="65"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5" name="Line 7"/>
            <p:cNvSpPr>
              <a:spLocks noChangeShapeType="1"/>
            </p:cNvSpPr>
            <p:nvPr/>
          </p:nvSpPr>
          <p:spPr bwMode="auto">
            <a:xfrm flipH="1">
              <a:off x="10580688" y="5503863"/>
              <a:ext cx="1609725" cy="1352550"/>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76" name="Line 8"/>
            <p:cNvSpPr>
              <a:spLocks noChangeShapeType="1"/>
            </p:cNvSpPr>
            <p:nvPr/>
          </p:nvSpPr>
          <p:spPr bwMode="auto">
            <a:xfrm flipH="1">
              <a:off x="9756775" y="6340475"/>
              <a:ext cx="2433638" cy="515938"/>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77" name="Text Box 2"/>
          <p:cNvSpPr txBox="1">
            <a:spLocks noChangeArrowheads="1"/>
          </p:cNvSpPr>
          <p:nvPr/>
        </p:nvSpPr>
        <p:spPr bwMode="auto">
          <a:xfrm>
            <a:off x="6929214"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78" name="Text Box 4"/>
          <p:cNvSpPr txBox="1">
            <a:spLocks noChangeArrowheads="1"/>
          </p:cNvSpPr>
          <p:nvPr/>
        </p:nvSpPr>
        <p:spPr bwMode="auto">
          <a:xfrm>
            <a:off x="7762326"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cxnSp>
        <p:nvCxnSpPr>
          <p:cNvPr id="79" name="直接连接符 78"/>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401902" y="1594932"/>
            <a:ext cx="1571011" cy="2214563"/>
            <a:chOff x="536079" y="2141538"/>
            <a:chExt cx="2095500" cy="2952750"/>
          </a:xfrm>
        </p:grpSpPr>
        <p:sp>
          <p:nvSpPr>
            <p:cNvPr id="6" name="Rectangle 5"/>
            <p:cNvSpPr>
              <a:spLocks noChangeArrowheads="1"/>
            </p:cNvSpPr>
            <p:nvPr/>
          </p:nvSpPr>
          <p:spPr bwMode="auto">
            <a:xfrm>
              <a:off x="710704" y="2141538"/>
              <a:ext cx="1920875" cy="2952750"/>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 name="Freeform 6"/>
            <p:cNvSpPr>
              <a:spLocks/>
            </p:cNvSpPr>
            <p:nvPr/>
          </p:nvSpPr>
          <p:spPr bwMode="auto">
            <a:xfrm>
              <a:off x="536079"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8" name="Rectangle 7"/>
            <p:cNvSpPr>
              <a:spLocks noChangeArrowheads="1"/>
            </p:cNvSpPr>
            <p:nvPr/>
          </p:nvSpPr>
          <p:spPr bwMode="auto">
            <a:xfrm>
              <a:off x="536079"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2" name="TextBox 61"/>
            <p:cNvSpPr txBox="1"/>
            <p:nvPr/>
          </p:nvSpPr>
          <p:spPr>
            <a:xfrm>
              <a:off x="553765"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关于我们</a:t>
              </a:r>
            </a:p>
          </p:txBody>
        </p:sp>
        <p:sp>
          <p:nvSpPr>
            <p:cNvPr id="66" name="TextBox 65"/>
            <p:cNvSpPr txBox="1"/>
            <p:nvPr/>
          </p:nvSpPr>
          <p:spPr>
            <a:xfrm>
              <a:off x="553765" y="2708921"/>
              <a:ext cx="1163595" cy="369332"/>
            </a:xfrm>
            <a:prstGeom prst="rect">
              <a:avLst/>
            </a:prstGeom>
            <a:noFill/>
          </p:spPr>
          <p:txBody>
            <a:bodyPr wrap="none" rtlCol="0">
              <a:spAutoFit/>
            </a:bodyPr>
            <a:lstStyle/>
            <a:p>
              <a:r>
                <a:rPr lang="en-US" altLang="zh-CN" sz="1200" i="1" dirty="0">
                  <a:solidFill>
                    <a:srgbClr val="F8F8F8"/>
                  </a:solidFill>
                  <a:latin typeface="微软雅黑"/>
                  <a:ea typeface="微软雅黑"/>
                </a:rPr>
                <a:t>About Us</a:t>
              </a:r>
              <a:endParaRPr lang="zh-CN" altLang="en-US" sz="1200" i="1" dirty="0">
                <a:solidFill>
                  <a:srgbClr val="F8F8F8"/>
                </a:solidFill>
                <a:latin typeface="微软雅黑"/>
                <a:ea typeface="微软雅黑"/>
              </a:endParaRPr>
            </a:p>
          </p:txBody>
        </p:sp>
      </p:grpSp>
      <p:grpSp>
        <p:nvGrpSpPr>
          <p:cNvPr id="17" name="组合 16"/>
          <p:cNvGrpSpPr/>
          <p:nvPr/>
        </p:nvGrpSpPr>
        <p:grpSpPr>
          <a:xfrm>
            <a:off x="2074896" y="1594932"/>
            <a:ext cx="1572201" cy="2214563"/>
            <a:chOff x="2767608" y="2141538"/>
            <a:chExt cx="2097087" cy="2952750"/>
          </a:xfrm>
        </p:grpSpPr>
        <p:sp>
          <p:nvSpPr>
            <p:cNvPr id="12" name="Rectangle 12"/>
            <p:cNvSpPr>
              <a:spLocks noChangeArrowheads="1"/>
            </p:cNvSpPr>
            <p:nvPr/>
          </p:nvSpPr>
          <p:spPr bwMode="auto">
            <a:xfrm>
              <a:off x="2942233" y="2141538"/>
              <a:ext cx="1922462" cy="2952750"/>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3" name="Freeform 13"/>
            <p:cNvSpPr>
              <a:spLocks/>
            </p:cNvSpPr>
            <p:nvPr/>
          </p:nvSpPr>
          <p:spPr bwMode="auto">
            <a:xfrm>
              <a:off x="276760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4" name="Rectangle 14"/>
            <p:cNvSpPr>
              <a:spLocks noChangeArrowheads="1"/>
            </p:cNvSpPr>
            <p:nvPr/>
          </p:nvSpPr>
          <p:spPr bwMode="auto">
            <a:xfrm>
              <a:off x="276760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7" name="TextBox 66"/>
            <p:cNvSpPr txBox="1"/>
            <p:nvPr/>
          </p:nvSpPr>
          <p:spPr>
            <a:xfrm>
              <a:off x="2791998"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企业荣誉</a:t>
              </a:r>
            </a:p>
          </p:txBody>
        </p:sp>
        <p:sp>
          <p:nvSpPr>
            <p:cNvPr id="68" name="TextBox 67"/>
            <p:cNvSpPr txBox="1"/>
            <p:nvPr/>
          </p:nvSpPr>
          <p:spPr>
            <a:xfrm>
              <a:off x="2791998" y="2708921"/>
              <a:ext cx="966283" cy="369332"/>
            </a:xfrm>
            <a:prstGeom prst="rect">
              <a:avLst/>
            </a:prstGeom>
            <a:noFill/>
          </p:spPr>
          <p:txBody>
            <a:bodyPr wrap="none" rtlCol="0">
              <a:spAutoFit/>
            </a:bodyPr>
            <a:lstStyle/>
            <a:p>
              <a:r>
                <a:rPr lang="en-US" altLang="zh-CN" sz="1200" i="1" dirty="0">
                  <a:solidFill>
                    <a:srgbClr val="F8F8F8"/>
                  </a:solidFill>
                  <a:latin typeface="微软雅黑"/>
                  <a:ea typeface="微软雅黑"/>
                </a:rPr>
                <a:t>Honors</a:t>
              </a:r>
              <a:endParaRPr lang="zh-CN" altLang="en-US" sz="1200" i="1" dirty="0">
                <a:solidFill>
                  <a:srgbClr val="F8F8F8"/>
                </a:solidFill>
                <a:latin typeface="微软雅黑"/>
                <a:ea typeface="微软雅黑"/>
              </a:endParaRPr>
            </a:p>
          </p:txBody>
        </p:sp>
      </p:grpSp>
      <p:grpSp>
        <p:nvGrpSpPr>
          <p:cNvPr id="22" name="组合 21"/>
          <p:cNvGrpSpPr/>
          <p:nvPr/>
        </p:nvGrpSpPr>
        <p:grpSpPr>
          <a:xfrm>
            <a:off x="3748261" y="1594932"/>
            <a:ext cx="1572201" cy="2214563"/>
            <a:chOff x="4999633" y="2141538"/>
            <a:chExt cx="2097087" cy="2952750"/>
          </a:xfrm>
        </p:grpSpPr>
        <p:sp>
          <p:nvSpPr>
            <p:cNvPr id="18" name="Rectangle 19"/>
            <p:cNvSpPr>
              <a:spLocks noChangeArrowheads="1"/>
            </p:cNvSpPr>
            <p:nvPr/>
          </p:nvSpPr>
          <p:spPr bwMode="auto">
            <a:xfrm>
              <a:off x="5174258" y="2141538"/>
              <a:ext cx="1922462" cy="2952750"/>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9" name="Freeform 20"/>
            <p:cNvSpPr>
              <a:spLocks/>
            </p:cNvSpPr>
            <p:nvPr/>
          </p:nvSpPr>
          <p:spPr bwMode="auto">
            <a:xfrm>
              <a:off x="4999633"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0" name="Rectangle 21"/>
            <p:cNvSpPr>
              <a:spLocks noChangeArrowheads="1"/>
            </p:cNvSpPr>
            <p:nvPr/>
          </p:nvSpPr>
          <p:spPr bwMode="auto">
            <a:xfrm>
              <a:off x="4999633"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9" name="TextBox 68"/>
            <p:cNvSpPr txBox="1"/>
            <p:nvPr/>
          </p:nvSpPr>
          <p:spPr>
            <a:xfrm>
              <a:off x="500293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企业团队</a:t>
              </a:r>
            </a:p>
          </p:txBody>
        </p:sp>
        <p:sp>
          <p:nvSpPr>
            <p:cNvPr id="70" name="TextBox 69"/>
            <p:cNvSpPr txBox="1"/>
            <p:nvPr/>
          </p:nvSpPr>
          <p:spPr>
            <a:xfrm>
              <a:off x="5002936" y="2708921"/>
              <a:ext cx="762302" cy="369332"/>
            </a:xfrm>
            <a:prstGeom prst="rect">
              <a:avLst/>
            </a:prstGeom>
            <a:noFill/>
          </p:spPr>
          <p:txBody>
            <a:bodyPr wrap="none" rtlCol="0">
              <a:spAutoFit/>
            </a:bodyPr>
            <a:lstStyle/>
            <a:p>
              <a:r>
                <a:rPr lang="en-US" altLang="zh-CN" sz="1200" i="1" dirty="0">
                  <a:solidFill>
                    <a:srgbClr val="F8F8F8"/>
                  </a:solidFill>
                  <a:latin typeface="微软雅黑"/>
                  <a:ea typeface="微软雅黑"/>
                </a:rPr>
                <a:t>Team</a:t>
              </a:r>
              <a:endParaRPr lang="zh-CN" altLang="en-US" sz="1200" i="1" dirty="0">
                <a:solidFill>
                  <a:srgbClr val="F8F8F8"/>
                </a:solidFill>
                <a:latin typeface="微软雅黑"/>
                <a:ea typeface="微软雅黑"/>
              </a:endParaRPr>
            </a:p>
          </p:txBody>
        </p:sp>
      </p:grpSp>
      <p:grpSp>
        <p:nvGrpSpPr>
          <p:cNvPr id="23" name="组合 22"/>
          <p:cNvGrpSpPr/>
          <p:nvPr/>
        </p:nvGrpSpPr>
        <p:grpSpPr>
          <a:xfrm>
            <a:off x="5421626" y="1594932"/>
            <a:ext cx="1572201" cy="2214563"/>
            <a:chOff x="7231658" y="2141538"/>
            <a:chExt cx="2097087" cy="2952750"/>
          </a:xfrm>
        </p:grpSpPr>
        <p:sp>
          <p:nvSpPr>
            <p:cNvPr id="24" name="Rectangle 26"/>
            <p:cNvSpPr>
              <a:spLocks noChangeArrowheads="1"/>
            </p:cNvSpPr>
            <p:nvPr/>
          </p:nvSpPr>
          <p:spPr bwMode="auto">
            <a:xfrm>
              <a:off x="7406283" y="2141538"/>
              <a:ext cx="1922462" cy="2952750"/>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5" name="Freeform 27"/>
            <p:cNvSpPr>
              <a:spLocks/>
            </p:cNvSpPr>
            <p:nvPr/>
          </p:nvSpPr>
          <p:spPr bwMode="auto">
            <a:xfrm>
              <a:off x="723165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6" name="Rectangle 28"/>
            <p:cNvSpPr>
              <a:spLocks noChangeArrowheads="1"/>
            </p:cNvSpPr>
            <p:nvPr/>
          </p:nvSpPr>
          <p:spPr bwMode="auto">
            <a:xfrm>
              <a:off x="723165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1" name="TextBox 70"/>
            <p:cNvSpPr txBox="1"/>
            <p:nvPr/>
          </p:nvSpPr>
          <p:spPr>
            <a:xfrm>
              <a:off x="725481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企业产品</a:t>
              </a:r>
            </a:p>
          </p:txBody>
        </p:sp>
        <p:sp>
          <p:nvSpPr>
            <p:cNvPr id="72" name="TextBox 71"/>
            <p:cNvSpPr txBox="1"/>
            <p:nvPr/>
          </p:nvSpPr>
          <p:spPr>
            <a:xfrm>
              <a:off x="7254816" y="2708921"/>
              <a:ext cx="1015290" cy="369332"/>
            </a:xfrm>
            <a:prstGeom prst="rect">
              <a:avLst/>
            </a:prstGeom>
            <a:noFill/>
          </p:spPr>
          <p:txBody>
            <a:bodyPr wrap="none" rtlCol="0">
              <a:spAutoFit/>
            </a:bodyPr>
            <a:lstStyle/>
            <a:p>
              <a:r>
                <a:rPr lang="en-US" altLang="zh-CN" sz="1200" i="1" dirty="0">
                  <a:solidFill>
                    <a:srgbClr val="F8F8F8"/>
                  </a:solidFill>
                  <a:latin typeface="+mn-ea"/>
                </a:rPr>
                <a:t>Product</a:t>
              </a:r>
              <a:endParaRPr lang="zh-CN" altLang="en-US" sz="1200" i="1" dirty="0">
                <a:solidFill>
                  <a:srgbClr val="F8F8F8"/>
                </a:solidFill>
                <a:latin typeface="+mn-ea"/>
              </a:endParaRPr>
            </a:p>
          </p:txBody>
        </p:sp>
      </p:grpSp>
      <p:grpSp>
        <p:nvGrpSpPr>
          <p:cNvPr id="28" name="组合 27"/>
          <p:cNvGrpSpPr/>
          <p:nvPr/>
        </p:nvGrpSpPr>
        <p:grpSpPr>
          <a:xfrm>
            <a:off x="7098866" y="1594932"/>
            <a:ext cx="1571011" cy="2214563"/>
            <a:chOff x="9468852" y="2141538"/>
            <a:chExt cx="2095500" cy="2952750"/>
          </a:xfrm>
        </p:grpSpPr>
        <p:sp>
          <p:nvSpPr>
            <p:cNvPr id="30" name="Rectangle 33"/>
            <p:cNvSpPr>
              <a:spLocks noChangeArrowheads="1"/>
            </p:cNvSpPr>
            <p:nvPr/>
          </p:nvSpPr>
          <p:spPr bwMode="auto">
            <a:xfrm>
              <a:off x="9643477" y="2141538"/>
              <a:ext cx="1920875" cy="2952750"/>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59" name="Freeform 34"/>
            <p:cNvSpPr>
              <a:spLocks/>
            </p:cNvSpPr>
            <p:nvPr/>
          </p:nvSpPr>
          <p:spPr bwMode="auto">
            <a:xfrm>
              <a:off x="9468852"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0" name="Rectangle 35"/>
            <p:cNvSpPr>
              <a:spLocks noChangeArrowheads="1"/>
            </p:cNvSpPr>
            <p:nvPr/>
          </p:nvSpPr>
          <p:spPr bwMode="auto">
            <a:xfrm>
              <a:off x="9468852"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3" name="TextBox 72"/>
            <p:cNvSpPr txBox="1"/>
            <p:nvPr/>
          </p:nvSpPr>
          <p:spPr>
            <a:xfrm>
              <a:off x="9479401"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企业客户</a:t>
              </a:r>
            </a:p>
          </p:txBody>
        </p:sp>
        <p:sp>
          <p:nvSpPr>
            <p:cNvPr id="74" name="TextBox 73"/>
            <p:cNvSpPr txBox="1"/>
            <p:nvPr/>
          </p:nvSpPr>
          <p:spPr>
            <a:xfrm>
              <a:off x="9479401" y="2708921"/>
              <a:ext cx="812934" cy="369332"/>
            </a:xfrm>
            <a:prstGeom prst="rect">
              <a:avLst/>
            </a:prstGeom>
            <a:noFill/>
          </p:spPr>
          <p:txBody>
            <a:bodyPr wrap="none" rtlCol="0">
              <a:spAutoFit/>
            </a:bodyPr>
            <a:lstStyle/>
            <a:p>
              <a:r>
                <a:rPr lang="en-US" altLang="zh-CN" sz="1200" i="1" dirty="0">
                  <a:solidFill>
                    <a:srgbClr val="F8F8F8"/>
                  </a:solidFill>
                  <a:latin typeface="微软雅黑"/>
                  <a:ea typeface="微软雅黑"/>
                </a:rPr>
                <a:t>Client</a:t>
              </a:r>
              <a:endParaRPr lang="zh-CN" altLang="en-US" sz="1200" i="1" dirty="0">
                <a:solidFill>
                  <a:srgbClr val="F8F8F8"/>
                </a:solidFill>
                <a:latin typeface="微软雅黑"/>
                <a:ea typeface="微软雅黑"/>
              </a:endParaRPr>
            </a:p>
          </p:txBody>
        </p:sp>
      </p:grpSp>
      <p:pic>
        <p:nvPicPr>
          <p:cNvPr id="5" name="图片 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384" y="1606154"/>
            <a:ext cx="2889086" cy="5143500"/>
          </a:xfrm>
          <a:prstGeom prst="rect">
            <a:avLst/>
          </a:prstGeom>
        </p:spPr>
      </p:pic>
      <p:pic>
        <p:nvPicPr>
          <p:cNvPr id="10" name="图片 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382246" y="5326056"/>
            <a:ext cx="1296015" cy="5143500"/>
          </a:xfrm>
          <a:prstGeom prst="rect">
            <a:avLst/>
          </a:prstGeom>
        </p:spPr>
      </p:pic>
      <p:grpSp>
        <p:nvGrpSpPr>
          <p:cNvPr id="2" name="组合 1"/>
          <p:cNvGrpSpPr/>
          <p:nvPr/>
        </p:nvGrpSpPr>
        <p:grpSpPr>
          <a:xfrm>
            <a:off x="4650859" y="5429249"/>
            <a:ext cx="1262835" cy="904346"/>
            <a:chOff x="8173021" y="7239000"/>
            <a:chExt cx="1684438" cy="1205794"/>
          </a:xfrm>
        </p:grpSpPr>
        <p:grpSp>
          <p:nvGrpSpPr>
            <p:cNvPr id="49" name="组合 48"/>
            <p:cNvGrpSpPr/>
            <p:nvPr/>
          </p:nvGrpSpPr>
          <p:grpSpPr>
            <a:xfrm>
              <a:off x="8173021" y="7239000"/>
              <a:ext cx="1684438" cy="430886"/>
              <a:chOff x="3276600" y="3624263"/>
              <a:chExt cx="1428587" cy="365438"/>
            </a:xfrm>
          </p:grpSpPr>
          <p:grpSp>
            <p:nvGrpSpPr>
              <p:cNvPr id="50" name="Group 10"/>
              <p:cNvGrpSpPr>
                <a:grpSpLocks/>
              </p:cNvGrpSpPr>
              <p:nvPr/>
            </p:nvGrpSpPr>
            <p:grpSpPr bwMode="auto">
              <a:xfrm>
                <a:off x="3276600" y="3649663"/>
                <a:ext cx="282575" cy="282575"/>
                <a:chOff x="0" y="0"/>
                <a:chExt cx="2494" cy="2494"/>
              </a:xfrm>
            </p:grpSpPr>
            <p:sp>
              <p:nvSpPr>
                <p:cNvPr id="52"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53"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51" name="Text Box 13"/>
              <p:cNvSpPr txBox="1">
                <a:spLocks noChangeArrowheads="1"/>
              </p:cNvSpPr>
              <p:nvPr/>
            </p:nvSpPr>
            <p:spPr bwMode="auto">
              <a:xfrm>
                <a:off x="3625850" y="3624263"/>
                <a:ext cx="1079337"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组织构架</a:t>
                </a:r>
              </a:p>
            </p:txBody>
          </p:sp>
        </p:grpSp>
        <p:grpSp>
          <p:nvGrpSpPr>
            <p:cNvPr id="54" name="组合 53"/>
            <p:cNvGrpSpPr/>
            <p:nvPr/>
          </p:nvGrpSpPr>
          <p:grpSpPr>
            <a:xfrm>
              <a:off x="8173021" y="7637859"/>
              <a:ext cx="1684438" cy="430886"/>
              <a:chOff x="3276600" y="3624263"/>
              <a:chExt cx="1428587" cy="365438"/>
            </a:xfrm>
          </p:grpSpPr>
          <p:grpSp>
            <p:nvGrpSpPr>
              <p:cNvPr id="55" name="Group 10"/>
              <p:cNvGrpSpPr>
                <a:grpSpLocks/>
              </p:cNvGrpSpPr>
              <p:nvPr/>
            </p:nvGrpSpPr>
            <p:grpSpPr bwMode="auto">
              <a:xfrm>
                <a:off x="3276600" y="3649663"/>
                <a:ext cx="282575" cy="282575"/>
                <a:chOff x="0" y="0"/>
                <a:chExt cx="2494" cy="2494"/>
              </a:xfrm>
            </p:grpSpPr>
            <p:sp>
              <p:nvSpPr>
                <p:cNvPr id="5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5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56" name="Text Box 13"/>
              <p:cNvSpPr txBox="1">
                <a:spLocks noChangeArrowheads="1"/>
              </p:cNvSpPr>
              <p:nvPr/>
            </p:nvSpPr>
            <p:spPr bwMode="auto">
              <a:xfrm>
                <a:off x="3625850" y="3624263"/>
                <a:ext cx="1079337"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专家团队</a:t>
                </a:r>
              </a:p>
            </p:txBody>
          </p:sp>
        </p:grpSp>
        <p:grpSp>
          <p:nvGrpSpPr>
            <p:cNvPr id="82" name="组合 81"/>
            <p:cNvGrpSpPr/>
            <p:nvPr/>
          </p:nvGrpSpPr>
          <p:grpSpPr>
            <a:xfrm>
              <a:off x="8173021" y="8013908"/>
              <a:ext cx="1684438" cy="430886"/>
              <a:chOff x="3276600" y="3624263"/>
              <a:chExt cx="1428587" cy="365438"/>
            </a:xfrm>
          </p:grpSpPr>
          <p:grpSp>
            <p:nvGrpSpPr>
              <p:cNvPr id="83" name="Group 10"/>
              <p:cNvGrpSpPr>
                <a:grpSpLocks/>
              </p:cNvGrpSpPr>
              <p:nvPr/>
            </p:nvGrpSpPr>
            <p:grpSpPr bwMode="auto">
              <a:xfrm>
                <a:off x="3276600" y="3649663"/>
                <a:ext cx="282575" cy="282575"/>
                <a:chOff x="0" y="0"/>
                <a:chExt cx="2494" cy="2494"/>
              </a:xfrm>
            </p:grpSpPr>
            <p:sp>
              <p:nvSpPr>
                <p:cNvPr id="8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84" name="Text Box 13"/>
              <p:cNvSpPr txBox="1">
                <a:spLocks noChangeArrowheads="1"/>
              </p:cNvSpPr>
              <p:nvPr/>
            </p:nvSpPr>
            <p:spPr bwMode="auto">
              <a:xfrm>
                <a:off x="3625850" y="3624263"/>
                <a:ext cx="1079337"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研发中心</a:t>
                </a:r>
              </a:p>
            </p:txBody>
          </p:sp>
        </p:grpSp>
      </p:grpSp>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89284" y="5884775"/>
            <a:ext cx="1296015" cy="5143500"/>
          </a:xfrm>
          <a:prstGeom prst="rect">
            <a:avLst/>
          </a:prstGeom>
        </p:spPr>
      </p:pic>
    </p:spTree>
    <p:extLst>
      <p:ext uri="{BB962C8B-B14F-4D97-AF65-F5344CB8AC3E}">
        <p14:creationId xmlns:p14="http://schemas.microsoft.com/office/powerpoint/2010/main" val="2862066755"/>
      </p:ext>
    </p:extLst>
  </p:cSld>
  <p:clrMapOvr>
    <a:masterClrMapping/>
  </p:clrMapOvr>
  <mc:AlternateContent xmlns:mc="http://schemas.openxmlformats.org/markup-compatibility/2006" xmlns:p14="http://schemas.microsoft.com/office/powerpoint/2010/main">
    <mc:Choice Requires="p14">
      <p:transition p14:dur="0" advTm="5892"/>
    </mc:Choice>
    <mc:Fallback xmlns="">
      <p:transition advTm="5892"/>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61093E-6 1.48148E-6 L 1.44229 0.18889 " pathEditMode="relative" rAng="0" ptsTypes="AA">
                                      <p:cBhvr>
                                        <p:cTn id="6" dur="1400" fill="hold"/>
                                        <p:tgtEl>
                                          <p:spTgt spid="5"/>
                                        </p:tgtEl>
                                        <p:attrNameLst>
                                          <p:attrName>ppt_x</p:attrName>
                                          <p:attrName>ppt_y</p:attrName>
                                        </p:attrNameLst>
                                      </p:cBhvr>
                                      <p:rCtr x="72115" y="9444"/>
                                    </p:animMotion>
                                  </p:childTnLst>
                                </p:cTn>
                              </p:par>
                              <p:par>
                                <p:cTn id="7" presetID="2" presetClass="exit" presetSubtype="6" fill="hold" nodeType="withEffect">
                                  <p:stCondLst>
                                    <p:cond delay="200"/>
                                  </p:stCondLst>
                                  <p:childTnLst>
                                    <p:anim calcmode="lin" valueType="num">
                                      <p:cBhvr additive="base">
                                        <p:cTn id="8" dur="1000"/>
                                        <p:tgtEl>
                                          <p:spTgt spid="16"/>
                                        </p:tgtEl>
                                        <p:attrNameLst>
                                          <p:attrName>ppt_x</p:attrName>
                                        </p:attrNameLst>
                                      </p:cBhvr>
                                      <p:tavLst>
                                        <p:tav tm="0">
                                          <p:val>
                                            <p:strVal val="ppt_x"/>
                                          </p:val>
                                        </p:tav>
                                        <p:tav tm="100000">
                                          <p:val>
                                            <p:strVal val="1+ppt_w/2"/>
                                          </p:val>
                                        </p:tav>
                                      </p:tavLst>
                                    </p:anim>
                                    <p:anim calcmode="lin" valueType="num">
                                      <p:cBhvr additive="base">
                                        <p:cTn id="9" dur="1000"/>
                                        <p:tgtEl>
                                          <p:spTgt spid="16"/>
                                        </p:tgtEl>
                                        <p:attrNameLst>
                                          <p:attrName>ppt_y</p:attrName>
                                        </p:attrNameLst>
                                      </p:cBhvr>
                                      <p:tavLst>
                                        <p:tav tm="0">
                                          <p:val>
                                            <p:strVal val="ppt_y"/>
                                          </p:val>
                                        </p:tav>
                                        <p:tav tm="100000">
                                          <p:val>
                                            <p:strVal val="1+ppt_h/2"/>
                                          </p:val>
                                        </p:tav>
                                      </p:tavLst>
                                    </p:anim>
                                    <p:set>
                                      <p:cBhvr>
                                        <p:cTn id="10" dur="1" fill="hold">
                                          <p:stCondLst>
                                            <p:cond delay="999"/>
                                          </p:stCondLst>
                                        </p:cTn>
                                        <p:tgtEl>
                                          <p:spTgt spid="16"/>
                                        </p:tgtEl>
                                        <p:attrNameLst>
                                          <p:attrName>style.visibility</p:attrName>
                                        </p:attrNameLst>
                                      </p:cBhvr>
                                      <p:to>
                                        <p:strVal val="hidden"/>
                                      </p:to>
                                    </p:set>
                                  </p:childTnLst>
                                </p:cTn>
                              </p:par>
                              <p:par>
                                <p:cTn id="11" presetID="2" presetClass="exit" presetSubtype="6" fill="hold" nodeType="withEffect">
                                  <p:stCondLst>
                                    <p:cond delay="200"/>
                                  </p:stCondLst>
                                  <p:childTnLst>
                                    <p:anim calcmode="lin" valueType="num">
                                      <p:cBhvr additive="base">
                                        <p:cTn id="12" dur="800"/>
                                        <p:tgtEl>
                                          <p:spTgt spid="17"/>
                                        </p:tgtEl>
                                        <p:attrNameLst>
                                          <p:attrName>ppt_x</p:attrName>
                                        </p:attrNameLst>
                                      </p:cBhvr>
                                      <p:tavLst>
                                        <p:tav tm="0">
                                          <p:val>
                                            <p:strVal val="ppt_x"/>
                                          </p:val>
                                        </p:tav>
                                        <p:tav tm="100000">
                                          <p:val>
                                            <p:strVal val="1+ppt_w/2"/>
                                          </p:val>
                                        </p:tav>
                                      </p:tavLst>
                                    </p:anim>
                                    <p:anim calcmode="lin" valueType="num">
                                      <p:cBhvr additive="base">
                                        <p:cTn id="13" dur="800"/>
                                        <p:tgtEl>
                                          <p:spTgt spid="17"/>
                                        </p:tgtEl>
                                        <p:attrNameLst>
                                          <p:attrName>ppt_y</p:attrName>
                                        </p:attrNameLst>
                                      </p:cBhvr>
                                      <p:tavLst>
                                        <p:tav tm="0">
                                          <p:val>
                                            <p:strVal val="ppt_y"/>
                                          </p:val>
                                        </p:tav>
                                        <p:tav tm="100000">
                                          <p:val>
                                            <p:strVal val="1+ppt_h/2"/>
                                          </p:val>
                                        </p:tav>
                                      </p:tavLst>
                                    </p:anim>
                                    <p:set>
                                      <p:cBhvr>
                                        <p:cTn id="14" dur="1" fill="hold">
                                          <p:stCondLst>
                                            <p:cond delay="799"/>
                                          </p:stCondLst>
                                        </p:cTn>
                                        <p:tgtEl>
                                          <p:spTgt spid="17"/>
                                        </p:tgtEl>
                                        <p:attrNameLst>
                                          <p:attrName>style.visibility</p:attrName>
                                        </p:attrNameLst>
                                      </p:cBhvr>
                                      <p:to>
                                        <p:strVal val="hidden"/>
                                      </p:to>
                                    </p:set>
                                  </p:childTnLst>
                                </p:cTn>
                              </p:par>
                              <p:par>
                                <p:cTn id="15" presetID="2" presetClass="exit" presetSubtype="6" fill="hold" nodeType="withEffect">
                                  <p:stCondLst>
                                    <p:cond delay="800"/>
                                  </p:stCondLst>
                                  <p:childTnLst>
                                    <p:anim calcmode="lin" valueType="num">
                                      <p:cBhvr additive="base">
                                        <p:cTn id="16" dur="600"/>
                                        <p:tgtEl>
                                          <p:spTgt spid="23"/>
                                        </p:tgtEl>
                                        <p:attrNameLst>
                                          <p:attrName>ppt_x</p:attrName>
                                        </p:attrNameLst>
                                      </p:cBhvr>
                                      <p:tavLst>
                                        <p:tav tm="0">
                                          <p:val>
                                            <p:strVal val="ppt_x"/>
                                          </p:val>
                                        </p:tav>
                                        <p:tav tm="100000">
                                          <p:val>
                                            <p:strVal val="1+ppt_w/2"/>
                                          </p:val>
                                        </p:tav>
                                      </p:tavLst>
                                    </p:anim>
                                    <p:anim calcmode="lin" valueType="num">
                                      <p:cBhvr additive="base">
                                        <p:cTn id="17" dur="600"/>
                                        <p:tgtEl>
                                          <p:spTgt spid="23"/>
                                        </p:tgtEl>
                                        <p:attrNameLst>
                                          <p:attrName>ppt_y</p:attrName>
                                        </p:attrNameLst>
                                      </p:cBhvr>
                                      <p:tavLst>
                                        <p:tav tm="0">
                                          <p:val>
                                            <p:strVal val="ppt_y"/>
                                          </p:val>
                                        </p:tav>
                                        <p:tav tm="100000">
                                          <p:val>
                                            <p:strVal val="1+ppt_h/2"/>
                                          </p:val>
                                        </p:tav>
                                      </p:tavLst>
                                    </p:anim>
                                    <p:set>
                                      <p:cBhvr>
                                        <p:cTn id="18" dur="1" fill="hold">
                                          <p:stCondLst>
                                            <p:cond delay="599"/>
                                          </p:stCondLst>
                                        </p:cTn>
                                        <p:tgtEl>
                                          <p:spTgt spid="23"/>
                                        </p:tgtEl>
                                        <p:attrNameLst>
                                          <p:attrName>style.visibility</p:attrName>
                                        </p:attrNameLst>
                                      </p:cBhvr>
                                      <p:to>
                                        <p:strVal val="hidden"/>
                                      </p:to>
                                    </p:set>
                                  </p:childTnLst>
                                </p:cTn>
                              </p:par>
                              <p:par>
                                <p:cTn id="19" presetID="2" presetClass="exit" presetSubtype="6" fill="hold" nodeType="withEffect">
                                  <p:stCondLst>
                                    <p:cond delay="1000"/>
                                  </p:stCondLst>
                                  <p:childTnLst>
                                    <p:anim calcmode="lin" valueType="num">
                                      <p:cBhvr additive="base">
                                        <p:cTn id="20" dur="400"/>
                                        <p:tgtEl>
                                          <p:spTgt spid="28"/>
                                        </p:tgtEl>
                                        <p:attrNameLst>
                                          <p:attrName>ppt_x</p:attrName>
                                        </p:attrNameLst>
                                      </p:cBhvr>
                                      <p:tavLst>
                                        <p:tav tm="0">
                                          <p:val>
                                            <p:strVal val="ppt_x"/>
                                          </p:val>
                                        </p:tav>
                                        <p:tav tm="100000">
                                          <p:val>
                                            <p:strVal val="1+ppt_w/2"/>
                                          </p:val>
                                        </p:tav>
                                      </p:tavLst>
                                    </p:anim>
                                    <p:anim calcmode="lin" valueType="num">
                                      <p:cBhvr additive="base">
                                        <p:cTn id="21" dur="400"/>
                                        <p:tgtEl>
                                          <p:spTgt spid="28"/>
                                        </p:tgtEl>
                                        <p:attrNameLst>
                                          <p:attrName>ppt_y</p:attrName>
                                        </p:attrNameLst>
                                      </p:cBhvr>
                                      <p:tavLst>
                                        <p:tav tm="0">
                                          <p:val>
                                            <p:strVal val="ppt_y"/>
                                          </p:val>
                                        </p:tav>
                                        <p:tav tm="100000">
                                          <p:val>
                                            <p:strVal val="1+ppt_h/2"/>
                                          </p:val>
                                        </p:tav>
                                      </p:tavLst>
                                    </p:anim>
                                    <p:set>
                                      <p:cBhvr>
                                        <p:cTn id="22" dur="1" fill="hold">
                                          <p:stCondLst>
                                            <p:cond delay="399"/>
                                          </p:stCondLst>
                                        </p:cTn>
                                        <p:tgtEl>
                                          <p:spTgt spid="28"/>
                                        </p:tgtEl>
                                        <p:attrNameLst>
                                          <p:attrName>style.visibility</p:attrName>
                                        </p:attrNameLst>
                                      </p:cBhvr>
                                      <p:to>
                                        <p:strVal val="hidden"/>
                                      </p:to>
                                    </p:set>
                                  </p:childTnLst>
                                </p:cTn>
                              </p:par>
                            </p:childTnLst>
                          </p:cTn>
                        </p:par>
                        <p:par>
                          <p:cTn id="23" fill="hold">
                            <p:stCondLst>
                              <p:cond delay="1400"/>
                            </p:stCondLst>
                            <p:childTnLst>
                              <p:par>
                                <p:cTn id="24" presetID="64" presetClass="path" presetSubtype="0" accel="50000" decel="50000" fill="hold" nodeType="afterEffect">
                                  <p:stCondLst>
                                    <p:cond delay="0"/>
                                  </p:stCondLst>
                                  <p:childTnLst>
                                    <p:animMotion origin="layout" path="M 3.81262E-6 3.33333E-6 L 3.81262E-6 -0.59445 " pathEditMode="relative" rAng="0" ptsTypes="AA">
                                      <p:cBhvr>
                                        <p:cTn id="25" dur="500" fill="hold"/>
                                        <p:tgtEl>
                                          <p:spTgt spid="10"/>
                                        </p:tgtEl>
                                        <p:attrNameLst>
                                          <p:attrName>ppt_x</p:attrName>
                                          <p:attrName>ppt_y</p:attrName>
                                        </p:attrNameLst>
                                      </p:cBhvr>
                                      <p:rCtr x="0" y="-29722"/>
                                    </p:animMotion>
                                  </p:childTnLst>
                                </p:cTn>
                              </p:par>
                            </p:childTnLst>
                          </p:cTn>
                        </p:par>
                        <p:par>
                          <p:cTn id="26" fill="hold">
                            <p:stCondLst>
                              <p:cond delay="1900"/>
                            </p:stCondLst>
                            <p:childTnLst>
                              <p:par>
                                <p:cTn id="27" presetID="63" presetClass="path" presetSubtype="0" accel="50000" decel="50000" fill="hold" nodeType="afterEffect">
                                  <p:stCondLst>
                                    <p:cond delay="0"/>
                                  </p:stCondLst>
                                  <p:childTnLst>
                                    <p:animMotion origin="layout" path="M -1.90321E-6 -2.96296E-6 L -0.09613 -2.96296E-6 " pathEditMode="relative" rAng="0" ptsTypes="AA">
                                      <p:cBhvr>
                                        <p:cTn id="28" dur="1000" fill="hold"/>
                                        <p:tgtEl>
                                          <p:spTgt spid="22"/>
                                        </p:tgtEl>
                                        <p:attrNameLst>
                                          <p:attrName>ppt_x</p:attrName>
                                          <p:attrName>ppt_y</p:attrName>
                                        </p:attrNameLst>
                                      </p:cBhvr>
                                      <p:rCtr x="-4813" y="0"/>
                                    </p:animMotion>
                                  </p:childTnLst>
                                </p:cTn>
                              </p:par>
                              <p:par>
                                <p:cTn id="29" presetID="63" presetClass="path" presetSubtype="0" accel="50000" decel="50000" fill="hold" nodeType="withEffect">
                                  <p:stCondLst>
                                    <p:cond delay="0"/>
                                  </p:stCondLst>
                                  <p:childTnLst>
                                    <p:animMotion origin="layout" path="M -3.93391E-6 -0.59445 L -0.07649 -0.59445 " pathEditMode="relative" rAng="0" ptsTypes="AA">
                                      <p:cBhvr>
                                        <p:cTn id="30" dur="1000" fill="hold"/>
                                        <p:tgtEl>
                                          <p:spTgt spid="10"/>
                                        </p:tgtEl>
                                        <p:attrNameLst>
                                          <p:attrName>ppt_x</p:attrName>
                                          <p:attrName>ppt_y</p:attrName>
                                        </p:attrNameLst>
                                      </p:cBhvr>
                                      <p:rCtr x="-3825" y="0"/>
                                    </p:animMotion>
                                  </p:childTnLst>
                                </p:cTn>
                              </p:par>
                            </p:childTnLst>
                          </p:cTn>
                        </p:par>
                        <p:par>
                          <p:cTn id="31" fill="hold">
                            <p:stCondLst>
                              <p:cond delay="2900"/>
                            </p:stCondLst>
                            <p:childTnLst>
                              <p:par>
                                <p:cTn id="32" presetID="2" presetClass="exit" presetSubtype="4" fill="hold" nodeType="afterEffect">
                                  <p:stCondLst>
                                    <p:cond delay="0"/>
                                  </p:stCondLst>
                                  <p:childTnLst>
                                    <p:anim calcmode="lin" valueType="num">
                                      <p:cBhvr additive="base">
                                        <p:cTn id="33" dur="500"/>
                                        <p:tgtEl>
                                          <p:spTgt spid="10"/>
                                        </p:tgtEl>
                                        <p:attrNameLst>
                                          <p:attrName>ppt_x</p:attrName>
                                        </p:attrNameLst>
                                      </p:cBhvr>
                                      <p:tavLst>
                                        <p:tav tm="0">
                                          <p:val>
                                            <p:strVal val="ppt_x"/>
                                          </p:val>
                                        </p:tav>
                                        <p:tav tm="100000">
                                          <p:val>
                                            <p:strVal val="ppt_x"/>
                                          </p:val>
                                        </p:tav>
                                      </p:tavLst>
                                    </p:anim>
                                    <p:anim calcmode="lin" valueType="num">
                                      <p:cBhvr additive="base">
                                        <p:cTn id="34" dur="500"/>
                                        <p:tgtEl>
                                          <p:spTgt spid="10"/>
                                        </p:tgtEl>
                                        <p:attrNameLst>
                                          <p:attrName>ppt_y</p:attrName>
                                        </p:attrNameLst>
                                      </p:cBhvr>
                                      <p:tavLst>
                                        <p:tav tm="0">
                                          <p:val>
                                            <p:strVal val="ppt_y"/>
                                          </p:val>
                                        </p:tav>
                                        <p:tav tm="100000">
                                          <p:val>
                                            <p:strVal val="1+ppt_h/2"/>
                                          </p:val>
                                        </p:tav>
                                      </p:tavLst>
                                    </p:anim>
                                    <p:set>
                                      <p:cBhvr>
                                        <p:cTn id="35" dur="1" fill="hold">
                                          <p:stCondLst>
                                            <p:cond delay="499"/>
                                          </p:stCondLst>
                                        </p:cTn>
                                        <p:tgtEl>
                                          <p:spTgt spid="10"/>
                                        </p:tgtEl>
                                        <p:attrNameLst>
                                          <p:attrName>style.visibility</p:attrName>
                                        </p:attrNameLst>
                                      </p:cBhvr>
                                      <p:to>
                                        <p:strVal val="hidden"/>
                                      </p:to>
                                    </p:set>
                                  </p:childTnLst>
                                </p:cTn>
                              </p:par>
                            </p:childTnLst>
                          </p:cTn>
                        </p:par>
                        <p:par>
                          <p:cTn id="36" fill="hold">
                            <p:stCondLst>
                              <p:cond delay="3400"/>
                            </p:stCondLst>
                            <p:childTnLst>
                              <p:par>
                                <p:cTn id="37" presetID="64" presetClass="path" presetSubtype="0" accel="50000" decel="50000" fill="hold" nodeType="afterEffect">
                                  <p:stCondLst>
                                    <p:cond delay="0"/>
                                  </p:stCondLst>
                                  <p:childTnLst>
                                    <p:animMotion origin="layout" path="M -2.5E-6 -4.07407E-6 L -2.5E-6 -0.62986 " pathEditMode="relative" rAng="0" ptsTypes="AA">
                                      <p:cBhvr>
                                        <p:cTn id="38" dur="1000" fill="hold"/>
                                        <p:tgtEl>
                                          <p:spTgt spid="2"/>
                                        </p:tgtEl>
                                        <p:attrNameLst>
                                          <p:attrName>ppt_x</p:attrName>
                                          <p:attrName>ppt_y</p:attrName>
                                        </p:attrNameLst>
                                      </p:cBhvr>
                                      <p:rCtr x="0" y="-31505"/>
                                    </p:animMotion>
                                  </p:childTnLst>
                                </p:cTn>
                              </p:par>
                              <p:par>
                                <p:cTn id="39" presetID="64" presetClass="path" presetSubtype="0" accel="50000" decel="50000" fill="hold" nodeType="withEffect">
                                  <p:stCondLst>
                                    <p:cond delay="0"/>
                                  </p:stCondLst>
                                  <p:childTnLst>
                                    <p:animMotion origin="layout" path="M -2.5E-6 -4.07407E-6 L -2.5E-6 -0.62986 " pathEditMode="relative" rAng="0" ptsTypes="AA">
                                      <p:cBhvr>
                                        <p:cTn id="40" dur="1000" fill="hold"/>
                                        <p:tgtEl>
                                          <p:spTgt spid="37"/>
                                        </p:tgtEl>
                                        <p:attrNameLst>
                                          <p:attrName>ppt_x</p:attrName>
                                          <p:attrName>ppt_y</p:attrName>
                                        </p:attrNameLst>
                                      </p:cBhvr>
                                      <p:rCtr x="0" y="-31505"/>
                                    </p:animMotion>
                                  </p:childTnLst>
                                </p:cTn>
                              </p:par>
                            </p:childTnLst>
                          </p:cTn>
                        </p:par>
                        <p:par>
                          <p:cTn id="41" fill="hold">
                            <p:stCondLst>
                              <p:cond delay="4400"/>
                            </p:stCondLst>
                            <p:childTnLst>
                              <p:par>
                                <p:cTn id="42" presetID="2" presetClass="exit" presetSubtype="4" fill="hold" nodeType="afterEffect">
                                  <p:stCondLst>
                                    <p:cond delay="0"/>
                                  </p:stCondLst>
                                  <p:childTnLst>
                                    <p:anim calcmode="lin" valueType="num">
                                      <p:cBhvr additive="base">
                                        <p:cTn id="43" dur="500"/>
                                        <p:tgtEl>
                                          <p:spTgt spid="37"/>
                                        </p:tgtEl>
                                        <p:attrNameLst>
                                          <p:attrName>ppt_x</p:attrName>
                                        </p:attrNameLst>
                                      </p:cBhvr>
                                      <p:tavLst>
                                        <p:tav tm="0">
                                          <p:val>
                                            <p:strVal val="ppt_x"/>
                                          </p:val>
                                        </p:tav>
                                        <p:tav tm="100000">
                                          <p:val>
                                            <p:strVal val="ppt_x"/>
                                          </p:val>
                                        </p:tav>
                                      </p:tavLst>
                                    </p:anim>
                                    <p:anim calcmode="lin" valueType="num">
                                      <p:cBhvr additive="base">
                                        <p:cTn id="44" dur="500"/>
                                        <p:tgtEl>
                                          <p:spTgt spid="37"/>
                                        </p:tgtEl>
                                        <p:attrNameLst>
                                          <p:attrName>ppt_y</p:attrName>
                                        </p:attrNameLst>
                                      </p:cBhvr>
                                      <p:tavLst>
                                        <p:tav tm="0">
                                          <p:val>
                                            <p:strVal val="ppt_y"/>
                                          </p:val>
                                        </p:tav>
                                        <p:tav tm="100000">
                                          <p:val>
                                            <p:strVal val="1+ppt_h/2"/>
                                          </p:val>
                                        </p:tav>
                                      </p:tavLst>
                                    </p:anim>
                                    <p:set>
                                      <p:cBhvr>
                                        <p:cTn id="4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 name="矩形 52"/>
          <p:cNvSpPr/>
          <p:nvPr/>
        </p:nvSpPr>
        <p:spPr bwMode="auto">
          <a:xfrm>
            <a:off x="-12595"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8" name="矩形 7"/>
          <p:cNvSpPr/>
          <p:nvPr/>
        </p:nvSpPr>
        <p:spPr bwMode="auto">
          <a:xfrm>
            <a:off x="361176" y="1113588"/>
            <a:ext cx="5074582" cy="3732662"/>
          </a:xfrm>
          <a:prstGeom prst="rect">
            <a:avLst/>
          </a:prstGeom>
          <a:solidFill>
            <a:srgbClr val="F8F8F8">
              <a:alpha val="80000"/>
            </a:srgb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微软雅黑"/>
                <a:ea typeface="微软雅黑"/>
              </a:rPr>
              <a:t>组织构架</a:t>
            </a:r>
          </a:p>
        </p:txBody>
      </p:sp>
      <p:pic>
        <p:nvPicPr>
          <p:cNvPr id="5" name="图片 4"/>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2736513" y="157989"/>
            <a:ext cx="4858642" cy="4964078"/>
          </a:xfrm>
          <a:prstGeom prst="rect">
            <a:avLst/>
          </a:prstGeom>
        </p:spPr>
      </p:pic>
      <p:pic>
        <p:nvPicPr>
          <p:cNvPr id="6" name="图片 5"/>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5600848" y="1932715"/>
            <a:ext cx="3535471" cy="2913535"/>
          </a:xfrm>
          <a:prstGeom prst="rect">
            <a:avLst/>
          </a:prstGeom>
        </p:spPr>
      </p:pic>
      <p:grpSp>
        <p:nvGrpSpPr>
          <p:cNvPr id="9" name="Group 4"/>
          <p:cNvGrpSpPr>
            <a:grpSpLocks/>
          </p:cNvGrpSpPr>
          <p:nvPr/>
        </p:nvGrpSpPr>
        <p:grpSpPr bwMode="auto">
          <a:xfrm>
            <a:off x="529701" y="1574968"/>
            <a:ext cx="4667406" cy="2987678"/>
            <a:chOff x="0" y="0"/>
            <a:chExt cx="6686" cy="4278"/>
          </a:xfrm>
          <a:solidFill>
            <a:schemeClr val="tx1"/>
          </a:solidFill>
        </p:grpSpPr>
        <p:sp>
          <p:nvSpPr>
            <p:cNvPr id="10" name="Rectangle 5"/>
            <p:cNvSpPr>
              <a:spLocks noChangeArrowheads="1"/>
            </p:cNvSpPr>
            <p:nvPr/>
          </p:nvSpPr>
          <p:spPr bwMode="auto">
            <a:xfrm>
              <a:off x="0" y="1062"/>
              <a:ext cx="346" cy="170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200">
                  <a:solidFill>
                    <a:srgbClr val="F8F8F8"/>
                  </a:solidFill>
                  <a:ea typeface="微软雅黑" pitchFamily="34" charset="-122"/>
                </a:rPr>
                <a:t>总</a:t>
              </a:r>
            </a:p>
            <a:p>
              <a:pPr algn="ctr"/>
              <a:r>
                <a:rPr lang="zh-CN" altLang="en-US" sz="1200">
                  <a:solidFill>
                    <a:srgbClr val="F8F8F8"/>
                  </a:solidFill>
                  <a:ea typeface="微软雅黑" pitchFamily="34" charset="-122"/>
                </a:rPr>
                <a:t>经</a:t>
              </a:r>
            </a:p>
            <a:p>
              <a:pPr algn="ctr"/>
              <a:r>
                <a:rPr lang="zh-CN" altLang="en-US" sz="1200">
                  <a:solidFill>
                    <a:srgbClr val="F8F8F8"/>
                  </a:solidFill>
                  <a:ea typeface="微软雅黑" pitchFamily="34" charset="-122"/>
                </a:rPr>
                <a:t>理</a:t>
              </a:r>
            </a:p>
          </p:txBody>
        </p:sp>
        <p:sp>
          <p:nvSpPr>
            <p:cNvPr id="11" name="Rectangle 6"/>
            <p:cNvSpPr>
              <a:spLocks noChangeArrowheads="1"/>
            </p:cNvSpPr>
            <p:nvPr/>
          </p:nvSpPr>
          <p:spPr bwMode="auto">
            <a:xfrm>
              <a:off x="1088" y="0"/>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dirty="0">
                  <a:solidFill>
                    <a:srgbClr val="F8F8F8"/>
                  </a:solidFill>
                  <a:ea typeface="微软雅黑" pitchFamily="34" charset="-122"/>
                </a:rPr>
                <a:t>财务总监</a:t>
              </a:r>
            </a:p>
          </p:txBody>
        </p:sp>
        <p:sp>
          <p:nvSpPr>
            <p:cNvPr id="12" name="Rectangle 7"/>
            <p:cNvSpPr>
              <a:spLocks noChangeArrowheads="1"/>
            </p:cNvSpPr>
            <p:nvPr/>
          </p:nvSpPr>
          <p:spPr bwMode="auto">
            <a:xfrm>
              <a:off x="1088" y="1290"/>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生产副总</a:t>
              </a:r>
            </a:p>
          </p:txBody>
        </p:sp>
        <p:sp>
          <p:nvSpPr>
            <p:cNvPr id="13" name="Rectangle 8"/>
            <p:cNvSpPr>
              <a:spLocks noChangeArrowheads="1"/>
            </p:cNvSpPr>
            <p:nvPr/>
          </p:nvSpPr>
          <p:spPr bwMode="auto">
            <a:xfrm>
              <a:off x="1088" y="2473"/>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技术副总</a:t>
              </a:r>
            </a:p>
          </p:txBody>
        </p:sp>
        <p:sp>
          <p:nvSpPr>
            <p:cNvPr id="14" name="Rectangle 9"/>
            <p:cNvSpPr>
              <a:spLocks noChangeArrowheads="1"/>
            </p:cNvSpPr>
            <p:nvPr/>
          </p:nvSpPr>
          <p:spPr bwMode="auto">
            <a:xfrm>
              <a:off x="1088" y="3401"/>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总经理助理</a:t>
              </a:r>
            </a:p>
          </p:txBody>
        </p:sp>
        <p:sp>
          <p:nvSpPr>
            <p:cNvPr id="15" name="Rectangle 10"/>
            <p:cNvSpPr>
              <a:spLocks noChangeArrowheads="1"/>
            </p:cNvSpPr>
            <p:nvPr/>
          </p:nvSpPr>
          <p:spPr bwMode="auto">
            <a:xfrm>
              <a:off x="3082" y="0"/>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财务部</a:t>
              </a:r>
              <a:endParaRPr lang="zh-CN" altLang="en-US">
                <a:solidFill>
                  <a:srgbClr val="F8F8F8"/>
                </a:solidFill>
              </a:endParaRPr>
            </a:p>
          </p:txBody>
        </p:sp>
        <p:sp>
          <p:nvSpPr>
            <p:cNvPr id="16" name="Rectangle 11"/>
            <p:cNvSpPr>
              <a:spLocks noChangeArrowheads="1"/>
            </p:cNvSpPr>
            <p:nvPr/>
          </p:nvSpPr>
          <p:spPr bwMode="auto">
            <a:xfrm>
              <a:off x="3082" y="725"/>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dirty="0">
                  <a:solidFill>
                    <a:srgbClr val="F8F8F8"/>
                  </a:solidFill>
                  <a:ea typeface="微软雅黑" pitchFamily="34" charset="-122"/>
                </a:rPr>
                <a:t>设备部</a:t>
              </a:r>
            </a:p>
          </p:txBody>
        </p:sp>
        <p:sp>
          <p:nvSpPr>
            <p:cNvPr id="17" name="Rectangle 12"/>
            <p:cNvSpPr>
              <a:spLocks noChangeArrowheads="1"/>
            </p:cNvSpPr>
            <p:nvPr/>
          </p:nvSpPr>
          <p:spPr bwMode="auto">
            <a:xfrm>
              <a:off x="3082" y="1131"/>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制造部</a:t>
              </a:r>
            </a:p>
          </p:txBody>
        </p:sp>
        <p:sp>
          <p:nvSpPr>
            <p:cNvPr id="18" name="Rectangle 13"/>
            <p:cNvSpPr>
              <a:spLocks noChangeArrowheads="1"/>
            </p:cNvSpPr>
            <p:nvPr/>
          </p:nvSpPr>
          <p:spPr bwMode="auto">
            <a:xfrm>
              <a:off x="3082" y="1538"/>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采购部</a:t>
              </a:r>
              <a:endParaRPr lang="zh-CN" altLang="en-US">
                <a:solidFill>
                  <a:srgbClr val="F8F8F8"/>
                </a:solidFill>
              </a:endParaRPr>
            </a:p>
          </p:txBody>
        </p:sp>
        <p:sp>
          <p:nvSpPr>
            <p:cNvPr id="19" name="Rectangle 14"/>
            <p:cNvSpPr>
              <a:spLocks noChangeArrowheads="1"/>
            </p:cNvSpPr>
            <p:nvPr/>
          </p:nvSpPr>
          <p:spPr bwMode="auto">
            <a:xfrm>
              <a:off x="3082" y="1963"/>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营销部</a:t>
              </a:r>
              <a:endParaRPr lang="zh-CN" altLang="en-US">
                <a:solidFill>
                  <a:srgbClr val="F8F8F8"/>
                </a:solidFill>
              </a:endParaRPr>
            </a:p>
          </p:txBody>
        </p:sp>
        <p:sp>
          <p:nvSpPr>
            <p:cNvPr id="20" name="Rectangle 15"/>
            <p:cNvSpPr>
              <a:spLocks noChangeArrowheads="1"/>
            </p:cNvSpPr>
            <p:nvPr/>
          </p:nvSpPr>
          <p:spPr bwMode="auto">
            <a:xfrm>
              <a:off x="5196" y="834"/>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钳工工段</a:t>
              </a:r>
              <a:endParaRPr lang="zh-CN" altLang="en-US">
                <a:solidFill>
                  <a:srgbClr val="F8F8F8"/>
                </a:solidFill>
              </a:endParaRPr>
            </a:p>
          </p:txBody>
        </p:sp>
        <p:sp>
          <p:nvSpPr>
            <p:cNvPr id="21" name="Rectangle 16"/>
            <p:cNvSpPr>
              <a:spLocks noChangeArrowheads="1"/>
            </p:cNvSpPr>
            <p:nvPr/>
          </p:nvSpPr>
          <p:spPr bwMode="auto">
            <a:xfrm>
              <a:off x="5196" y="1229"/>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工具室</a:t>
              </a:r>
              <a:endParaRPr lang="zh-CN" altLang="en-US">
                <a:solidFill>
                  <a:srgbClr val="F8F8F8"/>
                </a:solidFill>
              </a:endParaRPr>
            </a:p>
          </p:txBody>
        </p:sp>
        <p:sp>
          <p:nvSpPr>
            <p:cNvPr id="22" name="Rectangle 17"/>
            <p:cNvSpPr>
              <a:spLocks noChangeArrowheads="1"/>
            </p:cNvSpPr>
            <p:nvPr/>
          </p:nvSpPr>
          <p:spPr bwMode="auto">
            <a:xfrm>
              <a:off x="5196" y="1638"/>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库房</a:t>
              </a:r>
              <a:endParaRPr lang="zh-CN" altLang="en-US">
                <a:solidFill>
                  <a:srgbClr val="F8F8F8"/>
                </a:solidFill>
              </a:endParaRPr>
            </a:p>
          </p:txBody>
        </p:sp>
        <p:sp>
          <p:nvSpPr>
            <p:cNvPr id="24" name="Rectangle 18"/>
            <p:cNvSpPr>
              <a:spLocks noChangeArrowheads="1"/>
            </p:cNvSpPr>
            <p:nvPr/>
          </p:nvSpPr>
          <p:spPr bwMode="auto">
            <a:xfrm>
              <a:off x="5196" y="2033"/>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数车工段</a:t>
              </a:r>
              <a:endParaRPr lang="zh-CN" altLang="en-US">
                <a:solidFill>
                  <a:srgbClr val="F8F8F8"/>
                </a:solidFill>
              </a:endParaRPr>
            </a:p>
          </p:txBody>
        </p:sp>
        <p:sp>
          <p:nvSpPr>
            <p:cNvPr id="25" name="Rectangle 19"/>
            <p:cNvSpPr>
              <a:spLocks noChangeArrowheads="1"/>
            </p:cNvSpPr>
            <p:nvPr/>
          </p:nvSpPr>
          <p:spPr bwMode="auto">
            <a:xfrm>
              <a:off x="5196" y="439"/>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装配工段</a:t>
              </a:r>
              <a:endParaRPr lang="zh-CN" altLang="en-US">
                <a:solidFill>
                  <a:srgbClr val="F8F8F8"/>
                </a:solidFill>
              </a:endParaRPr>
            </a:p>
          </p:txBody>
        </p:sp>
        <p:sp>
          <p:nvSpPr>
            <p:cNvPr id="26" name="Rectangle 20"/>
            <p:cNvSpPr>
              <a:spLocks noChangeArrowheads="1"/>
            </p:cNvSpPr>
            <p:nvPr/>
          </p:nvSpPr>
          <p:spPr bwMode="auto">
            <a:xfrm>
              <a:off x="3082" y="2473"/>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综合部</a:t>
              </a:r>
              <a:endParaRPr lang="zh-CN" altLang="en-US">
                <a:solidFill>
                  <a:srgbClr val="F8F8F8"/>
                </a:solidFill>
              </a:endParaRPr>
            </a:p>
          </p:txBody>
        </p:sp>
        <p:sp>
          <p:nvSpPr>
            <p:cNvPr id="27" name="Rectangle 21"/>
            <p:cNvSpPr>
              <a:spLocks noChangeArrowheads="1"/>
            </p:cNvSpPr>
            <p:nvPr/>
          </p:nvSpPr>
          <p:spPr bwMode="auto">
            <a:xfrm>
              <a:off x="3082" y="2982"/>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研发中心</a:t>
              </a:r>
              <a:endParaRPr lang="zh-CN" altLang="en-US">
                <a:solidFill>
                  <a:srgbClr val="F8F8F8"/>
                </a:solidFill>
              </a:endParaRPr>
            </a:p>
          </p:txBody>
        </p:sp>
        <p:sp>
          <p:nvSpPr>
            <p:cNvPr id="28" name="Rectangle 22"/>
            <p:cNvSpPr>
              <a:spLocks noChangeArrowheads="1"/>
            </p:cNvSpPr>
            <p:nvPr/>
          </p:nvSpPr>
          <p:spPr bwMode="auto">
            <a:xfrm>
              <a:off x="3082" y="3389"/>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工程技术部</a:t>
              </a:r>
              <a:endParaRPr lang="zh-CN" altLang="en-US">
                <a:solidFill>
                  <a:srgbClr val="F8F8F8"/>
                </a:solidFill>
              </a:endParaRPr>
            </a:p>
          </p:txBody>
        </p:sp>
        <p:sp>
          <p:nvSpPr>
            <p:cNvPr id="29" name="Rectangle 23"/>
            <p:cNvSpPr>
              <a:spLocks noChangeArrowheads="1"/>
            </p:cNvSpPr>
            <p:nvPr/>
          </p:nvSpPr>
          <p:spPr bwMode="auto">
            <a:xfrm>
              <a:off x="3082" y="3814"/>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质量部</a:t>
              </a:r>
              <a:endParaRPr lang="zh-CN" altLang="en-US">
                <a:solidFill>
                  <a:srgbClr val="F8F8F8"/>
                </a:solidFill>
              </a:endParaRPr>
            </a:p>
          </p:txBody>
        </p:sp>
        <p:sp>
          <p:nvSpPr>
            <p:cNvPr id="30" name="Rectangle 24"/>
            <p:cNvSpPr>
              <a:spLocks noChangeArrowheads="1"/>
            </p:cNvSpPr>
            <p:nvPr/>
          </p:nvSpPr>
          <p:spPr bwMode="auto">
            <a:xfrm>
              <a:off x="5196" y="2952"/>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资料室</a:t>
              </a:r>
              <a:endParaRPr lang="zh-CN" altLang="en-US">
                <a:solidFill>
                  <a:srgbClr val="F8F8F8"/>
                </a:solidFill>
              </a:endParaRPr>
            </a:p>
          </p:txBody>
        </p:sp>
        <p:sp>
          <p:nvSpPr>
            <p:cNvPr id="31" name="Rectangle 25"/>
            <p:cNvSpPr>
              <a:spLocks noChangeArrowheads="1"/>
            </p:cNvSpPr>
            <p:nvPr/>
          </p:nvSpPr>
          <p:spPr bwMode="auto">
            <a:xfrm>
              <a:off x="5196" y="3513"/>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实验室</a:t>
              </a:r>
              <a:endParaRPr lang="zh-CN" altLang="en-US">
                <a:solidFill>
                  <a:srgbClr val="F8F8F8"/>
                </a:solidFill>
              </a:endParaRPr>
            </a:p>
          </p:txBody>
        </p:sp>
        <p:sp>
          <p:nvSpPr>
            <p:cNvPr id="32" name="Rectangle 26"/>
            <p:cNvSpPr>
              <a:spLocks noChangeArrowheads="1"/>
            </p:cNvSpPr>
            <p:nvPr/>
          </p:nvSpPr>
          <p:spPr bwMode="auto">
            <a:xfrm>
              <a:off x="5196" y="3938"/>
              <a:ext cx="1490" cy="341"/>
            </a:xfrm>
            <a:prstGeom prst="rect">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algn="ctr"/>
              <a:r>
                <a:rPr lang="zh-CN" altLang="en-US" sz="1000">
                  <a:solidFill>
                    <a:srgbClr val="F8F8F8"/>
                  </a:solidFill>
                  <a:ea typeface="微软雅黑" pitchFamily="34" charset="-122"/>
                </a:rPr>
                <a:t>检验室</a:t>
              </a:r>
              <a:endParaRPr lang="zh-CN" altLang="en-US">
                <a:solidFill>
                  <a:srgbClr val="F8F8F8"/>
                </a:solidFill>
              </a:endParaRPr>
            </a:p>
          </p:txBody>
        </p:sp>
        <p:cxnSp>
          <p:nvCxnSpPr>
            <p:cNvPr id="33" name="AutoShape 27"/>
            <p:cNvCxnSpPr>
              <a:cxnSpLocks noChangeShapeType="1"/>
              <a:stCxn id="10" idx="3"/>
              <a:endCxn id="11" idx="1"/>
            </p:cNvCxnSpPr>
            <p:nvPr/>
          </p:nvCxnSpPr>
          <p:spPr bwMode="auto">
            <a:xfrm flipV="1">
              <a:off x="346" y="58"/>
              <a:ext cx="742" cy="1742"/>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34" name="AutoShape 28"/>
            <p:cNvCxnSpPr>
              <a:cxnSpLocks noChangeShapeType="1"/>
              <a:stCxn id="10" idx="3"/>
              <a:endCxn id="14" idx="1"/>
            </p:cNvCxnSpPr>
            <p:nvPr/>
          </p:nvCxnSpPr>
          <p:spPr bwMode="auto">
            <a:xfrm>
              <a:off x="346" y="1800"/>
              <a:ext cx="742" cy="1659"/>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5" name="箭头 289"/>
            <p:cNvSpPr>
              <a:spLocks noChangeShapeType="1"/>
            </p:cNvSpPr>
            <p:nvPr/>
          </p:nvSpPr>
          <p:spPr bwMode="auto">
            <a:xfrm>
              <a:off x="748" y="1472"/>
              <a:ext cx="341" cy="1"/>
            </a:xfrm>
            <a:prstGeom prst="line">
              <a:avLst/>
            </a:prstGeom>
            <a:grpFill/>
            <a:ln w="6350"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36" name="箭头 289"/>
            <p:cNvSpPr>
              <a:spLocks noChangeShapeType="1"/>
            </p:cNvSpPr>
            <p:nvPr/>
          </p:nvSpPr>
          <p:spPr bwMode="auto">
            <a:xfrm>
              <a:off x="747" y="2675"/>
              <a:ext cx="341"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37" name="箭头 289"/>
            <p:cNvSpPr>
              <a:spLocks noChangeShapeType="1"/>
            </p:cNvSpPr>
            <p:nvPr/>
          </p:nvSpPr>
          <p:spPr bwMode="auto">
            <a:xfrm>
              <a:off x="2592" y="173"/>
              <a:ext cx="491"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38" name="箭头 289"/>
            <p:cNvSpPr>
              <a:spLocks noChangeShapeType="1"/>
            </p:cNvSpPr>
            <p:nvPr/>
          </p:nvSpPr>
          <p:spPr bwMode="auto">
            <a:xfrm>
              <a:off x="2591" y="2652"/>
              <a:ext cx="379"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cxnSp>
          <p:nvCxnSpPr>
            <p:cNvPr id="39" name="AutoShape 33"/>
            <p:cNvCxnSpPr>
              <a:cxnSpLocks noChangeShapeType="1"/>
              <a:stCxn id="14" idx="3"/>
              <a:endCxn id="27" idx="1"/>
            </p:cNvCxnSpPr>
            <p:nvPr/>
          </p:nvCxnSpPr>
          <p:spPr bwMode="auto">
            <a:xfrm flipV="1">
              <a:off x="2578" y="3152"/>
              <a:ext cx="504" cy="419"/>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0" name="AutoShape 34"/>
            <p:cNvCxnSpPr>
              <a:cxnSpLocks noChangeShapeType="1"/>
              <a:stCxn id="14" idx="3"/>
              <a:endCxn id="29" idx="1"/>
            </p:cNvCxnSpPr>
            <p:nvPr/>
          </p:nvCxnSpPr>
          <p:spPr bwMode="auto">
            <a:xfrm>
              <a:off x="2578" y="3572"/>
              <a:ext cx="504" cy="413"/>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1" name="AutoShape 35"/>
            <p:cNvCxnSpPr>
              <a:cxnSpLocks noChangeShapeType="1"/>
              <a:stCxn id="12" idx="3"/>
              <a:endCxn id="16" idx="1"/>
            </p:cNvCxnSpPr>
            <p:nvPr/>
          </p:nvCxnSpPr>
          <p:spPr bwMode="auto">
            <a:xfrm flipV="1">
              <a:off x="2578" y="895"/>
              <a:ext cx="504" cy="565"/>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2" name="AutoShape 36"/>
            <p:cNvCxnSpPr>
              <a:cxnSpLocks noChangeShapeType="1"/>
              <a:stCxn id="12" idx="3"/>
              <a:endCxn id="19" idx="1"/>
            </p:cNvCxnSpPr>
            <p:nvPr/>
          </p:nvCxnSpPr>
          <p:spPr bwMode="auto">
            <a:xfrm>
              <a:off x="2578" y="1461"/>
              <a:ext cx="504" cy="673"/>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3" name="AutoShape 37"/>
            <p:cNvCxnSpPr>
              <a:cxnSpLocks noChangeShapeType="1"/>
              <a:stCxn id="17" idx="3"/>
              <a:endCxn id="25" idx="1"/>
            </p:cNvCxnSpPr>
            <p:nvPr/>
          </p:nvCxnSpPr>
          <p:spPr bwMode="auto">
            <a:xfrm flipV="1">
              <a:off x="4572" y="610"/>
              <a:ext cx="624" cy="692"/>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44" name="AutoShape 38"/>
            <p:cNvCxnSpPr>
              <a:cxnSpLocks noChangeShapeType="1"/>
              <a:stCxn id="17" idx="3"/>
              <a:endCxn id="24" idx="1"/>
            </p:cNvCxnSpPr>
            <p:nvPr/>
          </p:nvCxnSpPr>
          <p:spPr bwMode="auto">
            <a:xfrm>
              <a:off x="4572" y="1302"/>
              <a:ext cx="624" cy="902"/>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45" name="箭头 289"/>
            <p:cNvSpPr>
              <a:spLocks noChangeShapeType="1"/>
            </p:cNvSpPr>
            <p:nvPr/>
          </p:nvSpPr>
          <p:spPr bwMode="auto">
            <a:xfrm>
              <a:off x="4889" y="1413"/>
              <a:ext cx="309"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6" name="箭头 289"/>
            <p:cNvSpPr>
              <a:spLocks noChangeShapeType="1"/>
            </p:cNvSpPr>
            <p:nvPr/>
          </p:nvSpPr>
          <p:spPr bwMode="auto">
            <a:xfrm>
              <a:off x="4908" y="1013"/>
              <a:ext cx="288"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7" name="箭头 289"/>
            <p:cNvSpPr>
              <a:spLocks noChangeShapeType="1"/>
            </p:cNvSpPr>
            <p:nvPr/>
          </p:nvSpPr>
          <p:spPr bwMode="auto">
            <a:xfrm>
              <a:off x="4898" y="1843"/>
              <a:ext cx="298"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48" name="箭头 289"/>
            <p:cNvSpPr>
              <a:spLocks noChangeShapeType="1"/>
            </p:cNvSpPr>
            <p:nvPr/>
          </p:nvSpPr>
          <p:spPr bwMode="auto">
            <a:xfrm>
              <a:off x="4562" y="3152"/>
              <a:ext cx="635"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cxnSp>
          <p:nvCxnSpPr>
            <p:cNvPr id="49" name="AutoShape 43"/>
            <p:cNvCxnSpPr>
              <a:cxnSpLocks noChangeShapeType="1"/>
              <a:stCxn id="29" idx="3"/>
              <a:endCxn id="31" idx="1"/>
            </p:cNvCxnSpPr>
            <p:nvPr/>
          </p:nvCxnSpPr>
          <p:spPr bwMode="auto">
            <a:xfrm flipV="1">
              <a:off x="4572" y="3684"/>
              <a:ext cx="624" cy="301"/>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50" name="AutoShape 44"/>
            <p:cNvCxnSpPr>
              <a:cxnSpLocks noChangeShapeType="1"/>
              <a:stCxn id="29" idx="3"/>
              <a:endCxn id="32" idx="1"/>
            </p:cNvCxnSpPr>
            <p:nvPr/>
          </p:nvCxnSpPr>
          <p:spPr bwMode="auto">
            <a:xfrm>
              <a:off x="4572" y="3985"/>
              <a:ext cx="624" cy="124"/>
            </a:xfrm>
            <a:prstGeom prst="bentConnector3">
              <a:avLst>
                <a:gd name="adj1" fmla="val 50000"/>
              </a:avLst>
            </a:prstGeom>
            <a:grpFill/>
            <a:ln w="6350" cmpd="sng">
              <a:solidFill>
                <a:schemeClr val="tx1"/>
              </a:solidFill>
              <a:miter lim="800000"/>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1" name="箭头 289"/>
            <p:cNvSpPr>
              <a:spLocks noChangeShapeType="1"/>
            </p:cNvSpPr>
            <p:nvPr/>
          </p:nvSpPr>
          <p:spPr bwMode="auto">
            <a:xfrm>
              <a:off x="2834" y="1325"/>
              <a:ext cx="249"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sp>
          <p:nvSpPr>
            <p:cNvPr id="52" name="箭头 289"/>
            <p:cNvSpPr>
              <a:spLocks noChangeShapeType="1"/>
            </p:cNvSpPr>
            <p:nvPr/>
          </p:nvSpPr>
          <p:spPr bwMode="auto">
            <a:xfrm>
              <a:off x="2834" y="1725"/>
              <a:ext cx="249" cy="1"/>
            </a:xfrm>
            <a:prstGeom prst="line">
              <a:avLst/>
            </a:prstGeom>
            <a:grpFill/>
            <a:ln w="6350" cap="flat" cmpd="sng">
              <a:solidFill>
                <a:schemeClr val="tx1"/>
              </a:solidFill>
              <a:round/>
              <a:headEnd/>
              <a:tailEnd type="triangl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zh-CN" altLang="en-US">
                <a:solidFill>
                  <a:srgbClr val="F8F8F8"/>
                </a:solidFill>
              </a:endParaRPr>
            </a:p>
          </p:txBody>
        </p:sp>
      </p:grpSp>
    </p:spTree>
    <p:extLst>
      <p:ext uri="{BB962C8B-B14F-4D97-AF65-F5344CB8AC3E}">
        <p14:creationId xmlns:p14="http://schemas.microsoft.com/office/powerpoint/2010/main" val="2823300635"/>
      </p:ext>
    </p:extLst>
  </p:cSld>
  <p:clrMapOvr>
    <a:masterClrMapping/>
  </p:clrMapOvr>
  <mc:AlternateContent xmlns:mc="http://schemas.openxmlformats.org/markup-compatibility/2006" xmlns:p14="http://schemas.microsoft.com/office/powerpoint/2010/main">
    <mc:Choice Requires="p14">
      <p:transition spd="slow" p14:dur="1600" advTm="9844">
        <p14:prism dir="u" isInverted="1"/>
      </p:transition>
    </mc:Choice>
    <mc:Fallback xmlns="">
      <p:transition spd="slow" advTm="984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0" fill="hold"/>
                                            <p:tgtEl>
                                              <p:spTgt spid="5"/>
                                            </p:tgtEl>
                                            <p:attrNameLst>
                                              <p:attrName>ppt_w</p:attrName>
                                            </p:attrNameLst>
                                          </p:cBhvr>
                                          <p:tavLst>
                                            <p:tav tm="0">
                                              <p:val>
                                                <p:fltVal val="0"/>
                                              </p:val>
                                            </p:tav>
                                            <p:tav tm="100000">
                                              <p:val>
                                                <p:strVal val="#ppt_w"/>
                                              </p:val>
                                            </p:tav>
                                          </p:tavLst>
                                        </p:anim>
                                        <p:anim calcmode="lin" valueType="num">
                                          <p:cBhvr>
                                            <p:cTn id="30" dur="3000" fill="hold"/>
                                            <p:tgtEl>
                                              <p:spTgt spid="5"/>
                                            </p:tgtEl>
                                            <p:attrNameLst>
                                              <p:attrName>ppt_h</p:attrName>
                                            </p:attrNameLst>
                                          </p:cBhvr>
                                          <p:tavLst>
                                            <p:tav tm="0">
                                              <p:val>
                                                <p:fltVal val="0"/>
                                              </p:val>
                                            </p:tav>
                                            <p:tav tm="100000">
                                              <p:val>
                                                <p:strVal val="#ppt_h"/>
                                              </p:val>
                                            </p:tav>
                                          </p:tavLst>
                                        </p:anim>
                                        <p:animEffect transition="in" filter="fade">
                                          <p:cBhvr>
                                            <p:cTn id="31" dur="3000"/>
                                            <p:tgtEl>
                                              <p:spTgt spid="5"/>
                                            </p:tgtEl>
                                          </p:cBhvr>
                                        </p:animEffect>
                                      </p:childTnLst>
                                    </p:cTn>
                                  </p:par>
                                </p:childTnLst>
                              </p:cTn>
                            </p:par>
                            <p:par>
                              <p:cTn id="32" fill="hold">
                                <p:stCondLst>
                                  <p:cond delay="5450"/>
                                </p:stCondLst>
                                <p:childTnLst>
                                  <p:par>
                                    <p:cTn id="33" presetID="22" presetClass="entr" presetSubtype="4" fill="hold" grpId="0" nodeType="afterEffect">
                                      <p:stCondLst>
                                        <p:cond delay="100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6950"/>
                                </p:stCondLst>
                                <p:childTnLst>
                                  <p:par>
                                    <p:cTn id="37" presetID="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animBg="1"/>
          <p:bldP spid="2"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21" fill="hold" grpId="0" nodeType="afterEffect">
                                      <p:stCondLst>
                                        <p:cond delay="0"/>
                                      </p:stCondLst>
                                      <p:childTnLst>
                                        <p:set>
                                          <p:cBhvr>
                                            <p:cTn id="18" dur="1" fill="hold">
                                              <p:stCondLst>
                                                <p:cond delay="0"/>
                                              </p:stCondLst>
                                            </p:cTn>
                                            <p:tgtEl>
                                              <p:spTgt spid="53"/>
                                            </p:tgtEl>
                                            <p:attrNameLst>
                                              <p:attrName>style.visibility</p:attrName>
                                            </p:attrNameLst>
                                          </p:cBhvr>
                                          <p:to>
                                            <p:strVal val="visible"/>
                                          </p:to>
                                        </p:set>
                                        <p:animEffect transition="in" filter="barn(inVertical)">
                                          <p:cBhvr>
                                            <p:cTn id="19" dur="500"/>
                                            <p:tgtEl>
                                              <p:spTgt spid="53"/>
                                            </p:tgtEl>
                                          </p:cBhvr>
                                        </p:animEffect>
                                      </p:childTnLst>
                                    </p:cTn>
                                  </p:par>
                                </p:childTnLst>
                              </p:cTn>
                            </p:par>
                            <p:par>
                              <p:cTn id="20" fill="hold">
                                <p:stCondLst>
                                  <p:cond delay="1450"/>
                                </p:stCondLst>
                                <p:childTnLst>
                                  <p:par>
                                    <p:cTn id="21" presetID="42" presetClass="entr" presetSubtype="0" fill="hold" nodeType="afterEffect">
                                      <p:stCondLst>
                                        <p:cond delay="0"/>
                                      </p:stCondLst>
                                      <p:childTnLst>
                                        <p:set>
                                          <p:cBhvr>
                                            <p:cTn id="22" dur="1" fill="hold">
                                              <p:stCondLst>
                                                <p:cond delay="0"/>
                                              </p:stCondLst>
                                            </p:cTn>
                                            <p:tgtEl>
                                              <p:spTgt spid="6"/>
                                            </p:tgtEl>
                                            <p:attrNameLst>
                                              <p:attrName>style.visibility</p:attrName>
                                            </p:attrNameLst>
                                          </p:cBhvr>
                                          <p:to>
                                            <p:strVal val="visible"/>
                                          </p:to>
                                        </p:set>
                                        <p:animEffect transition="in" filter="fade">
                                          <p:cBhvr>
                                            <p:cTn id="23" dur="1000"/>
                                            <p:tgtEl>
                                              <p:spTgt spid="6"/>
                                            </p:tgtEl>
                                          </p:cBhvr>
                                        </p:animEffect>
                                        <p:anim calcmode="lin" valueType="num">
                                          <p:cBhvr>
                                            <p:cTn id="24" dur="1000" fill="hold"/>
                                            <p:tgtEl>
                                              <p:spTgt spid="6"/>
                                            </p:tgtEl>
                                            <p:attrNameLst>
                                              <p:attrName>ppt_x</p:attrName>
                                            </p:attrNameLst>
                                          </p:cBhvr>
                                          <p:tavLst>
                                            <p:tav tm="0">
                                              <p:val>
                                                <p:strVal val="#ppt_x"/>
                                              </p:val>
                                            </p:tav>
                                            <p:tav tm="100000">
                                              <p:val>
                                                <p:strVal val="#ppt_x"/>
                                              </p:val>
                                            </p:tav>
                                          </p:tavLst>
                                        </p:anim>
                                        <p:anim calcmode="lin" valueType="num">
                                          <p:cBhvr>
                                            <p:cTn id="25" dur="1000" fill="hold"/>
                                            <p:tgtEl>
                                              <p:spTgt spid="6"/>
                                            </p:tgtEl>
                                            <p:attrNameLst>
                                              <p:attrName>ppt_y</p:attrName>
                                            </p:attrNameLst>
                                          </p:cBhvr>
                                          <p:tavLst>
                                            <p:tav tm="0">
                                              <p:val>
                                                <p:strVal val="#ppt_y+.1"/>
                                              </p:val>
                                            </p:tav>
                                            <p:tav tm="100000">
                                              <p:val>
                                                <p:strVal val="#ppt_y"/>
                                              </p:val>
                                            </p:tav>
                                          </p:tavLst>
                                        </p:anim>
                                      </p:childTnLst>
                                    </p:cTn>
                                  </p:par>
                                </p:childTnLst>
                              </p:cTn>
                            </p:par>
                            <p:par>
                              <p:cTn id="26" fill="hold">
                                <p:stCondLst>
                                  <p:cond delay="2450"/>
                                </p:stCondLst>
                                <p:childTnLst>
                                  <p:par>
                                    <p:cTn id="27" presetID="53" presetClass="entr" presetSubtype="16" fill="hold" nodeType="afterEffect">
                                      <p:stCondLst>
                                        <p:cond delay="0"/>
                                      </p:stCondLst>
                                      <p:childTnLst>
                                        <p:set>
                                          <p:cBhvr>
                                            <p:cTn id="28" dur="1" fill="hold">
                                              <p:stCondLst>
                                                <p:cond delay="0"/>
                                              </p:stCondLst>
                                            </p:cTn>
                                            <p:tgtEl>
                                              <p:spTgt spid="5"/>
                                            </p:tgtEl>
                                            <p:attrNameLst>
                                              <p:attrName>style.visibility</p:attrName>
                                            </p:attrNameLst>
                                          </p:cBhvr>
                                          <p:to>
                                            <p:strVal val="visible"/>
                                          </p:to>
                                        </p:set>
                                        <p:anim calcmode="lin" valueType="num">
                                          <p:cBhvr>
                                            <p:cTn id="29" dur="3000" fill="hold"/>
                                            <p:tgtEl>
                                              <p:spTgt spid="5"/>
                                            </p:tgtEl>
                                            <p:attrNameLst>
                                              <p:attrName>ppt_w</p:attrName>
                                            </p:attrNameLst>
                                          </p:cBhvr>
                                          <p:tavLst>
                                            <p:tav tm="0">
                                              <p:val>
                                                <p:fltVal val="0"/>
                                              </p:val>
                                            </p:tav>
                                            <p:tav tm="100000">
                                              <p:val>
                                                <p:strVal val="#ppt_w"/>
                                              </p:val>
                                            </p:tav>
                                          </p:tavLst>
                                        </p:anim>
                                        <p:anim calcmode="lin" valueType="num">
                                          <p:cBhvr>
                                            <p:cTn id="30" dur="3000" fill="hold"/>
                                            <p:tgtEl>
                                              <p:spTgt spid="5"/>
                                            </p:tgtEl>
                                            <p:attrNameLst>
                                              <p:attrName>ppt_h</p:attrName>
                                            </p:attrNameLst>
                                          </p:cBhvr>
                                          <p:tavLst>
                                            <p:tav tm="0">
                                              <p:val>
                                                <p:fltVal val="0"/>
                                              </p:val>
                                            </p:tav>
                                            <p:tav tm="100000">
                                              <p:val>
                                                <p:strVal val="#ppt_h"/>
                                              </p:val>
                                            </p:tav>
                                          </p:tavLst>
                                        </p:anim>
                                        <p:animEffect transition="in" filter="fade">
                                          <p:cBhvr>
                                            <p:cTn id="31" dur="3000"/>
                                            <p:tgtEl>
                                              <p:spTgt spid="5"/>
                                            </p:tgtEl>
                                          </p:cBhvr>
                                        </p:animEffect>
                                      </p:childTnLst>
                                    </p:cTn>
                                  </p:par>
                                </p:childTnLst>
                              </p:cTn>
                            </p:par>
                            <p:par>
                              <p:cTn id="32" fill="hold">
                                <p:stCondLst>
                                  <p:cond delay="5450"/>
                                </p:stCondLst>
                                <p:childTnLst>
                                  <p:par>
                                    <p:cTn id="33" presetID="22" presetClass="entr" presetSubtype="4" fill="hold" grpId="0" nodeType="afterEffect">
                                      <p:stCondLst>
                                        <p:cond delay="1000"/>
                                      </p:stCondLst>
                                      <p:childTnLst>
                                        <p:set>
                                          <p:cBhvr>
                                            <p:cTn id="34" dur="1" fill="hold">
                                              <p:stCondLst>
                                                <p:cond delay="0"/>
                                              </p:stCondLst>
                                            </p:cTn>
                                            <p:tgtEl>
                                              <p:spTgt spid="8"/>
                                            </p:tgtEl>
                                            <p:attrNameLst>
                                              <p:attrName>style.visibility</p:attrName>
                                            </p:attrNameLst>
                                          </p:cBhvr>
                                          <p:to>
                                            <p:strVal val="visible"/>
                                          </p:to>
                                        </p:set>
                                        <p:animEffect transition="in" filter="wipe(down)">
                                          <p:cBhvr>
                                            <p:cTn id="35" dur="500"/>
                                            <p:tgtEl>
                                              <p:spTgt spid="8"/>
                                            </p:tgtEl>
                                          </p:cBhvr>
                                        </p:animEffect>
                                      </p:childTnLst>
                                    </p:cTn>
                                  </p:par>
                                </p:childTnLst>
                              </p:cTn>
                            </p:par>
                            <p:par>
                              <p:cTn id="36" fill="hold">
                                <p:stCondLst>
                                  <p:cond delay="6950"/>
                                </p:stCondLst>
                                <p:childTnLst>
                                  <p:par>
                                    <p:cTn id="37" presetID="2" presetClass="entr" presetSubtype="1" fill="hold" nodeType="afterEffect">
                                      <p:stCondLst>
                                        <p:cond delay="0"/>
                                      </p:stCondLst>
                                      <p:childTnLst>
                                        <p:set>
                                          <p:cBhvr>
                                            <p:cTn id="38" dur="1" fill="hold">
                                              <p:stCondLst>
                                                <p:cond delay="0"/>
                                              </p:stCondLst>
                                            </p:cTn>
                                            <p:tgtEl>
                                              <p:spTgt spid="9"/>
                                            </p:tgtEl>
                                            <p:attrNameLst>
                                              <p:attrName>style.visibility</p:attrName>
                                            </p:attrNameLst>
                                          </p:cBhvr>
                                          <p:to>
                                            <p:strVal val="visible"/>
                                          </p:to>
                                        </p:set>
                                        <p:anim calcmode="lin" valueType="num">
                                          <p:cBhvr additive="base">
                                            <p:cTn id="39" dur="500" fill="hold"/>
                                            <p:tgtEl>
                                              <p:spTgt spid="9"/>
                                            </p:tgtEl>
                                            <p:attrNameLst>
                                              <p:attrName>ppt_x</p:attrName>
                                            </p:attrNameLst>
                                          </p:cBhvr>
                                          <p:tavLst>
                                            <p:tav tm="0">
                                              <p:val>
                                                <p:strVal val="#ppt_x"/>
                                              </p:val>
                                            </p:tav>
                                            <p:tav tm="100000">
                                              <p:val>
                                                <p:strVal val="#ppt_x"/>
                                              </p:val>
                                            </p:tav>
                                          </p:tavLst>
                                        </p:anim>
                                        <p:anim calcmode="lin" valueType="num">
                                          <p:cBhvr additive="base">
                                            <p:cTn id="40" dur="500" fill="hold"/>
                                            <p:tgtEl>
                                              <p:spTgt spid="9"/>
                                            </p:tgtEl>
                                            <p:attrNameLst>
                                              <p:attrName>ppt_y</p:attrName>
                                            </p:attrNameLst>
                                          </p:cBhvr>
                                          <p:tavLst>
                                            <p:tav tm="0">
                                              <p:val>
                                                <p:strVal val="0-#ppt_h/2"/>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3" grpId="0" animBg="1"/>
          <p:bldP spid="8" grpId="0" animBg="1"/>
          <p:bldP spid="2" grpId="0" animBg="1"/>
          <p:bldP spid="3" grpId="0"/>
        </p:bldLst>
      </p:timing>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bwMode="auto">
          <a:xfrm>
            <a:off x="0" y="735546"/>
            <a:ext cx="4291016" cy="2872932"/>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7" name="矩形 6"/>
          <p:cNvSpPr/>
          <p:nvPr/>
        </p:nvSpPr>
        <p:spPr bwMode="auto">
          <a:xfrm>
            <a:off x="4464030" y="735546"/>
            <a:ext cx="4679969" cy="4158462"/>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endParaRPr lang="zh-CN" altLang="en-US" sz="1100" dirty="0">
              <a:latin typeface="+mn-ea"/>
              <a:ea typeface="+mn-ea"/>
            </a:endParaRPr>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研发中心</a:t>
            </a:r>
          </a:p>
        </p:txBody>
      </p:sp>
      <p:sp>
        <p:nvSpPr>
          <p:cNvPr id="19" name="TextBox 18"/>
          <p:cNvSpPr txBox="1"/>
          <p:nvPr/>
        </p:nvSpPr>
        <p:spPr>
          <a:xfrm>
            <a:off x="4779580" y="1014284"/>
            <a:ext cx="4057227" cy="3731773"/>
          </a:xfrm>
          <a:prstGeom prst="rect">
            <a:avLst/>
          </a:prstGeom>
          <a:noFill/>
        </p:spPr>
        <p:txBody>
          <a:bodyPr wrap="square" lIns="68562" tIns="34281" rIns="68562" bIns="34281" rtlCol="0">
            <a:spAutoFit/>
          </a:bodyPr>
          <a:lstStyle/>
          <a:p>
            <a:pPr algn="just"/>
            <a:r>
              <a:rPr lang="zh-CN" altLang="en-US" sz="1400" dirty="0">
                <a:solidFill>
                  <a:srgbClr val="F8F8F8"/>
                </a:solidFill>
                <a:latin typeface="+mn-ea"/>
                <a:ea typeface="+mn-ea"/>
              </a:rPr>
              <a:t>请输入您的文字请输入您的文字请输入您的文字请输入您的文字请输入您的文字请输入您的文字请输入您的文字请输入您的文字请输入您的文字请输入您的文字</a:t>
            </a:r>
          </a:p>
          <a:p>
            <a:pPr algn="just"/>
            <a:r>
              <a:rPr lang="zh-CN" altLang="en-US" sz="1400" dirty="0">
                <a:solidFill>
                  <a:srgbClr val="F8F8F8"/>
                </a:solidFill>
                <a:latin typeface="+mn-ea"/>
                <a:ea typeface="+mn-ea"/>
              </a:rPr>
              <a:t>请输入您的文字请输入您的文字请输入您的文字请输入您的文字请输入您的文字</a:t>
            </a:r>
          </a:p>
          <a:p>
            <a:pPr algn="just"/>
            <a:r>
              <a:rPr lang="zh-CN" altLang="en-US" sz="1400" dirty="0">
                <a:solidFill>
                  <a:srgbClr val="F8F8F8"/>
                </a:solidFill>
                <a:latin typeface="+mn-ea"/>
                <a:ea typeface="+mn-ea"/>
              </a:rPr>
              <a:t>请输入您的文字请输入您的文字请输入您的文字请输入您的文字请输入您的文字请输入您的文字请输入您的文字请输入您的文字请输入您的文字请输入您的文字</a:t>
            </a:r>
          </a:p>
          <a:p>
            <a:pPr algn="just"/>
            <a:r>
              <a:rPr lang="zh-CN" altLang="en-US" sz="1400" dirty="0">
                <a:solidFill>
                  <a:srgbClr val="F8F8F8"/>
                </a:solidFill>
                <a:latin typeface="+mn-ea"/>
                <a:ea typeface="+mn-ea"/>
              </a:rPr>
              <a:t>请输入您的文字请输入您的文字请输入您的文字请输入您的文字请输入您的文字请输入您的文字请输入您的文字请输入您的文字请输入您的文字请输入您的文字请输入您的文字请输入您的文字请输入您的文字请输入您的文字请输入您的文字</a:t>
            </a:r>
          </a:p>
          <a:p>
            <a:pPr algn="just"/>
            <a:r>
              <a:rPr lang="zh-CN" altLang="en-US" sz="1400" dirty="0">
                <a:solidFill>
                  <a:srgbClr val="F8F8F8"/>
                </a:solidFill>
                <a:latin typeface="+mn-ea"/>
                <a:ea typeface="+mn-ea"/>
              </a:rPr>
              <a:t>请输入您的文字请输入您的文字请输入您的文字请输入您的文字请输入您的</a:t>
            </a:r>
          </a:p>
        </p:txBody>
      </p:sp>
      <p:sp>
        <p:nvSpPr>
          <p:cNvPr id="8" name="矩形 7"/>
          <p:cNvSpPr/>
          <p:nvPr/>
        </p:nvSpPr>
        <p:spPr bwMode="auto">
          <a:xfrm>
            <a:off x="2937469" y="3937438"/>
            <a:ext cx="1353547" cy="956570"/>
          </a:xfrm>
          <a:prstGeom prst="rect">
            <a:avLst/>
          </a:prstGeom>
          <a:blipFill>
            <a:blip r:embed="rId4"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2" name="矩形 11"/>
          <p:cNvSpPr/>
          <p:nvPr/>
        </p:nvSpPr>
        <p:spPr bwMode="auto">
          <a:xfrm>
            <a:off x="1475565" y="3937438"/>
            <a:ext cx="1353547" cy="956570"/>
          </a:xfrm>
          <a:prstGeom prst="rect">
            <a:avLst/>
          </a:prstGeom>
          <a:blipFill>
            <a:blip r:embed="rId5"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3" name="矩形 12"/>
          <p:cNvSpPr/>
          <p:nvPr/>
        </p:nvSpPr>
        <p:spPr bwMode="auto">
          <a:xfrm>
            <a:off x="0" y="3937438"/>
            <a:ext cx="1353547" cy="956570"/>
          </a:xfrm>
          <a:prstGeom prst="rect">
            <a:avLst/>
          </a:prstGeom>
          <a:blipFill>
            <a:blip r:embed="rId6"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 name="矩形 3"/>
          <p:cNvSpPr/>
          <p:nvPr/>
        </p:nvSpPr>
        <p:spPr bwMode="auto">
          <a:xfrm>
            <a:off x="0" y="3608478"/>
            <a:ext cx="4464030" cy="328960"/>
          </a:xfrm>
          <a:prstGeom prst="rect">
            <a:avLst/>
          </a:prstGeom>
          <a:solidFill>
            <a:schemeClr val="accent1"/>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6" name="TextBox 5"/>
          <p:cNvSpPr txBox="1"/>
          <p:nvPr/>
        </p:nvSpPr>
        <p:spPr>
          <a:xfrm>
            <a:off x="88381" y="3638905"/>
            <a:ext cx="1638874" cy="346230"/>
          </a:xfrm>
          <a:prstGeom prst="rect">
            <a:avLst/>
          </a:prstGeom>
          <a:noFill/>
        </p:spPr>
        <p:txBody>
          <a:bodyPr wrap="none" lIns="68562" tIns="34281" rIns="68562" bIns="34281" rtlCol="0">
            <a:spAutoFit/>
          </a:bodyPr>
          <a:lstStyle/>
          <a:p>
            <a:r>
              <a:rPr lang="en-US" altLang="zh-CN" dirty="0">
                <a:solidFill>
                  <a:schemeClr val="accent5"/>
                </a:solidFill>
                <a:latin typeface="+mn-ea"/>
                <a:ea typeface="+mn-ea"/>
              </a:rPr>
              <a:t>↓</a:t>
            </a:r>
            <a:r>
              <a:rPr lang="zh-CN" altLang="en-US" dirty="0">
                <a:solidFill>
                  <a:schemeClr val="accent5"/>
                </a:solidFill>
                <a:latin typeface="+mn-ea"/>
                <a:ea typeface="+mn-ea"/>
              </a:rPr>
              <a:t>北京研究中心</a:t>
            </a:r>
          </a:p>
        </p:txBody>
      </p:sp>
      <p:sp>
        <p:nvSpPr>
          <p:cNvPr id="14" name="TextBox 13"/>
          <p:cNvSpPr txBox="1"/>
          <p:nvPr/>
        </p:nvSpPr>
        <p:spPr>
          <a:xfrm>
            <a:off x="1483085" y="3638905"/>
            <a:ext cx="1638874" cy="346230"/>
          </a:xfrm>
          <a:prstGeom prst="rect">
            <a:avLst/>
          </a:prstGeom>
          <a:noFill/>
        </p:spPr>
        <p:txBody>
          <a:bodyPr wrap="none" lIns="68562" tIns="34281" rIns="68562" bIns="34281" rtlCol="0">
            <a:spAutoFit/>
          </a:bodyPr>
          <a:lstStyle/>
          <a:p>
            <a:r>
              <a:rPr lang="en-US" altLang="zh-CN" dirty="0">
                <a:solidFill>
                  <a:schemeClr val="accent5"/>
                </a:solidFill>
                <a:latin typeface="+mn-ea"/>
                <a:ea typeface="+mn-ea"/>
              </a:rPr>
              <a:t>↓</a:t>
            </a:r>
            <a:r>
              <a:rPr lang="zh-CN" altLang="en-US" dirty="0">
                <a:solidFill>
                  <a:schemeClr val="accent5"/>
                </a:solidFill>
                <a:latin typeface="+mn-ea"/>
                <a:ea typeface="+mn-ea"/>
              </a:rPr>
              <a:t>武汉研究中心</a:t>
            </a:r>
          </a:p>
        </p:txBody>
      </p:sp>
      <p:sp>
        <p:nvSpPr>
          <p:cNvPr id="15" name="TextBox 14"/>
          <p:cNvSpPr txBox="1"/>
          <p:nvPr/>
        </p:nvSpPr>
        <p:spPr>
          <a:xfrm>
            <a:off x="2995983" y="3638905"/>
            <a:ext cx="1638874" cy="346230"/>
          </a:xfrm>
          <a:prstGeom prst="rect">
            <a:avLst/>
          </a:prstGeom>
          <a:noFill/>
        </p:spPr>
        <p:txBody>
          <a:bodyPr wrap="none" lIns="68562" tIns="34281" rIns="68562" bIns="34281" rtlCol="0">
            <a:spAutoFit/>
          </a:bodyPr>
          <a:lstStyle/>
          <a:p>
            <a:r>
              <a:rPr lang="en-US" altLang="zh-CN" dirty="0">
                <a:solidFill>
                  <a:schemeClr val="accent5"/>
                </a:solidFill>
                <a:latin typeface="+mn-ea"/>
                <a:ea typeface="+mn-ea"/>
              </a:rPr>
              <a:t>↓</a:t>
            </a:r>
            <a:r>
              <a:rPr lang="zh-CN" altLang="en-US" dirty="0">
                <a:solidFill>
                  <a:schemeClr val="accent5"/>
                </a:solidFill>
                <a:latin typeface="+mn-ea"/>
                <a:ea typeface="+mn-ea"/>
              </a:rPr>
              <a:t>广州研究中心</a:t>
            </a:r>
          </a:p>
        </p:txBody>
      </p:sp>
      <p:sp>
        <p:nvSpPr>
          <p:cNvPr id="16" name="矩形 15"/>
          <p:cNvSpPr/>
          <p:nvPr/>
        </p:nvSpPr>
        <p:spPr bwMode="auto">
          <a:xfrm>
            <a:off x="2829112" y="3112922"/>
            <a:ext cx="1461904" cy="328960"/>
          </a:xfrm>
          <a:prstGeom prst="rect">
            <a:avLst/>
          </a:prstGeom>
          <a:solidFill>
            <a:schemeClr val="accent5"/>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7" name="TextBox 16"/>
          <p:cNvSpPr txBox="1"/>
          <p:nvPr/>
        </p:nvSpPr>
        <p:spPr>
          <a:xfrm>
            <a:off x="2885143" y="3142292"/>
            <a:ext cx="1754290" cy="346230"/>
          </a:xfrm>
          <a:prstGeom prst="rect">
            <a:avLst/>
          </a:prstGeom>
          <a:noFill/>
        </p:spPr>
        <p:txBody>
          <a:bodyPr wrap="none" lIns="68562" tIns="34281" rIns="68562" bIns="34281" rtlCol="0">
            <a:spAutoFit/>
          </a:bodyPr>
          <a:lstStyle/>
          <a:p>
            <a:r>
              <a:rPr lang="en-US" altLang="zh-CN" dirty="0">
                <a:solidFill>
                  <a:srgbClr val="F8F8F8"/>
                </a:solidFill>
                <a:latin typeface="+mn-ea"/>
                <a:ea typeface="+mn-ea"/>
              </a:rPr>
              <a:t>←</a:t>
            </a:r>
            <a:r>
              <a:rPr lang="zh-CN" altLang="en-US" dirty="0">
                <a:solidFill>
                  <a:srgbClr val="F8F8F8"/>
                </a:solidFill>
                <a:latin typeface="+mn-ea"/>
                <a:ea typeface="+mn-ea"/>
              </a:rPr>
              <a:t>上海研究中心</a:t>
            </a:r>
          </a:p>
        </p:txBody>
      </p:sp>
    </p:spTree>
    <p:extLst>
      <p:ext uri="{BB962C8B-B14F-4D97-AF65-F5344CB8AC3E}">
        <p14:creationId xmlns:p14="http://schemas.microsoft.com/office/powerpoint/2010/main" val="4043459636"/>
      </p:ext>
    </p:extLst>
  </p:cSld>
  <p:clrMapOvr>
    <a:masterClrMapping/>
  </p:clrMapOvr>
  <mc:AlternateContent xmlns:mc="http://schemas.openxmlformats.org/markup-compatibility/2006" xmlns:p14="http://schemas.microsoft.com/office/powerpoint/2010/main">
    <mc:Choice Requires="p14">
      <p:transition spd="slow" p14:dur="1600" advTm="10415">
        <p14:prism dir="u" isInverted="1"/>
      </p:transition>
    </mc:Choice>
    <mc:Fallback xmlns="">
      <p:transition spd="slow" advTm="10415">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2000"/>
                                            <p:tgtEl>
                                              <p:spTgt spid="4"/>
                                            </p:tgtEl>
                                          </p:cBhvr>
                                        </p:animEffect>
                                      </p:childTnLst>
                                    </p:cTn>
                                  </p:par>
                                </p:childTnLst>
                              </p:cTn>
                            </p:par>
                            <p:par>
                              <p:cTn id="20" fill="hold">
                                <p:stCondLst>
                                  <p:cond delay="295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000"/>
                                            <p:tgtEl>
                                              <p:spTgt spid="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000"/>
                                            <p:tgtEl>
                                              <p:spTgt spid="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2000"/>
                                            <p:tgtEl>
                                              <p:spTgt spid="1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2000"/>
                                            <p:tgtEl>
                                              <p:spTgt spid="1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2000"/>
                                            <p:tgtEl>
                                              <p:spTgt spid="8"/>
                                            </p:tgtEl>
                                          </p:cBhvr>
                                        </p:animEffect>
                                      </p:childTnLst>
                                    </p:cTn>
                                  </p:par>
                                </p:childTnLst>
                              </p:cTn>
                            </p:par>
                            <p:par>
                              <p:cTn id="36" fill="hold">
                                <p:stCondLst>
                                  <p:cond delay="4950"/>
                                </p:stCondLst>
                                <p:childTnLst>
                                  <p:par>
                                    <p:cTn id="37" presetID="26" presetClass="emph" presetSubtype="0" fill="hold" grpId="1" nodeType="afterEffect">
                                      <p:stCondLst>
                                        <p:cond delay="0"/>
                                      </p:stCondLst>
                                      <p:childTnLst>
                                        <p:animEffect transition="out" filter="fade">
                                          <p:cBhvr>
                                            <p:cTn id="38" dur="500" tmFilter="0, 0; .2, .5; .8, .5; 1, 0"/>
                                            <p:tgtEl>
                                              <p:spTgt spid="13"/>
                                            </p:tgtEl>
                                          </p:cBhvr>
                                        </p:animEffect>
                                        <p:animScale>
                                          <p:cBhvr>
                                            <p:cTn id="39" dur="250" autoRev="1" fill="hold"/>
                                            <p:tgtEl>
                                              <p:spTgt spid="13"/>
                                            </p:tgtEl>
                                          </p:cBhvr>
                                          <p:by x="105000" y="105000"/>
                                        </p:animScale>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6"/>
                                            </p:tgtEl>
                                            <p:attrNameLst>
                                              <p:attrName>ppt_y</p:attrName>
                                            </p:attrNameLst>
                                          </p:cBhvr>
                                          <p:tavLst>
                                            <p:tav tm="0">
                                              <p:val>
                                                <p:strVal val="#ppt_y"/>
                                              </p:val>
                                            </p:tav>
                                            <p:tav tm="100000">
                                              <p:val>
                                                <p:strVal val="#ppt_y"/>
                                              </p:val>
                                            </p:tav>
                                          </p:tavLst>
                                        </p:anim>
                                        <p:anim calcmode="lin" valueType="num">
                                          <p:cBhvr>
                                            <p:cTn id="4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6"/>
                                            </p:tgtEl>
                                          </p:cBhvr>
                                        </p:animEffect>
                                      </p:childTnLst>
                                    </p:cTn>
                                  </p:par>
                                </p:childTnLst>
                              </p:cTn>
                            </p:par>
                            <p:par>
                              <p:cTn id="47" fill="hold">
                                <p:stCondLst>
                                  <p:cond delay="5750"/>
                                </p:stCondLst>
                                <p:childTnLst>
                                  <p:par>
                                    <p:cTn id="48" presetID="26" presetClass="emph" presetSubtype="0" fill="hold" grpId="1" nodeType="afterEffect">
                                      <p:stCondLst>
                                        <p:cond delay="0"/>
                                      </p:stCondLst>
                                      <p:childTnLst>
                                        <p:animEffect transition="out" filter="fade">
                                          <p:cBhvr>
                                            <p:cTn id="49" dur="500" tmFilter="0, 0; .2, .5; .8, .5; 1, 0"/>
                                            <p:tgtEl>
                                              <p:spTgt spid="12"/>
                                            </p:tgtEl>
                                          </p:cBhvr>
                                        </p:animEffect>
                                        <p:animScale>
                                          <p:cBhvr>
                                            <p:cTn id="50" dur="250" autoRev="1" fill="hold"/>
                                            <p:tgtEl>
                                              <p:spTgt spid="12"/>
                                            </p:tgtEl>
                                          </p:cBhvr>
                                          <p:by x="105000" y="105000"/>
                                        </p:animScale>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
                                            </p:tgtEl>
                                            <p:attrNameLst>
                                              <p:attrName>ppt_y</p:attrName>
                                            </p:attrNameLst>
                                          </p:cBhvr>
                                          <p:tavLst>
                                            <p:tav tm="0">
                                              <p:val>
                                                <p:strVal val="#ppt_y"/>
                                              </p:val>
                                            </p:tav>
                                            <p:tav tm="100000">
                                              <p:val>
                                                <p:strVal val="#ppt_y"/>
                                              </p:val>
                                            </p:tav>
                                          </p:tavLst>
                                        </p:anim>
                                        <p:anim calcmode="lin" valueType="num">
                                          <p:cBhvr>
                                            <p:cTn id="5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
                                            </p:tgtEl>
                                          </p:cBhvr>
                                        </p:animEffect>
                                      </p:childTnLst>
                                    </p:cTn>
                                  </p:par>
                                </p:childTnLst>
                              </p:cTn>
                            </p:par>
                            <p:par>
                              <p:cTn id="58" fill="hold">
                                <p:stCondLst>
                                  <p:cond delay="6550"/>
                                </p:stCondLst>
                                <p:childTnLst>
                                  <p:par>
                                    <p:cTn id="59" presetID="26" presetClass="emph" presetSubtype="0" fill="hold" grpId="1" nodeType="afterEffect">
                                      <p:stCondLst>
                                        <p:cond delay="0"/>
                                      </p:stCondLst>
                                      <p:childTnLst>
                                        <p:animEffect transition="out" filter="fade">
                                          <p:cBhvr>
                                            <p:cTn id="60" dur="500" tmFilter="0, 0; .2, .5; .8, .5; 1, 0"/>
                                            <p:tgtEl>
                                              <p:spTgt spid="8"/>
                                            </p:tgtEl>
                                          </p:cBhvr>
                                        </p:animEffect>
                                        <p:animScale>
                                          <p:cBhvr>
                                            <p:cTn id="61" dur="250" autoRev="1" fill="hold"/>
                                            <p:tgtEl>
                                              <p:spTgt spid="8"/>
                                            </p:tgtEl>
                                          </p:cBhvr>
                                          <p:by x="105000" y="105000"/>
                                        </p:animScale>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5"/>
                                            </p:tgtEl>
                                          </p:cBhvr>
                                        </p:animEffect>
                                      </p:childTnLst>
                                    </p:cTn>
                                  </p:par>
                                </p:childTnLst>
                              </p:cTn>
                            </p:par>
                            <p:par>
                              <p:cTn id="69" fill="hold">
                                <p:stCondLst>
                                  <p:cond delay="7350"/>
                                </p:stCondLst>
                                <p:childTnLst>
                                  <p:par>
                                    <p:cTn id="70" presetID="26" presetClass="emph" presetSubtype="0" fill="hold" grpId="1" nodeType="afterEffect">
                                      <p:stCondLst>
                                        <p:cond delay="0"/>
                                      </p:stCondLst>
                                      <p:childTnLst>
                                        <p:animEffect transition="out" filter="fade">
                                          <p:cBhvr>
                                            <p:cTn id="71" dur="500" tmFilter="0, 0; .2, .5; .8, .5; 1, 0"/>
                                            <p:tgtEl>
                                              <p:spTgt spid="5"/>
                                            </p:tgtEl>
                                          </p:cBhvr>
                                        </p:animEffect>
                                        <p:animScale>
                                          <p:cBhvr>
                                            <p:cTn id="72" dur="250" autoRev="1" fill="hold"/>
                                            <p:tgtEl>
                                              <p:spTgt spid="5"/>
                                            </p:tgtEl>
                                          </p:cBhvr>
                                          <p:by x="105000" y="105000"/>
                                        </p:animScale>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 calcmode="lin" valueType="num">
                                          <p:cBhvr>
                                            <p:cTn id="83" dur="500" fill="hold"/>
                                            <p:tgtEl>
                                              <p:spTgt spid="17"/>
                                            </p:tgtEl>
                                            <p:attrNameLst>
                                              <p:attrName>style.rotation</p:attrName>
                                            </p:attrNameLst>
                                          </p:cBhvr>
                                          <p:tavLst>
                                            <p:tav tm="0">
                                              <p:val>
                                                <p:fltVal val="90"/>
                                              </p:val>
                                            </p:tav>
                                            <p:tav tm="100000">
                                              <p:val>
                                                <p:fltVal val="0"/>
                                              </p:val>
                                            </p:tav>
                                          </p:tavLst>
                                        </p:anim>
                                        <p:animEffect transition="in" filter="fade">
                                          <p:cBhvr>
                                            <p:cTn id="84" dur="500"/>
                                            <p:tgtEl>
                                              <p:spTgt spid="17"/>
                                            </p:tgtEl>
                                          </p:cBhvr>
                                        </p:animEffect>
                                      </p:childTnLst>
                                    </p:cTn>
                                  </p:par>
                                </p:childTnLst>
                              </p:cTn>
                            </p:par>
                            <p:par>
                              <p:cTn id="85" fill="hold">
                                <p:stCondLst>
                                  <p:cond delay="7850"/>
                                </p:stCondLst>
                                <p:childTnLst>
                                  <p:par>
                                    <p:cTn id="86" presetID="22" presetClass="entr" presetSubtype="4"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down)">
                                          <p:cBhvr>
                                            <p:cTn id="8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2" grpId="0" animBg="1"/>
          <p:bldP spid="3" grpId="0"/>
          <p:bldP spid="19" grpId="0"/>
          <p:bldP spid="8" grpId="0" animBg="1"/>
          <p:bldP spid="8" grpId="1" animBg="1"/>
          <p:bldP spid="12" grpId="0" animBg="1"/>
          <p:bldP spid="12" grpId="1" animBg="1"/>
          <p:bldP spid="13" grpId="0" animBg="1"/>
          <p:bldP spid="13" grpId="1" animBg="1"/>
          <p:bldP spid="4" grpId="0" animBg="1"/>
          <p:bldP spid="6" grpId="0"/>
          <p:bldP spid="14" grpId="0"/>
          <p:bldP spid="15" grpId="0"/>
          <p:bldP spid="16" grpId="0" animBg="1"/>
          <p:bldP spid="1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2000"/>
                                            <p:tgtEl>
                                              <p:spTgt spid="4"/>
                                            </p:tgtEl>
                                          </p:cBhvr>
                                        </p:animEffect>
                                      </p:childTnLst>
                                    </p:cTn>
                                  </p:par>
                                </p:childTnLst>
                              </p:cTn>
                            </p:par>
                            <p:par>
                              <p:cTn id="20" fill="hold">
                                <p:stCondLst>
                                  <p:cond delay="2950"/>
                                </p:stCondLst>
                                <p:childTnLst>
                                  <p:par>
                                    <p:cTn id="21" presetID="22" presetClass="entr" presetSubtype="8" fill="hold" grpId="0" nodeType="afterEffect">
                                      <p:stCondLst>
                                        <p:cond delay="0"/>
                                      </p:stCondLst>
                                      <p:childTnLst>
                                        <p:set>
                                          <p:cBhvr>
                                            <p:cTn id="22" dur="1" fill="hold">
                                              <p:stCondLst>
                                                <p:cond delay="0"/>
                                              </p:stCondLst>
                                            </p:cTn>
                                            <p:tgtEl>
                                              <p:spTgt spid="7"/>
                                            </p:tgtEl>
                                            <p:attrNameLst>
                                              <p:attrName>style.visibility</p:attrName>
                                            </p:attrNameLst>
                                          </p:cBhvr>
                                          <p:to>
                                            <p:strVal val="visible"/>
                                          </p:to>
                                        </p:set>
                                        <p:animEffect transition="in" filter="wipe(left)">
                                          <p:cBhvr>
                                            <p:cTn id="23" dur="2000"/>
                                            <p:tgtEl>
                                              <p:spTgt spid="7"/>
                                            </p:tgtEl>
                                          </p:cBhvr>
                                        </p:animEffect>
                                      </p:childTnLst>
                                    </p:cTn>
                                  </p:par>
                                  <p:par>
                                    <p:cTn id="24" presetID="22" presetClass="entr" presetSubtype="4" fill="hold" grpId="0" nodeType="withEffect">
                                      <p:stCondLst>
                                        <p:cond delay="0"/>
                                      </p:stCondLst>
                                      <p:childTnLst>
                                        <p:set>
                                          <p:cBhvr>
                                            <p:cTn id="25" dur="1" fill="hold">
                                              <p:stCondLst>
                                                <p:cond delay="0"/>
                                              </p:stCondLst>
                                            </p:cTn>
                                            <p:tgtEl>
                                              <p:spTgt spid="5"/>
                                            </p:tgtEl>
                                            <p:attrNameLst>
                                              <p:attrName>style.visibility</p:attrName>
                                            </p:attrNameLst>
                                          </p:cBhvr>
                                          <p:to>
                                            <p:strVal val="visible"/>
                                          </p:to>
                                        </p:set>
                                        <p:animEffect transition="in" filter="wipe(down)">
                                          <p:cBhvr>
                                            <p:cTn id="26" dur="2000"/>
                                            <p:tgtEl>
                                              <p:spTgt spid="5"/>
                                            </p:tgtEl>
                                          </p:cBhvr>
                                        </p:animEffect>
                                      </p:childTnLst>
                                    </p:cTn>
                                  </p:par>
                                  <p:par>
                                    <p:cTn id="27" presetID="22" presetClass="entr" presetSubtype="1" fill="hold" grpId="0" nodeType="withEffect">
                                      <p:stCondLst>
                                        <p:cond delay="0"/>
                                      </p:stCondLst>
                                      <p:childTnLst>
                                        <p:set>
                                          <p:cBhvr>
                                            <p:cTn id="28" dur="1" fill="hold">
                                              <p:stCondLst>
                                                <p:cond delay="0"/>
                                              </p:stCondLst>
                                            </p:cTn>
                                            <p:tgtEl>
                                              <p:spTgt spid="13"/>
                                            </p:tgtEl>
                                            <p:attrNameLst>
                                              <p:attrName>style.visibility</p:attrName>
                                            </p:attrNameLst>
                                          </p:cBhvr>
                                          <p:to>
                                            <p:strVal val="visible"/>
                                          </p:to>
                                        </p:set>
                                        <p:animEffect transition="in" filter="wipe(up)">
                                          <p:cBhvr>
                                            <p:cTn id="29" dur="2000"/>
                                            <p:tgtEl>
                                              <p:spTgt spid="13"/>
                                            </p:tgtEl>
                                          </p:cBhvr>
                                        </p:animEffect>
                                      </p:childTnLst>
                                    </p:cTn>
                                  </p:par>
                                  <p:par>
                                    <p:cTn id="30" presetID="22" presetClass="entr" presetSubtype="1" fill="hold" grpId="0" nodeType="withEffect">
                                      <p:stCondLst>
                                        <p:cond delay="0"/>
                                      </p:stCondLst>
                                      <p:childTnLst>
                                        <p:set>
                                          <p:cBhvr>
                                            <p:cTn id="31" dur="1" fill="hold">
                                              <p:stCondLst>
                                                <p:cond delay="0"/>
                                              </p:stCondLst>
                                            </p:cTn>
                                            <p:tgtEl>
                                              <p:spTgt spid="12"/>
                                            </p:tgtEl>
                                            <p:attrNameLst>
                                              <p:attrName>style.visibility</p:attrName>
                                            </p:attrNameLst>
                                          </p:cBhvr>
                                          <p:to>
                                            <p:strVal val="visible"/>
                                          </p:to>
                                        </p:set>
                                        <p:animEffect transition="in" filter="wipe(up)">
                                          <p:cBhvr>
                                            <p:cTn id="32" dur="2000"/>
                                            <p:tgtEl>
                                              <p:spTgt spid="12"/>
                                            </p:tgtEl>
                                          </p:cBhvr>
                                        </p:animEffect>
                                      </p:childTnLst>
                                    </p:cTn>
                                  </p:par>
                                  <p:par>
                                    <p:cTn id="33" presetID="22" presetClass="entr" presetSubtype="1" fill="hold" grpId="0" nodeType="withEffect">
                                      <p:stCondLst>
                                        <p:cond delay="0"/>
                                      </p:stCondLst>
                                      <p:childTnLst>
                                        <p:set>
                                          <p:cBhvr>
                                            <p:cTn id="34" dur="1" fill="hold">
                                              <p:stCondLst>
                                                <p:cond delay="0"/>
                                              </p:stCondLst>
                                            </p:cTn>
                                            <p:tgtEl>
                                              <p:spTgt spid="8"/>
                                            </p:tgtEl>
                                            <p:attrNameLst>
                                              <p:attrName>style.visibility</p:attrName>
                                            </p:attrNameLst>
                                          </p:cBhvr>
                                          <p:to>
                                            <p:strVal val="visible"/>
                                          </p:to>
                                        </p:set>
                                        <p:animEffect transition="in" filter="wipe(up)">
                                          <p:cBhvr>
                                            <p:cTn id="35" dur="2000"/>
                                            <p:tgtEl>
                                              <p:spTgt spid="8"/>
                                            </p:tgtEl>
                                          </p:cBhvr>
                                        </p:animEffect>
                                      </p:childTnLst>
                                    </p:cTn>
                                  </p:par>
                                </p:childTnLst>
                              </p:cTn>
                            </p:par>
                            <p:par>
                              <p:cTn id="36" fill="hold">
                                <p:stCondLst>
                                  <p:cond delay="4950"/>
                                </p:stCondLst>
                                <p:childTnLst>
                                  <p:par>
                                    <p:cTn id="37" presetID="26" presetClass="emph" presetSubtype="0" fill="hold" grpId="1" nodeType="afterEffect">
                                      <p:stCondLst>
                                        <p:cond delay="0"/>
                                      </p:stCondLst>
                                      <p:childTnLst>
                                        <p:animEffect transition="out" filter="fade">
                                          <p:cBhvr>
                                            <p:cTn id="38" dur="500" tmFilter="0, 0; .2, .5; .8, .5; 1, 0"/>
                                            <p:tgtEl>
                                              <p:spTgt spid="13"/>
                                            </p:tgtEl>
                                          </p:cBhvr>
                                        </p:animEffect>
                                        <p:animScale>
                                          <p:cBhvr>
                                            <p:cTn id="39" dur="250" autoRev="1" fill="hold"/>
                                            <p:tgtEl>
                                              <p:spTgt spid="13"/>
                                            </p:tgtEl>
                                          </p:cBhvr>
                                          <p:by x="105000" y="105000"/>
                                        </p:animScale>
                                      </p:childTnLst>
                                    </p:cTn>
                                  </p:par>
                                  <p:par>
                                    <p:cTn id="40" presetID="41" presetClass="entr" presetSubtype="0" fill="hold" grpId="0" nodeType="withEffect">
                                      <p:stCondLst>
                                        <p:cond delay="0"/>
                                      </p:stCondLst>
                                      <p:iterate type="lt">
                                        <p:tmPct val="10000"/>
                                      </p:iterate>
                                      <p:childTnLst>
                                        <p:set>
                                          <p:cBhvr>
                                            <p:cTn id="41" dur="1" fill="hold">
                                              <p:stCondLst>
                                                <p:cond delay="0"/>
                                              </p:stCondLst>
                                            </p:cTn>
                                            <p:tgtEl>
                                              <p:spTgt spid="6"/>
                                            </p:tgtEl>
                                            <p:attrNameLst>
                                              <p:attrName>style.visibility</p:attrName>
                                            </p:attrNameLst>
                                          </p:cBhvr>
                                          <p:to>
                                            <p:strVal val="visible"/>
                                          </p:to>
                                        </p:set>
                                        <p:anim calcmode="lin" valueType="num">
                                          <p:cBhvr>
                                            <p:cTn id="42"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43" dur="500" fill="hold"/>
                                            <p:tgtEl>
                                              <p:spTgt spid="6"/>
                                            </p:tgtEl>
                                            <p:attrNameLst>
                                              <p:attrName>ppt_y</p:attrName>
                                            </p:attrNameLst>
                                          </p:cBhvr>
                                          <p:tavLst>
                                            <p:tav tm="0">
                                              <p:val>
                                                <p:strVal val="#ppt_y"/>
                                              </p:val>
                                            </p:tav>
                                            <p:tav tm="100000">
                                              <p:val>
                                                <p:strVal val="#ppt_y"/>
                                              </p:val>
                                            </p:tav>
                                          </p:tavLst>
                                        </p:anim>
                                        <p:anim calcmode="lin" valueType="num">
                                          <p:cBhvr>
                                            <p:cTn id="44"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45"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46" dur="500" tmFilter="0,0; .5, 1; 1, 1"/>
                                            <p:tgtEl>
                                              <p:spTgt spid="6"/>
                                            </p:tgtEl>
                                          </p:cBhvr>
                                        </p:animEffect>
                                      </p:childTnLst>
                                    </p:cTn>
                                  </p:par>
                                </p:childTnLst>
                              </p:cTn>
                            </p:par>
                            <p:par>
                              <p:cTn id="47" fill="hold">
                                <p:stCondLst>
                                  <p:cond delay="5750"/>
                                </p:stCondLst>
                                <p:childTnLst>
                                  <p:par>
                                    <p:cTn id="48" presetID="26" presetClass="emph" presetSubtype="0" fill="hold" grpId="1" nodeType="afterEffect">
                                      <p:stCondLst>
                                        <p:cond delay="0"/>
                                      </p:stCondLst>
                                      <p:childTnLst>
                                        <p:animEffect transition="out" filter="fade">
                                          <p:cBhvr>
                                            <p:cTn id="49" dur="500" tmFilter="0, 0; .2, .5; .8, .5; 1, 0"/>
                                            <p:tgtEl>
                                              <p:spTgt spid="12"/>
                                            </p:tgtEl>
                                          </p:cBhvr>
                                        </p:animEffect>
                                        <p:animScale>
                                          <p:cBhvr>
                                            <p:cTn id="50" dur="250" autoRev="1" fill="hold"/>
                                            <p:tgtEl>
                                              <p:spTgt spid="12"/>
                                            </p:tgtEl>
                                          </p:cBhvr>
                                          <p:by x="105000" y="105000"/>
                                        </p:animScale>
                                      </p:childTnLst>
                                    </p:cTn>
                                  </p:par>
                                  <p:par>
                                    <p:cTn id="51" presetID="41" presetClass="entr" presetSubtype="0" fill="hold" grpId="0" nodeType="withEffect">
                                      <p:stCondLst>
                                        <p:cond delay="0"/>
                                      </p:stCondLst>
                                      <p:iterate type="lt">
                                        <p:tmPct val="10000"/>
                                      </p:iterate>
                                      <p:childTnLst>
                                        <p:set>
                                          <p:cBhvr>
                                            <p:cTn id="52" dur="1" fill="hold">
                                              <p:stCondLst>
                                                <p:cond delay="0"/>
                                              </p:stCondLst>
                                            </p:cTn>
                                            <p:tgtEl>
                                              <p:spTgt spid="14"/>
                                            </p:tgtEl>
                                            <p:attrNameLst>
                                              <p:attrName>style.visibility</p:attrName>
                                            </p:attrNameLst>
                                          </p:cBhvr>
                                          <p:to>
                                            <p:strVal val="visible"/>
                                          </p:to>
                                        </p:set>
                                        <p:anim calcmode="lin" valueType="num">
                                          <p:cBhvr>
                                            <p:cTn id="53" dur="500" fill="hold"/>
                                            <p:tgtEl>
                                              <p:spTgt spid="14"/>
                                            </p:tgtEl>
                                            <p:attrNameLst>
                                              <p:attrName>ppt_x</p:attrName>
                                            </p:attrNameLst>
                                          </p:cBhvr>
                                          <p:tavLst>
                                            <p:tav tm="0">
                                              <p:val>
                                                <p:strVal val="#ppt_x"/>
                                              </p:val>
                                            </p:tav>
                                            <p:tav tm="50000">
                                              <p:val>
                                                <p:strVal val="#ppt_x+.1"/>
                                              </p:val>
                                            </p:tav>
                                            <p:tav tm="100000">
                                              <p:val>
                                                <p:strVal val="#ppt_x"/>
                                              </p:val>
                                            </p:tav>
                                          </p:tavLst>
                                        </p:anim>
                                        <p:anim calcmode="lin" valueType="num">
                                          <p:cBhvr>
                                            <p:cTn id="54" dur="500" fill="hold"/>
                                            <p:tgtEl>
                                              <p:spTgt spid="14"/>
                                            </p:tgtEl>
                                            <p:attrNameLst>
                                              <p:attrName>ppt_y</p:attrName>
                                            </p:attrNameLst>
                                          </p:cBhvr>
                                          <p:tavLst>
                                            <p:tav tm="0">
                                              <p:val>
                                                <p:strVal val="#ppt_y"/>
                                              </p:val>
                                            </p:tav>
                                            <p:tav tm="100000">
                                              <p:val>
                                                <p:strVal val="#ppt_y"/>
                                              </p:val>
                                            </p:tav>
                                          </p:tavLst>
                                        </p:anim>
                                        <p:anim calcmode="lin" valueType="num">
                                          <p:cBhvr>
                                            <p:cTn id="55" dur="500" fill="hold"/>
                                            <p:tgtEl>
                                              <p:spTgt spid="14"/>
                                            </p:tgtEl>
                                            <p:attrNameLst>
                                              <p:attrName>ppt_h</p:attrName>
                                            </p:attrNameLst>
                                          </p:cBhvr>
                                          <p:tavLst>
                                            <p:tav tm="0">
                                              <p:val>
                                                <p:strVal val="#ppt_h/10"/>
                                              </p:val>
                                            </p:tav>
                                            <p:tav tm="50000">
                                              <p:val>
                                                <p:strVal val="#ppt_h+.01"/>
                                              </p:val>
                                            </p:tav>
                                            <p:tav tm="100000">
                                              <p:val>
                                                <p:strVal val="#ppt_h"/>
                                              </p:val>
                                            </p:tav>
                                          </p:tavLst>
                                        </p:anim>
                                        <p:anim calcmode="lin" valueType="num">
                                          <p:cBhvr>
                                            <p:cTn id="56" dur="500" fill="hold"/>
                                            <p:tgtEl>
                                              <p:spTgt spid="14"/>
                                            </p:tgtEl>
                                            <p:attrNameLst>
                                              <p:attrName>ppt_w</p:attrName>
                                            </p:attrNameLst>
                                          </p:cBhvr>
                                          <p:tavLst>
                                            <p:tav tm="0">
                                              <p:val>
                                                <p:strVal val="#ppt_w/10"/>
                                              </p:val>
                                            </p:tav>
                                            <p:tav tm="50000">
                                              <p:val>
                                                <p:strVal val="#ppt_w+.01"/>
                                              </p:val>
                                            </p:tav>
                                            <p:tav tm="100000">
                                              <p:val>
                                                <p:strVal val="#ppt_w"/>
                                              </p:val>
                                            </p:tav>
                                          </p:tavLst>
                                        </p:anim>
                                        <p:animEffect transition="in" filter="fade">
                                          <p:cBhvr>
                                            <p:cTn id="57" dur="500" tmFilter="0,0; .5, 1; 1, 1"/>
                                            <p:tgtEl>
                                              <p:spTgt spid="14"/>
                                            </p:tgtEl>
                                          </p:cBhvr>
                                        </p:animEffect>
                                      </p:childTnLst>
                                    </p:cTn>
                                  </p:par>
                                </p:childTnLst>
                              </p:cTn>
                            </p:par>
                            <p:par>
                              <p:cTn id="58" fill="hold">
                                <p:stCondLst>
                                  <p:cond delay="6550"/>
                                </p:stCondLst>
                                <p:childTnLst>
                                  <p:par>
                                    <p:cTn id="59" presetID="26" presetClass="emph" presetSubtype="0" fill="hold" grpId="1" nodeType="afterEffect">
                                      <p:stCondLst>
                                        <p:cond delay="0"/>
                                      </p:stCondLst>
                                      <p:childTnLst>
                                        <p:animEffect transition="out" filter="fade">
                                          <p:cBhvr>
                                            <p:cTn id="60" dur="500" tmFilter="0, 0; .2, .5; .8, .5; 1, 0"/>
                                            <p:tgtEl>
                                              <p:spTgt spid="8"/>
                                            </p:tgtEl>
                                          </p:cBhvr>
                                        </p:animEffect>
                                        <p:animScale>
                                          <p:cBhvr>
                                            <p:cTn id="61" dur="250" autoRev="1" fill="hold"/>
                                            <p:tgtEl>
                                              <p:spTgt spid="8"/>
                                            </p:tgtEl>
                                          </p:cBhvr>
                                          <p:by x="105000" y="105000"/>
                                        </p:animScale>
                                      </p:childTnLst>
                                    </p:cTn>
                                  </p:par>
                                  <p:par>
                                    <p:cTn id="62" presetID="41" presetClass="entr" presetSubtype="0" fill="hold" grpId="0" nodeType="withEffect">
                                      <p:stCondLst>
                                        <p:cond delay="0"/>
                                      </p:stCondLst>
                                      <p:iterate type="lt">
                                        <p:tmPct val="10000"/>
                                      </p:iterate>
                                      <p:childTnLst>
                                        <p:set>
                                          <p:cBhvr>
                                            <p:cTn id="63" dur="1" fill="hold">
                                              <p:stCondLst>
                                                <p:cond delay="0"/>
                                              </p:stCondLst>
                                            </p:cTn>
                                            <p:tgtEl>
                                              <p:spTgt spid="15"/>
                                            </p:tgtEl>
                                            <p:attrNameLst>
                                              <p:attrName>style.visibility</p:attrName>
                                            </p:attrNameLst>
                                          </p:cBhvr>
                                          <p:to>
                                            <p:strVal val="visible"/>
                                          </p:to>
                                        </p:set>
                                        <p:anim calcmode="lin" valueType="num">
                                          <p:cBhvr>
                                            <p:cTn id="64" dur="5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65" dur="500" fill="hold"/>
                                            <p:tgtEl>
                                              <p:spTgt spid="15"/>
                                            </p:tgtEl>
                                            <p:attrNameLst>
                                              <p:attrName>ppt_y</p:attrName>
                                            </p:attrNameLst>
                                          </p:cBhvr>
                                          <p:tavLst>
                                            <p:tav tm="0">
                                              <p:val>
                                                <p:strVal val="#ppt_y"/>
                                              </p:val>
                                            </p:tav>
                                            <p:tav tm="100000">
                                              <p:val>
                                                <p:strVal val="#ppt_y"/>
                                              </p:val>
                                            </p:tav>
                                          </p:tavLst>
                                        </p:anim>
                                        <p:anim calcmode="lin" valueType="num">
                                          <p:cBhvr>
                                            <p:cTn id="66" dur="5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67" dur="5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68" dur="500" tmFilter="0,0; .5, 1; 1, 1"/>
                                            <p:tgtEl>
                                              <p:spTgt spid="15"/>
                                            </p:tgtEl>
                                          </p:cBhvr>
                                        </p:animEffect>
                                      </p:childTnLst>
                                    </p:cTn>
                                  </p:par>
                                </p:childTnLst>
                              </p:cTn>
                            </p:par>
                            <p:par>
                              <p:cTn id="69" fill="hold">
                                <p:stCondLst>
                                  <p:cond delay="7350"/>
                                </p:stCondLst>
                                <p:childTnLst>
                                  <p:par>
                                    <p:cTn id="70" presetID="26" presetClass="emph" presetSubtype="0" fill="hold" grpId="1" nodeType="afterEffect">
                                      <p:stCondLst>
                                        <p:cond delay="0"/>
                                      </p:stCondLst>
                                      <p:childTnLst>
                                        <p:animEffect transition="out" filter="fade">
                                          <p:cBhvr>
                                            <p:cTn id="71" dur="500" tmFilter="0, 0; .2, .5; .8, .5; 1, 0"/>
                                            <p:tgtEl>
                                              <p:spTgt spid="5"/>
                                            </p:tgtEl>
                                          </p:cBhvr>
                                        </p:animEffect>
                                        <p:animScale>
                                          <p:cBhvr>
                                            <p:cTn id="72" dur="250" autoRev="1" fill="hold"/>
                                            <p:tgtEl>
                                              <p:spTgt spid="5"/>
                                            </p:tgtEl>
                                          </p:cBhvr>
                                          <p:by x="105000" y="105000"/>
                                        </p:animScale>
                                      </p:childTnLst>
                                    </p:cTn>
                                  </p:par>
                                  <p:par>
                                    <p:cTn id="73" presetID="31" presetClass="entr" presetSubtype="0" fill="hold" grpId="0" nodeType="withEffect">
                                      <p:stCondLst>
                                        <p:cond delay="0"/>
                                      </p:stCondLst>
                                      <p:childTnLst>
                                        <p:set>
                                          <p:cBhvr>
                                            <p:cTn id="74" dur="1" fill="hold">
                                              <p:stCondLst>
                                                <p:cond delay="0"/>
                                              </p:stCondLst>
                                            </p:cTn>
                                            <p:tgtEl>
                                              <p:spTgt spid="16"/>
                                            </p:tgtEl>
                                            <p:attrNameLst>
                                              <p:attrName>style.visibility</p:attrName>
                                            </p:attrNameLst>
                                          </p:cBhvr>
                                          <p:to>
                                            <p:strVal val="visible"/>
                                          </p:to>
                                        </p:set>
                                        <p:anim calcmode="lin" valueType="num">
                                          <p:cBhvr>
                                            <p:cTn id="75" dur="500" fill="hold"/>
                                            <p:tgtEl>
                                              <p:spTgt spid="16"/>
                                            </p:tgtEl>
                                            <p:attrNameLst>
                                              <p:attrName>ppt_w</p:attrName>
                                            </p:attrNameLst>
                                          </p:cBhvr>
                                          <p:tavLst>
                                            <p:tav tm="0">
                                              <p:val>
                                                <p:fltVal val="0"/>
                                              </p:val>
                                            </p:tav>
                                            <p:tav tm="100000">
                                              <p:val>
                                                <p:strVal val="#ppt_w"/>
                                              </p:val>
                                            </p:tav>
                                          </p:tavLst>
                                        </p:anim>
                                        <p:anim calcmode="lin" valueType="num">
                                          <p:cBhvr>
                                            <p:cTn id="76" dur="500" fill="hold"/>
                                            <p:tgtEl>
                                              <p:spTgt spid="16"/>
                                            </p:tgtEl>
                                            <p:attrNameLst>
                                              <p:attrName>ppt_h</p:attrName>
                                            </p:attrNameLst>
                                          </p:cBhvr>
                                          <p:tavLst>
                                            <p:tav tm="0">
                                              <p:val>
                                                <p:fltVal val="0"/>
                                              </p:val>
                                            </p:tav>
                                            <p:tav tm="100000">
                                              <p:val>
                                                <p:strVal val="#ppt_h"/>
                                              </p:val>
                                            </p:tav>
                                          </p:tavLst>
                                        </p:anim>
                                        <p:anim calcmode="lin" valueType="num">
                                          <p:cBhvr>
                                            <p:cTn id="77" dur="500" fill="hold"/>
                                            <p:tgtEl>
                                              <p:spTgt spid="16"/>
                                            </p:tgtEl>
                                            <p:attrNameLst>
                                              <p:attrName>style.rotation</p:attrName>
                                            </p:attrNameLst>
                                          </p:cBhvr>
                                          <p:tavLst>
                                            <p:tav tm="0">
                                              <p:val>
                                                <p:fltVal val="90"/>
                                              </p:val>
                                            </p:tav>
                                            <p:tav tm="100000">
                                              <p:val>
                                                <p:fltVal val="0"/>
                                              </p:val>
                                            </p:tav>
                                          </p:tavLst>
                                        </p:anim>
                                        <p:animEffect transition="in" filter="fade">
                                          <p:cBhvr>
                                            <p:cTn id="78" dur="500"/>
                                            <p:tgtEl>
                                              <p:spTgt spid="16"/>
                                            </p:tgtEl>
                                          </p:cBhvr>
                                        </p:animEffect>
                                      </p:childTnLst>
                                    </p:cTn>
                                  </p:par>
                                  <p:par>
                                    <p:cTn id="79" presetID="31" presetClass="entr" presetSubtype="0" fill="hold" grpId="0" nodeType="withEffect">
                                      <p:stCondLst>
                                        <p:cond delay="0"/>
                                      </p:stCondLst>
                                      <p:childTnLst>
                                        <p:set>
                                          <p:cBhvr>
                                            <p:cTn id="80" dur="1" fill="hold">
                                              <p:stCondLst>
                                                <p:cond delay="0"/>
                                              </p:stCondLst>
                                            </p:cTn>
                                            <p:tgtEl>
                                              <p:spTgt spid="17"/>
                                            </p:tgtEl>
                                            <p:attrNameLst>
                                              <p:attrName>style.visibility</p:attrName>
                                            </p:attrNameLst>
                                          </p:cBhvr>
                                          <p:to>
                                            <p:strVal val="visible"/>
                                          </p:to>
                                        </p:set>
                                        <p:anim calcmode="lin" valueType="num">
                                          <p:cBhvr>
                                            <p:cTn id="81" dur="500" fill="hold"/>
                                            <p:tgtEl>
                                              <p:spTgt spid="17"/>
                                            </p:tgtEl>
                                            <p:attrNameLst>
                                              <p:attrName>ppt_w</p:attrName>
                                            </p:attrNameLst>
                                          </p:cBhvr>
                                          <p:tavLst>
                                            <p:tav tm="0">
                                              <p:val>
                                                <p:fltVal val="0"/>
                                              </p:val>
                                            </p:tav>
                                            <p:tav tm="100000">
                                              <p:val>
                                                <p:strVal val="#ppt_w"/>
                                              </p:val>
                                            </p:tav>
                                          </p:tavLst>
                                        </p:anim>
                                        <p:anim calcmode="lin" valueType="num">
                                          <p:cBhvr>
                                            <p:cTn id="82" dur="500" fill="hold"/>
                                            <p:tgtEl>
                                              <p:spTgt spid="17"/>
                                            </p:tgtEl>
                                            <p:attrNameLst>
                                              <p:attrName>ppt_h</p:attrName>
                                            </p:attrNameLst>
                                          </p:cBhvr>
                                          <p:tavLst>
                                            <p:tav tm="0">
                                              <p:val>
                                                <p:fltVal val="0"/>
                                              </p:val>
                                            </p:tav>
                                            <p:tav tm="100000">
                                              <p:val>
                                                <p:strVal val="#ppt_h"/>
                                              </p:val>
                                            </p:tav>
                                          </p:tavLst>
                                        </p:anim>
                                        <p:anim calcmode="lin" valueType="num">
                                          <p:cBhvr>
                                            <p:cTn id="83" dur="500" fill="hold"/>
                                            <p:tgtEl>
                                              <p:spTgt spid="17"/>
                                            </p:tgtEl>
                                            <p:attrNameLst>
                                              <p:attrName>style.rotation</p:attrName>
                                            </p:attrNameLst>
                                          </p:cBhvr>
                                          <p:tavLst>
                                            <p:tav tm="0">
                                              <p:val>
                                                <p:fltVal val="90"/>
                                              </p:val>
                                            </p:tav>
                                            <p:tav tm="100000">
                                              <p:val>
                                                <p:fltVal val="0"/>
                                              </p:val>
                                            </p:tav>
                                          </p:tavLst>
                                        </p:anim>
                                        <p:animEffect transition="in" filter="fade">
                                          <p:cBhvr>
                                            <p:cTn id="84" dur="500"/>
                                            <p:tgtEl>
                                              <p:spTgt spid="17"/>
                                            </p:tgtEl>
                                          </p:cBhvr>
                                        </p:animEffect>
                                      </p:childTnLst>
                                    </p:cTn>
                                  </p:par>
                                </p:childTnLst>
                              </p:cTn>
                            </p:par>
                            <p:par>
                              <p:cTn id="85" fill="hold">
                                <p:stCondLst>
                                  <p:cond delay="7850"/>
                                </p:stCondLst>
                                <p:childTnLst>
                                  <p:par>
                                    <p:cTn id="86" presetID="22" presetClass="entr" presetSubtype="4" fill="hold" grpId="0" nodeType="afterEffect">
                                      <p:stCondLst>
                                        <p:cond delay="0"/>
                                      </p:stCondLst>
                                      <p:childTnLst>
                                        <p:set>
                                          <p:cBhvr>
                                            <p:cTn id="87" dur="1" fill="hold">
                                              <p:stCondLst>
                                                <p:cond delay="0"/>
                                              </p:stCondLst>
                                            </p:cTn>
                                            <p:tgtEl>
                                              <p:spTgt spid="19"/>
                                            </p:tgtEl>
                                            <p:attrNameLst>
                                              <p:attrName>style.visibility</p:attrName>
                                            </p:attrNameLst>
                                          </p:cBhvr>
                                          <p:to>
                                            <p:strVal val="visible"/>
                                          </p:to>
                                        </p:set>
                                        <p:animEffect transition="in" filter="wipe(down)">
                                          <p:cBhvr>
                                            <p:cTn id="88" dur="10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5" grpId="1" animBg="1"/>
          <p:bldP spid="7" grpId="0" animBg="1"/>
          <p:bldP spid="2" grpId="0" animBg="1"/>
          <p:bldP spid="3" grpId="0"/>
          <p:bldP spid="19" grpId="0"/>
          <p:bldP spid="8" grpId="0" animBg="1"/>
          <p:bldP spid="8" grpId="1" animBg="1"/>
          <p:bldP spid="12" grpId="0" animBg="1"/>
          <p:bldP spid="12" grpId="1" animBg="1"/>
          <p:bldP spid="13" grpId="0" animBg="1"/>
          <p:bldP spid="13" grpId="1" animBg="1"/>
          <p:bldP spid="4" grpId="0" animBg="1"/>
          <p:bldP spid="6" grpId="0"/>
          <p:bldP spid="14" grpId="0"/>
          <p:bldP spid="15" grpId="0"/>
          <p:bldP spid="16" grpId="0" animBg="1"/>
          <p:bldP spid="17" grpId="0"/>
        </p:bldLst>
      </p:timing>
    </mc:Fallback>
  </mc:AlternateContent>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4" name="图片 3"/>
          <p:cNvPicPr>
            <a:picLocks noChangeAspect="1"/>
          </p:cNvPicPr>
          <p:nvPr/>
        </p:nvPicPr>
        <p:blipFill rotWithShape="1">
          <a:blip r:embed="rId3" cstate="email">
            <a:extLst>
              <a:ext uri="{28A0092B-C50C-407E-A947-70E740481C1C}">
                <a14:useLocalDpi xmlns:a14="http://schemas.microsoft.com/office/drawing/2010/main"/>
              </a:ext>
            </a:extLst>
          </a:blip>
          <a:srcRect/>
          <a:stretch/>
        </p:blipFill>
        <p:spPr>
          <a:xfrm>
            <a:off x="-2722097" y="685800"/>
            <a:ext cx="11866097" cy="4457700"/>
          </a:xfrm>
          <a:prstGeom prst="rect">
            <a:avLst/>
          </a:prstGeom>
        </p:spPr>
      </p:pic>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专家团队</a:t>
            </a:r>
          </a:p>
        </p:txBody>
      </p:sp>
      <p:sp>
        <p:nvSpPr>
          <p:cNvPr id="5" name="矩形 4"/>
          <p:cNvSpPr/>
          <p:nvPr/>
        </p:nvSpPr>
        <p:spPr bwMode="auto">
          <a:xfrm>
            <a:off x="371352" y="1610529"/>
            <a:ext cx="1321527" cy="1566174"/>
          </a:xfrm>
          <a:prstGeom prst="rect">
            <a:avLst/>
          </a:prstGeom>
          <a:blipFill>
            <a:blip r:embed="rId4"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8" name="矩形 7"/>
          <p:cNvSpPr/>
          <p:nvPr/>
        </p:nvSpPr>
        <p:spPr bwMode="auto">
          <a:xfrm>
            <a:off x="1824163" y="1610529"/>
            <a:ext cx="1321527" cy="1566174"/>
          </a:xfrm>
          <a:prstGeom prst="rect">
            <a:avLst/>
          </a:prstGeom>
          <a:blipFill>
            <a:blip r:embed="rId5"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9" name="矩形 8"/>
          <p:cNvSpPr/>
          <p:nvPr/>
        </p:nvSpPr>
        <p:spPr bwMode="auto">
          <a:xfrm>
            <a:off x="4734982" y="1610529"/>
            <a:ext cx="1321527" cy="1566174"/>
          </a:xfrm>
          <a:prstGeom prst="rect">
            <a:avLst/>
          </a:prstGeom>
          <a:blipFill>
            <a:blip r:embed="rId6"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 name="矩形 9"/>
          <p:cNvSpPr/>
          <p:nvPr/>
        </p:nvSpPr>
        <p:spPr bwMode="auto">
          <a:xfrm>
            <a:off x="3276362" y="1610529"/>
            <a:ext cx="1321527" cy="1566174"/>
          </a:xfrm>
          <a:prstGeom prst="rect">
            <a:avLst/>
          </a:prstGeom>
          <a:blipFill>
            <a:blip r:embed="rId7" cstate="email">
              <a:extLst>
                <a:ext uri="{28A0092B-C50C-407E-A947-70E740481C1C}">
                  <a14:useLocalDpi xmlns:a14="http://schemas.microsoft.com/office/drawing/2010/main"/>
                </a:ext>
              </a:extLst>
            </a:blip>
            <a:stretch>
              <a:fillRect/>
            </a:stretch>
          </a:blip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1" name="矩形 10"/>
          <p:cNvSpPr/>
          <p:nvPr/>
        </p:nvSpPr>
        <p:spPr bwMode="auto">
          <a:xfrm>
            <a:off x="385230" y="3284715"/>
            <a:ext cx="1307649" cy="13392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latin typeface="+mn-ea"/>
              <a:ea typeface="+mn-ea"/>
            </a:endParaRPr>
          </a:p>
        </p:txBody>
      </p:sp>
      <p:sp>
        <p:nvSpPr>
          <p:cNvPr id="12" name="TextBox 11"/>
          <p:cNvSpPr txBox="1"/>
          <p:nvPr/>
        </p:nvSpPr>
        <p:spPr>
          <a:xfrm>
            <a:off x="447900" y="3284715"/>
            <a:ext cx="1138694" cy="1177245"/>
          </a:xfrm>
          <a:prstGeom prst="rect">
            <a:avLst/>
          </a:prstGeom>
          <a:noFill/>
        </p:spPr>
        <p:txBody>
          <a:bodyPr wrap="square" lIns="68562" tIns="34281" rIns="68562" bIns="34281" rtlCol="0">
            <a:spAutoFit/>
          </a:bodyPr>
          <a:lstStyle/>
          <a:p>
            <a:pPr algn="just"/>
            <a:r>
              <a:rPr lang="zh-CN" altLang="en-US" sz="1200" dirty="0">
                <a:solidFill>
                  <a:srgbClr val="F8F8F8"/>
                </a:solidFill>
                <a:latin typeface="+mn-ea"/>
                <a:ea typeface="+mn-ea"/>
              </a:rPr>
              <a:t>赵括，总经理。享受省政府特殊津贴专家，十二届市人大代表，行业内著名专家。</a:t>
            </a:r>
          </a:p>
        </p:txBody>
      </p:sp>
      <p:sp>
        <p:nvSpPr>
          <p:cNvPr id="13" name="矩形 12"/>
          <p:cNvSpPr/>
          <p:nvPr/>
        </p:nvSpPr>
        <p:spPr bwMode="auto">
          <a:xfrm>
            <a:off x="1818770" y="3284715"/>
            <a:ext cx="1326921" cy="13392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latin typeface="+mn-ea"/>
              <a:ea typeface="+mn-ea"/>
            </a:endParaRPr>
          </a:p>
        </p:txBody>
      </p:sp>
      <p:sp>
        <p:nvSpPr>
          <p:cNvPr id="14" name="TextBox 13"/>
          <p:cNvSpPr txBox="1"/>
          <p:nvPr/>
        </p:nvSpPr>
        <p:spPr>
          <a:xfrm>
            <a:off x="1881440" y="3348521"/>
            <a:ext cx="1147083" cy="1177245"/>
          </a:xfrm>
          <a:prstGeom prst="rect">
            <a:avLst/>
          </a:prstGeom>
          <a:noFill/>
        </p:spPr>
        <p:txBody>
          <a:bodyPr wrap="square" lIns="68562" tIns="34281" rIns="68562" bIns="34281" rtlCol="0">
            <a:spAutoFit/>
          </a:bodyPr>
          <a:lstStyle/>
          <a:p>
            <a:pPr algn="just"/>
            <a:r>
              <a:rPr lang="zh-CN" altLang="en-US" sz="1200" dirty="0">
                <a:solidFill>
                  <a:srgbClr val="F8F8F8"/>
                </a:solidFill>
                <a:latin typeface="+mn-ea"/>
                <a:ea typeface="+mn-ea"/>
              </a:rPr>
              <a:t>李小萌，总工程师，某大学博士，行业内著名专家。拥有</a:t>
            </a:r>
            <a:r>
              <a:rPr lang="en-US" altLang="zh-CN" sz="1200" dirty="0">
                <a:solidFill>
                  <a:srgbClr val="F8F8F8"/>
                </a:solidFill>
                <a:latin typeface="+mn-ea"/>
                <a:ea typeface="+mn-ea"/>
              </a:rPr>
              <a:t>30</a:t>
            </a:r>
            <a:r>
              <a:rPr lang="zh-CN" altLang="en-US" sz="1200" dirty="0">
                <a:solidFill>
                  <a:srgbClr val="F8F8F8"/>
                </a:solidFill>
                <a:latin typeface="+mn-ea"/>
                <a:ea typeface="+mn-ea"/>
              </a:rPr>
              <a:t>余年行业经验。</a:t>
            </a:r>
          </a:p>
        </p:txBody>
      </p:sp>
      <p:sp>
        <p:nvSpPr>
          <p:cNvPr id="15" name="矩形 14"/>
          <p:cNvSpPr/>
          <p:nvPr/>
        </p:nvSpPr>
        <p:spPr bwMode="auto">
          <a:xfrm>
            <a:off x="4733955" y="3284715"/>
            <a:ext cx="1322555" cy="13392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latin typeface="+mn-ea"/>
              <a:ea typeface="+mn-ea"/>
            </a:endParaRPr>
          </a:p>
        </p:txBody>
      </p:sp>
      <p:sp>
        <p:nvSpPr>
          <p:cNvPr id="16" name="TextBox 15"/>
          <p:cNvSpPr txBox="1"/>
          <p:nvPr/>
        </p:nvSpPr>
        <p:spPr>
          <a:xfrm>
            <a:off x="4796625" y="3348521"/>
            <a:ext cx="1118498" cy="1177245"/>
          </a:xfrm>
          <a:prstGeom prst="rect">
            <a:avLst/>
          </a:prstGeom>
          <a:noFill/>
        </p:spPr>
        <p:txBody>
          <a:bodyPr wrap="square" lIns="68562" tIns="34281" rIns="68562" bIns="34281" rtlCol="0">
            <a:spAutoFit/>
          </a:bodyPr>
          <a:lstStyle/>
          <a:p>
            <a:pPr algn="just"/>
            <a:r>
              <a:rPr lang="zh-CN" altLang="en-US" sz="1200" dirty="0">
                <a:solidFill>
                  <a:srgbClr val="F8F8F8"/>
                </a:solidFill>
                <a:latin typeface="+mn-ea"/>
                <a:ea typeface="+mn-ea"/>
              </a:rPr>
              <a:t>张无忌，执行总监，行业内著名专家。成功操作多个大型项目，经验丰富。</a:t>
            </a:r>
          </a:p>
        </p:txBody>
      </p:sp>
      <p:sp>
        <p:nvSpPr>
          <p:cNvPr id="17" name="矩形 16"/>
          <p:cNvSpPr/>
          <p:nvPr/>
        </p:nvSpPr>
        <p:spPr bwMode="auto">
          <a:xfrm>
            <a:off x="3291522" y="3284715"/>
            <a:ext cx="1306368" cy="1339263"/>
          </a:xfrm>
          <a:prstGeom prst="rect">
            <a:avLst/>
          </a:prstGeom>
          <a:solidFill>
            <a:schemeClr val="bg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latin typeface="+mn-ea"/>
              <a:ea typeface="+mn-ea"/>
            </a:endParaRPr>
          </a:p>
        </p:txBody>
      </p:sp>
      <p:sp>
        <p:nvSpPr>
          <p:cNvPr id="18" name="TextBox 17"/>
          <p:cNvSpPr txBox="1"/>
          <p:nvPr/>
        </p:nvSpPr>
        <p:spPr>
          <a:xfrm>
            <a:off x="3354192" y="3348521"/>
            <a:ext cx="1158479" cy="1177245"/>
          </a:xfrm>
          <a:prstGeom prst="rect">
            <a:avLst/>
          </a:prstGeom>
          <a:noFill/>
        </p:spPr>
        <p:txBody>
          <a:bodyPr wrap="square" lIns="68562" tIns="34281" rIns="68562" bIns="34281" rtlCol="0">
            <a:spAutoFit/>
          </a:bodyPr>
          <a:lstStyle/>
          <a:p>
            <a:pPr algn="just"/>
            <a:r>
              <a:rPr lang="zh-CN" altLang="en-US" sz="1200" dirty="0">
                <a:solidFill>
                  <a:srgbClr val="F8F8F8"/>
                </a:solidFill>
                <a:latin typeface="+mn-ea"/>
                <a:ea typeface="+mn-ea"/>
              </a:rPr>
              <a:t>张均益，副总经理，行业内著名专家。成功操作多个大型项目，经验丰富。</a:t>
            </a:r>
          </a:p>
        </p:txBody>
      </p:sp>
      <p:pic>
        <p:nvPicPr>
          <p:cNvPr id="6" name="图片 5"/>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6407487" y="2463738"/>
            <a:ext cx="2551657" cy="1767729"/>
          </a:xfrm>
          <a:prstGeom prst="rect">
            <a:avLst/>
          </a:prstGeom>
        </p:spPr>
      </p:pic>
    </p:spTree>
    <p:extLst>
      <p:ext uri="{BB962C8B-B14F-4D97-AF65-F5344CB8AC3E}">
        <p14:creationId xmlns:p14="http://schemas.microsoft.com/office/powerpoint/2010/main" val="1397501841"/>
      </p:ext>
    </p:extLst>
  </p:cSld>
  <p:clrMapOvr>
    <a:masterClrMapping/>
  </p:clrMapOvr>
  <mc:AlternateContent xmlns:mc="http://schemas.openxmlformats.org/markup-compatibility/2006" xmlns:p14="http://schemas.microsoft.com/office/powerpoint/2010/main">
    <mc:Choice Requires="p14">
      <p:transition spd="slow" advTm="14784">
        <p14:prism isInverted="1"/>
      </p:transition>
    </mc:Choice>
    <mc:Fallback xmlns="">
      <p:transition spd="slow" advTm="1478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3000"/>
                                            <p:tgtEl>
                                              <p:spTgt spid="4"/>
                                            </p:tgtEl>
                                          </p:cBhvr>
                                        </p:animEffect>
                                      </p:childTnLst>
                                    </p:cTn>
                                  </p:par>
                                </p:childTnLst>
                              </p:cTn>
                            </p:par>
                            <p:par>
                              <p:cTn id="20" fill="hold">
                                <p:stCondLst>
                                  <p:cond delay="3950"/>
                                </p:stCondLst>
                                <p:childTnLst>
                                  <p:par>
                                    <p:cTn id="21" presetID="2" presetClass="entr" presetSubtype="1" fill="hold" grpId="0" nodeType="afterEffect" p14:presetBounceEnd="40000">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40000">
                                          <p:cBhvr additive="base">
                                            <p:cTn id="23" dur="500" fill="hold"/>
                                            <p:tgtEl>
                                              <p:spTgt spid="5"/>
                                            </p:tgtEl>
                                            <p:attrNameLst>
                                              <p:attrName>ppt_x</p:attrName>
                                            </p:attrNameLst>
                                          </p:cBhvr>
                                          <p:tavLst>
                                            <p:tav tm="0">
                                              <p:val>
                                                <p:strVal val="#ppt_x"/>
                                              </p:val>
                                            </p:tav>
                                            <p:tav tm="100000">
                                              <p:val>
                                                <p:strVal val="#ppt_x"/>
                                              </p:val>
                                            </p:tav>
                                          </p:tavLst>
                                        </p:anim>
                                        <p:anim calcmode="lin" valueType="num" p14:bounceEnd="40000">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445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300"/>
                                            <p:tgtEl>
                                              <p:spTgt spid="11"/>
                                            </p:tgtEl>
                                          </p:cBhvr>
                                        </p:animEffect>
                                      </p:childTnLst>
                                    </p:cTn>
                                  </p:par>
                                </p:childTnLst>
                              </p:cTn>
                            </p:par>
                            <p:par>
                              <p:cTn id="29" fill="hold">
                                <p:stCondLst>
                                  <p:cond delay="475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style.rotation</p:attrName>
                                            </p:attrNameLst>
                                          </p:cBhvr>
                                          <p:tavLst>
                                            <p:tav tm="0">
                                              <p:val>
                                                <p:fltVal val="90"/>
                                              </p:val>
                                            </p:tav>
                                            <p:tav tm="100000">
                                              <p:val>
                                                <p:fltVal val="0"/>
                                              </p:val>
                                            </p:tav>
                                          </p:tavLst>
                                        </p:anim>
                                        <p:animEffect transition="in" filter="fade">
                                          <p:cBhvr>
                                            <p:cTn id="35" dur="1000"/>
                                            <p:tgtEl>
                                              <p:spTgt spid="12"/>
                                            </p:tgtEl>
                                          </p:cBhvr>
                                        </p:animEffect>
                                      </p:childTnLst>
                                    </p:cTn>
                                  </p:par>
                                </p:childTnLst>
                              </p:cTn>
                            </p:par>
                            <p:par>
                              <p:cTn id="36" fill="hold">
                                <p:stCondLst>
                                  <p:cond delay="5750"/>
                                </p:stCondLst>
                                <p:childTnLst>
                                  <p:par>
                                    <p:cTn id="37" presetID="2" presetClass="entr" presetSubtype="1" fill="hold" grpId="0" nodeType="afterEffect" p14:presetBounceEnd="40000">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14:bounceEnd="40000">
                                          <p:cBhvr additive="base">
                                            <p:cTn id="39" dur="500" fill="hold"/>
                                            <p:tgtEl>
                                              <p:spTgt spid="8"/>
                                            </p:tgtEl>
                                            <p:attrNameLst>
                                              <p:attrName>ppt_x</p:attrName>
                                            </p:attrNameLst>
                                          </p:cBhvr>
                                          <p:tavLst>
                                            <p:tav tm="0">
                                              <p:val>
                                                <p:strVal val="#ppt_x"/>
                                              </p:val>
                                            </p:tav>
                                            <p:tav tm="100000">
                                              <p:val>
                                                <p:strVal val="#ppt_x"/>
                                              </p:val>
                                            </p:tav>
                                          </p:tavLst>
                                        </p:anim>
                                        <p:anim calcmode="lin" valueType="num" p14:bounceEnd="40000">
                                          <p:cBhvr additive="base">
                                            <p:cTn id="40" dur="500" fill="hold"/>
                                            <p:tgtEl>
                                              <p:spTgt spid="8"/>
                                            </p:tgtEl>
                                            <p:attrNameLst>
                                              <p:attrName>ppt_y</p:attrName>
                                            </p:attrNameLst>
                                          </p:cBhvr>
                                          <p:tavLst>
                                            <p:tav tm="0">
                                              <p:val>
                                                <p:strVal val="0-#ppt_h/2"/>
                                              </p:val>
                                            </p:tav>
                                            <p:tav tm="100000">
                                              <p:val>
                                                <p:strVal val="#ppt_y"/>
                                              </p:val>
                                            </p:tav>
                                          </p:tavLst>
                                        </p:anim>
                                      </p:childTnLst>
                                    </p:cTn>
                                  </p:par>
                                </p:childTnLst>
                              </p:cTn>
                            </p:par>
                            <p:par>
                              <p:cTn id="41" fill="hold">
                                <p:stCondLst>
                                  <p:cond delay="625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300"/>
                                            <p:tgtEl>
                                              <p:spTgt spid="13"/>
                                            </p:tgtEl>
                                          </p:cBhvr>
                                        </p:animEffect>
                                      </p:childTnLst>
                                    </p:cTn>
                                  </p:par>
                                </p:childTnLst>
                              </p:cTn>
                            </p:par>
                            <p:par>
                              <p:cTn id="45" fill="hold">
                                <p:stCondLst>
                                  <p:cond delay="6550"/>
                                </p:stCondLst>
                                <p:childTnLst>
                                  <p:par>
                                    <p:cTn id="46" presetID="31"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ppt_w</p:attrName>
                                            </p:attrNameLst>
                                          </p:cBhvr>
                                          <p:tavLst>
                                            <p:tav tm="0">
                                              <p:val>
                                                <p:fltVal val="0"/>
                                              </p:val>
                                            </p:tav>
                                            <p:tav tm="100000">
                                              <p:val>
                                                <p:strVal val="#ppt_w"/>
                                              </p:val>
                                            </p:tav>
                                          </p:tavLst>
                                        </p:anim>
                                        <p:anim calcmode="lin" valueType="num">
                                          <p:cBhvr>
                                            <p:cTn id="49" dur="1000" fill="hold"/>
                                            <p:tgtEl>
                                              <p:spTgt spid="14"/>
                                            </p:tgtEl>
                                            <p:attrNameLst>
                                              <p:attrName>ppt_h</p:attrName>
                                            </p:attrNameLst>
                                          </p:cBhvr>
                                          <p:tavLst>
                                            <p:tav tm="0">
                                              <p:val>
                                                <p:fltVal val="0"/>
                                              </p:val>
                                            </p:tav>
                                            <p:tav tm="100000">
                                              <p:val>
                                                <p:strVal val="#ppt_h"/>
                                              </p:val>
                                            </p:tav>
                                          </p:tavLst>
                                        </p:anim>
                                        <p:anim calcmode="lin" valueType="num">
                                          <p:cBhvr>
                                            <p:cTn id="50" dur="1000" fill="hold"/>
                                            <p:tgtEl>
                                              <p:spTgt spid="14"/>
                                            </p:tgtEl>
                                            <p:attrNameLst>
                                              <p:attrName>style.rotation</p:attrName>
                                            </p:attrNameLst>
                                          </p:cBhvr>
                                          <p:tavLst>
                                            <p:tav tm="0">
                                              <p:val>
                                                <p:fltVal val="90"/>
                                              </p:val>
                                            </p:tav>
                                            <p:tav tm="100000">
                                              <p:val>
                                                <p:fltVal val="0"/>
                                              </p:val>
                                            </p:tav>
                                          </p:tavLst>
                                        </p:anim>
                                        <p:animEffect transition="in" filter="fade">
                                          <p:cBhvr>
                                            <p:cTn id="51" dur="1000"/>
                                            <p:tgtEl>
                                              <p:spTgt spid="14"/>
                                            </p:tgtEl>
                                          </p:cBhvr>
                                        </p:animEffect>
                                      </p:childTnLst>
                                    </p:cTn>
                                  </p:par>
                                </p:childTnLst>
                              </p:cTn>
                            </p:par>
                            <p:par>
                              <p:cTn id="52" fill="hold">
                                <p:stCondLst>
                                  <p:cond delay="7550"/>
                                </p:stCondLst>
                                <p:childTnLst>
                                  <p:par>
                                    <p:cTn id="53" presetID="2" presetClass="entr" presetSubtype="1" fill="hold" grpId="0" nodeType="afterEffect" p14:presetBounceEnd="40000">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14:bounceEnd="40000">
                                          <p:cBhvr additive="base">
                                            <p:cTn id="55" dur="500" fill="hold"/>
                                            <p:tgtEl>
                                              <p:spTgt spid="10"/>
                                            </p:tgtEl>
                                            <p:attrNameLst>
                                              <p:attrName>ppt_x</p:attrName>
                                            </p:attrNameLst>
                                          </p:cBhvr>
                                          <p:tavLst>
                                            <p:tav tm="0">
                                              <p:val>
                                                <p:strVal val="#ppt_x"/>
                                              </p:val>
                                            </p:tav>
                                            <p:tav tm="100000">
                                              <p:val>
                                                <p:strVal val="#ppt_x"/>
                                              </p:val>
                                            </p:tav>
                                          </p:tavLst>
                                        </p:anim>
                                        <p:anim calcmode="lin" valueType="num" p14:bounceEnd="40000">
                                          <p:cBhvr additive="base">
                                            <p:cTn id="56" dur="500" fill="hold"/>
                                            <p:tgtEl>
                                              <p:spTgt spid="10"/>
                                            </p:tgtEl>
                                            <p:attrNameLst>
                                              <p:attrName>ppt_y</p:attrName>
                                            </p:attrNameLst>
                                          </p:cBhvr>
                                          <p:tavLst>
                                            <p:tav tm="0">
                                              <p:val>
                                                <p:strVal val="0-#ppt_h/2"/>
                                              </p:val>
                                            </p:tav>
                                            <p:tav tm="100000">
                                              <p:val>
                                                <p:strVal val="#ppt_y"/>
                                              </p:val>
                                            </p:tav>
                                          </p:tavLst>
                                        </p:anim>
                                      </p:childTnLst>
                                    </p:cTn>
                                  </p:par>
                                </p:childTnLst>
                              </p:cTn>
                            </p:par>
                            <p:par>
                              <p:cTn id="57" fill="hold">
                                <p:stCondLst>
                                  <p:cond delay="805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300"/>
                                            <p:tgtEl>
                                              <p:spTgt spid="17"/>
                                            </p:tgtEl>
                                          </p:cBhvr>
                                        </p:animEffect>
                                      </p:childTnLst>
                                    </p:cTn>
                                  </p:par>
                                </p:childTnLst>
                              </p:cTn>
                            </p:par>
                            <p:par>
                              <p:cTn id="61" fill="hold">
                                <p:stCondLst>
                                  <p:cond delay="8350"/>
                                </p:stCondLst>
                                <p:childTnLst>
                                  <p:par>
                                    <p:cTn id="62" presetID="31"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childTnLst>
                              </p:cTn>
                            </p:par>
                            <p:par>
                              <p:cTn id="68" fill="hold">
                                <p:stCondLst>
                                  <p:cond delay="9350"/>
                                </p:stCondLst>
                                <p:childTnLst>
                                  <p:par>
                                    <p:cTn id="69" presetID="2" presetClass="entr" presetSubtype="1" fill="hold" grpId="0" nodeType="afterEffect" p14:presetBounceEnd="40000">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14:bounceEnd="40000">
                                          <p:cBhvr additive="base">
                                            <p:cTn id="71" dur="500" fill="hold"/>
                                            <p:tgtEl>
                                              <p:spTgt spid="9"/>
                                            </p:tgtEl>
                                            <p:attrNameLst>
                                              <p:attrName>ppt_x</p:attrName>
                                            </p:attrNameLst>
                                          </p:cBhvr>
                                          <p:tavLst>
                                            <p:tav tm="0">
                                              <p:val>
                                                <p:strVal val="#ppt_x"/>
                                              </p:val>
                                            </p:tav>
                                            <p:tav tm="100000">
                                              <p:val>
                                                <p:strVal val="#ppt_x"/>
                                              </p:val>
                                            </p:tav>
                                          </p:tavLst>
                                        </p:anim>
                                        <p:anim calcmode="lin" valueType="num" p14:bounceEnd="40000">
                                          <p:cBhvr additive="base">
                                            <p:cTn id="72" dur="500" fill="hold"/>
                                            <p:tgtEl>
                                              <p:spTgt spid="9"/>
                                            </p:tgtEl>
                                            <p:attrNameLst>
                                              <p:attrName>ppt_y</p:attrName>
                                            </p:attrNameLst>
                                          </p:cBhvr>
                                          <p:tavLst>
                                            <p:tav tm="0">
                                              <p:val>
                                                <p:strVal val="0-#ppt_h/2"/>
                                              </p:val>
                                            </p:tav>
                                            <p:tav tm="100000">
                                              <p:val>
                                                <p:strVal val="#ppt_y"/>
                                              </p:val>
                                            </p:tav>
                                          </p:tavLst>
                                        </p:anim>
                                      </p:childTnLst>
                                    </p:cTn>
                                  </p:par>
                                </p:childTnLst>
                              </p:cTn>
                            </p:par>
                            <p:par>
                              <p:cTn id="73" fill="hold">
                                <p:stCondLst>
                                  <p:cond delay="9850"/>
                                </p:stCondLst>
                                <p:childTnLst>
                                  <p:par>
                                    <p:cTn id="74" presetID="22" presetClass="entr" presetSubtype="1"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up)">
                                          <p:cBhvr>
                                            <p:cTn id="76" dur="300"/>
                                            <p:tgtEl>
                                              <p:spTgt spid="15"/>
                                            </p:tgtEl>
                                          </p:cBhvr>
                                        </p:animEffect>
                                      </p:childTnLst>
                                    </p:cTn>
                                  </p:par>
                                </p:childTnLst>
                              </p:cTn>
                            </p:par>
                            <p:par>
                              <p:cTn id="77" fill="hold">
                                <p:stCondLst>
                                  <p:cond delay="10150"/>
                                </p:stCondLst>
                                <p:childTnLst>
                                  <p:par>
                                    <p:cTn id="78" presetID="31"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1000" fill="hold"/>
                                            <p:tgtEl>
                                              <p:spTgt spid="16"/>
                                            </p:tgtEl>
                                            <p:attrNameLst>
                                              <p:attrName>ppt_w</p:attrName>
                                            </p:attrNameLst>
                                          </p:cBhvr>
                                          <p:tavLst>
                                            <p:tav tm="0">
                                              <p:val>
                                                <p:fltVal val="0"/>
                                              </p:val>
                                            </p:tav>
                                            <p:tav tm="100000">
                                              <p:val>
                                                <p:strVal val="#ppt_w"/>
                                              </p:val>
                                            </p:tav>
                                          </p:tavLst>
                                        </p:anim>
                                        <p:anim calcmode="lin" valueType="num">
                                          <p:cBhvr>
                                            <p:cTn id="81" dur="1000" fill="hold"/>
                                            <p:tgtEl>
                                              <p:spTgt spid="16"/>
                                            </p:tgtEl>
                                            <p:attrNameLst>
                                              <p:attrName>ppt_h</p:attrName>
                                            </p:attrNameLst>
                                          </p:cBhvr>
                                          <p:tavLst>
                                            <p:tav tm="0">
                                              <p:val>
                                                <p:fltVal val="0"/>
                                              </p:val>
                                            </p:tav>
                                            <p:tav tm="100000">
                                              <p:val>
                                                <p:strVal val="#ppt_h"/>
                                              </p:val>
                                            </p:tav>
                                          </p:tavLst>
                                        </p:anim>
                                        <p:anim calcmode="lin" valueType="num">
                                          <p:cBhvr>
                                            <p:cTn id="82" dur="1000" fill="hold"/>
                                            <p:tgtEl>
                                              <p:spTgt spid="16"/>
                                            </p:tgtEl>
                                            <p:attrNameLst>
                                              <p:attrName>style.rotation</p:attrName>
                                            </p:attrNameLst>
                                          </p:cBhvr>
                                          <p:tavLst>
                                            <p:tav tm="0">
                                              <p:val>
                                                <p:fltVal val="90"/>
                                              </p:val>
                                            </p:tav>
                                            <p:tav tm="100000">
                                              <p:val>
                                                <p:fltVal val="0"/>
                                              </p:val>
                                            </p:tav>
                                          </p:tavLst>
                                        </p:anim>
                                        <p:animEffect transition="in" filter="fade">
                                          <p:cBhvr>
                                            <p:cTn id="83" dur="1000"/>
                                            <p:tgtEl>
                                              <p:spTgt spid="16"/>
                                            </p:tgtEl>
                                          </p:cBhvr>
                                        </p:animEffect>
                                      </p:childTnLst>
                                    </p:cTn>
                                  </p:par>
                                  <p:par>
                                    <p:cTn id="84" presetID="63" presetClass="path" presetSubtype="0" accel="50000" decel="50000" fill="hold" nodeType="withEffect">
                                      <p:stCondLst>
                                        <p:cond delay="0"/>
                                      </p:stCondLst>
                                      <p:childTnLst>
                                        <p:animMotion origin="layout" path="M -2.1777E-6 3.33333E-6 L 0.28451 3.33333E-6 " pathEditMode="relative" rAng="0" ptsTypes="AA">
                                          <p:cBhvr>
                                            <p:cTn id="85" dur="4000" fill="hold"/>
                                            <p:tgtEl>
                                              <p:spTgt spid="4"/>
                                            </p:tgtEl>
                                            <p:attrNameLst>
                                              <p:attrName>ppt_x</p:attrName>
                                              <p:attrName>ppt_y</p:attrName>
                                            </p:attrNameLst>
                                          </p:cBhvr>
                                          <p:rCtr x="14219" y="0"/>
                                        </p:animMotion>
                                      </p:childTnLst>
                                    </p:cTn>
                                  </p:par>
                                  <p:par>
                                    <p:cTn id="86" presetID="2" presetClass="entr" presetSubtype="2" fill="hold" nodeType="with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2000" fill="hold"/>
                                            <p:tgtEl>
                                              <p:spTgt spid="6"/>
                                            </p:tgtEl>
                                            <p:attrNameLst>
                                              <p:attrName>ppt_x</p:attrName>
                                            </p:attrNameLst>
                                          </p:cBhvr>
                                          <p:tavLst>
                                            <p:tav tm="0">
                                              <p:val>
                                                <p:strVal val="1+#ppt_w/2"/>
                                              </p:val>
                                            </p:tav>
                                            <p:tav tm="100000">
                                              <p:val>
                                                <p:strVal val="#ppt_x"/>
                                              </p:val>
                                            </p:tav>
                                          </p:tavLst>
                                        </p:anim>
                                        <p:anim calcmode="lin" valueType="num">
                                          <p:cBhvr additive="base">
                                            <p:cTn id="89"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2"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right)">
                                          <p:cBhvr>
                                            <p:cTn id="19" dur="3000"/>
                                            <p:tgtEl>
                                              <p:spTgt spid="4"/>
                                            </p:tgtEl>
                                          </p:cBhvr>
                                        </p:animEffect>
                                      </p:childTnLst>
                                    </p:cTn>
                                  </p:par>
                                </p:childTnLst>
                              </p:cTn>
                            </p:par>
                            <p:par>
                              <p:cTn id="20" fill="hold">
                                <p:stCondLst>
                                  <p:cond delay="3950"/>
                                </p:stCondLst>
                                <p:childTnLst>
                                  <p:par>
                                    <p:cTn id="21" presetID="2" presetClass="entr" presetSubtype="1" fill="hold" grpId="0"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ppt_x"/>
                                              </p:val>
                                            </p:tav>
                                            <p:tav tm="100000">
                                              <p:val>
                                                <p:strVal val="#ppt_x"/>
                                              </p:val>
                                            </p:tav>
                                          </p:tavLst>
                                        </p:anim>
                                        <p:anim calcmode="lin" valueType="num">
                                          <p:cBhvr additive="base">
                                            <p:cTn id="24" dur="500" fill="hold"/>
                                            <p:tgtEl>
                                              <p:spTgt spid="5"/>
                                            </p:tgtEl>
                                            <p:attrNameLst>
                                              <p:attrName>ppt_y</p:attrName>
                                            </p:attrNameLst>
                                          </p:cBhvr>
                                          <p:tavLst>
                                            <p:tav tm="0">
                                              <p:val>
                                                <p:strVal val="0-#ppt_h/2"/>
                                              </p:val>
                                            </p:tav>
                                            <p:tav tm="100000">
                                              <p:val>
                                                <p:strVal val="#ppt_y"/>
                                              </p:val>
                                            </p:tav>
                                          </p:tavLst>
                                        </p:anim>
                                      </p:childTnLst>
                                    </p:cTn>
                                  </p:par>
                                </p:childTnLst>
                              </p:cTn>
                            </p:par>
                            <p:par>
                              <p:cTn id="25" fill="hold">
                                <p:stCondLst>
                                  <p:cond delay="4450"/>
                                </p:stCondLst>
                                <p:childTnLst>
                                  <p:par>
                                    <p:cTn id="26" presetID="22" presetClass="entr" presetSubtype="1" fill="hold" grpId="0" nodeType="afterEffect">
                                      <p:stCondLst>
                                        <p:cond delay="0"/>
                                      </p:stCondLst>
                                      <p:childTnLst>
                                        <p:set>
                                          <p:cBhvr>
                                            <p:cTn id="27" dur="1" fill="hold">
                                              <p:stCondLst>
                                                <p:cond delay="0"/>
                                              </p:stCondLst>
                                            </p:cTn>
                                            <p:tgtEl>
                                              <p:spTgt spid="11"/>
                                            </p:tgtEl>
                                            <p:attrNameLst>
                                              <p:attrName>style.visibility</p:attrName>
                                            </p:attrNameLst>
                                          </p:cBhvr>
                                          <p:to>
                                            <p:strVal val="visible"/>
                                          </p:to>
                                        </p:set>
                                        <p:animEffect transition="in" filter="wipe(up)">
                                          <p:cBhvr>
                                            <p:cTn id="28" dur="300"/>
                                            <p:tgtEl>
                                              <p:spTgt spid="11"/>
                                            </p:tgtEl>
                                          </p:cBhvr>
                                        </p:animEffect>
                                      </p:childTnLst>
                                    </p:cTn>
                                  </p:par>
                                </p:childTnLst>
                              </p:cTn>
                            </p:par>
                            <p:par>
                              <p:cTn id="29" fill="hold">
                                <p:stCondLst>
                                  <p:cond delay="4750"/>
                                </p:stCondLst>
                                <p:childTnLst>
                                  <p:par>
                                    <p:cTn id="30" presetID="31" presetClass="entr" presetSubtype="0" fill="hold" grpId="0" nodeType="afterEffect">
                                      <p:stCondLst>
                                        <p:cond delay="0"/>
                                      </p:stCondLst>
                                      <p:childTnLst>
                                        <p:set>
                                          <p:cBhvr>
                                            <p:cTn id="31" dur="1" fill="hold">
                                              <p:stCondLst>
                                                <p:cond delay="0"/>
                                              </p:stCondLst>
                                            </p:cTn>
                                            <p:tgtEl>
                                              <p:spTgt spid="12"/>
                                            </p:tgtEl>
                                            <p:attrNameLst>
                                              <p:attrName>style.visibility</p:attrName>
                                            </p:attrNameLst>
                                          </p:cBhvr>
                                          <p:to>
                                            <p:strVal val="visible"/>
                                          </p:to>
                                        </p:set>
                                        <p:anim calcmode="lin" valueType="num">
                                          <p:cBhvr>
                                            <p:cTn id="32" dur="1000" fill="hold"/>
                                            <p:tgtEl>
                                              <p:spTgt spid="12"/>
                                            </p:tgtEl>
                                            <p:attrNameLst>
                                              <p:attrName>ppt_w</p:attrName>
                                            </p:attrNameLst>
                                          </p:cBhvr>
                                          <p:tavLst>
                                            <p:tav tm="0">
                                              <p:val>
                                                <p:fltVal val="0"/>
                                              </p:val>
                                            </p:tav>
                                            <p:tav tm="100000">
                                              <p:val>
                                                <p:strVal val="#ppt_w"/>
                                              </p:val>
                                            </p:tav>
                                          </p:tavLst>
                                        </p:anim>
                                        <p:anim calcmode="lin" valueType="num">
                                          <p:cBhvr>
                                            <p:cTn id="33" dur="1000" fill="hold"/>
                                            <p:tgtEl>
                                              <p:spTgt spid="12"/>
                                            </p:tgtEl>
                                            <p:attrNameLst>
                                              <p:attrName>ppt_h</p:attrName>
                                            </p:attrNameLst>
                                          </p:cBhvr>
                                          <p:tavLst>
                                            <p:tav tm="0">
                                              <p:val>
                                                <p:fltVal val="0"/>
                                              </p:val>
                                            </p:tav>
                                            <p:tav tm="100000">
                                              <p:val>
                                                <p:strVal val="#ppt_h"/>
                                              </p:val>
                                            </p:tav>
                                          </p:tavLst>
                                        </p:anim>
                                        <p:anim calcmode="lin" valueType="num">
                                          <p:cBhvr>
                                            <p:cTn id="34" dur="1000" fill="hold"/>
                                            <p:tgtEl>
                                              <p:spTgt spid="12"/>
                                            </p:tgtEl>
                                            <p:attrNameLst>
                                              <p:attrName>style.rotation</p:attrName>
                                            </p:attrNameLst>
                                          </p:cBhvr>
                                          <p:tavLst>
                                            <p:tav tm="0">
                                              <p:val>
                                                <p:fltVal val="90"/>
                                              </p:val>
                                            </p:tav>
                                            <p:tav tm="100000">
                                              <p:val>
                                                <p:fltVal val="0"/>
                                              </p:val>
                                            </p:tav>
                                          </p:tavLst>
                                        </p:anim>
                                        <p:animEffect transition="in" filter="fade">
                                          <p:cBhvr>
                                            <p:cTn id="35" dur="1000"/>
                                            <p:tgtEl>
                                              <p:spTgt spid="12"/>
                                            </p:tgtEl>
                                          </p:cBhvr>
                                        </p:animEffect>
                                      </p:childTnLst>
                                    </p:cTn>
                                  </p:par>
                                </p:childTnLst>
                              </p:cTn>
                            </p:par>
                            <p:par>
                              <p:cTn id="36" fill="hold">
                                <p:stCondLst>
                                  <p:cond delay="5750"/>
                                </p:stCondLst>
                                <p:childTnLst>
                                  <p:par>
                                    <p:cTn id="37" presetID="2" presetClass="entr" presetSubtype="1" fill="hold" grpId="0" nodeType="afterEffect">
                                      <p:stCondLst>
                                        <p:cond delay="0"/>
                                      </p:stCondLst>
                                      <p:childTnLst>
                                        <p:set>
                                          <p:cBhvr>
                                            <p:cTn id="38" dur="1" fill="hold">
                                              <p:stCondLst>
                                                <p:cond delay="0"/>
                                              </p:stCondLst>
                                            </p:cTn>
                                            <p:tgtEl>
                                              <p:spTgt spid="8"/>
                                            </p:tgtEl>
                                            <p:attrNameLst>
                                              <p:attrName>style.visibility</p:attrName>
                                            </p:attrNameLst>
                                          </p:cBhvr>
                                          <p:to>
                                            <p:strVal val="visible"/>
                                          </p:to>
                                        </p:set>
                                        <p:anim calcmode="lin" valueType="num">
                                          <p:cBhvr additive="base">
                                            <p:cTn id="39" dur="500" fill="hold"/>
                                            <p:tgtEl>
                                              <p:spTgt spid="8"/>
                                            </p:tgtEl>
                                            <p:attrNameLst>
                                              <p:attrName>ppt_x</p:attrName>
                                            </p:attrNameLst>
                                          </p:cBhvr>
                                          <p:tavLst>
                                            <p:tav tm="0">
                                              <p:val>
                                                <p:strVal val="#ppt_x"/>
                                              </p:val>
                                            </p:tav>
                                            <p:tav tm="100000">
                                              <p:val>
                                                <p:strVal val="#ppt_x"/>
                                              </p:val>
                                            </p:tav>
                                          </p:tavLst>
                                        </p:anim>
                                        <p:anim calcmode="lin" valueType="num">
                                          <p:cBhvr additive="base">
                                            <p:cTn id="40" dur="500" fill="hold"/>
                                            <p:tgtEl>
                                              <p:spTgt spid="8"/>
                                            </p:tgtEl>
                                            <p:attrNameLst>
                                              <p:attrName>ppt_y</p:attrName>
                                            </p:attrNameLst>
                                          </p:cBhvr>
                                          <p:tavLst>
                                            <p:tav tm="0">
                                              <p:val>
                                                <p:strVal val="0-#ppt_h/2"/>
                                              </p:val>
                                            </p:tav>
                                            <p:tav tm="100000">
                                              <p:val>
                                                <p:strVal val="#ppt_y"/>
                                              </p:val>
                                            </p:tav>
                                          </p:tavLst>
                                        </p:anim>
                                      </p:childTnLst>
                                    </p:cTn>
                                  </p:par>
                                </p:childTnLst>
                              </p:cTn>
                            </p:par>
                            <p:par>
                              <p:cTn id="41" fill="hold">
                                <p:stCondLst>
                                  <p:cond delay="6250"/>
                                </p:stCondLst>
                                <p:childTnLst>
                                  <p:par>
                                    <p:cTn id="42" presetID="22" presetClass="entr" presetSubtype="1" fill="hold" grpId="0" nodeType="afterEffect">
                                      <p:stCondLst>
                                        <p:cond delay="0"/>
                                      </p:stCondLst>
                                      <p:childTnLst>
                                        <p:set>
                                          <p:cBhvr>
                                            <p:cTn id="43" dur="1" fill="hold">
                                              <p:stCondLst>
                                                <p:cond delay="0"/>
                                              </p:stCondLst>
                                            </p:cTn>
                                            <p:tgtEl>
                                              <p:spTgt spid="13"/>
                                            </p:tgtEl>
                                            <p:attrNameLst>
                                              <p:attrName>style.visibility</p:attrName>
                                            </p:attrNameLst>
                                          </p:cBhvr>
                                          <p:to>
                                            <p:strVal val="visible"/>
                                          </p:to>
                                        </p:set>
                                        <p:animEffect transition="in" filter="wipe(up)">
                                          <p:cBhvr>
                                            <p:cTn id="44" dur="300"/>
                                            <p:tgtEl>
                                              <p:spTgt spid="13"/>
                                            </p:tgtEl>
                                          </p:cBhvr>
                                        </p:animEffect>
                                      </p:childTnLst>
                                    </p:cTn>
                                  </p:par>
                                </p:childTnLst>
                              </p:cTn>
                            </p:par>
                            <p:par>
                              <p:cTn id="45" fill="hold">
                                <p:stCondLst>
                                  <p:cond delay="6550"/>
                                </p:stCondLst>
                                <p:childTnLst>
                                  <p:par>
                                    <p:cTn id="46" presetID="31" presetClass="entr" presetSubtype="0" fill="hold" grpId="0" nodeType="afterEffect">
                                      <p:stCondLst>
                                        <p:cond delay="0"/>
                                      </p:stCondLst>
                                      <p:childTnLst>
                                        <p:set>
                                          <p:cBhvr>
                                            <p:cTn id="47" dur="1" fill="hold">
                                              <p:stCondLst>
                                                <p:cond delay="0"/>
                                              </p:stCondLst>
                                            </p:cTn>
                                            <p:tgtEl>
                                              <p:spTgt spid="14"/>
                                            </p:tgtEl>
                                            <p:attrNameLst>
                                              <p:attrName>style.visibility</p:attrName>
                                            </p:attrNameLst>
                                          </p:cBhvr>
                                          <p:to>
                                            <p:strVal val="visible"/>
                                          </p:to>
                                        </p:set>
                                        <p:anim calcmode="lin" valueType="num">
                                          <p:cBhvr>
                                            <p:cTn id="48" dur="1000" fill="hold"/>
                                            <p:tgtEl>
                                              <p:spTgt spid="14"/>
                                            </p:tgtEl>
                                            <p:attrNameLst>
                                              <p:attrName>ppt_w</p:attrName>
                                            </p:attrNameLst>
                                          </p:cBhvr>
                                          <p:tavLst>
                                            <p:tav tm="0">
                                              <p:val>
                                                <p:fltVal val="0"/>
                                              </p:val>
                                            </p:tav>
                                            <p:tav tm="100000">
                                              <p:val>
                                                <p:strVal val="#ppt_w"/>
                                              </p:val>
                                            </p:tav>
                                          </p:tavLst>
                                        </p:anim>
                                        <p:anim calcmode="lin" valueType="num">
                                          <p:cBhvr>
                                            <p:cTn id="49" dur="1000" fill="hold"/>
                                            <p:tgtEl>
                                              <p:spTgt spid="14"/>
                                            </p:tgtEl>
                                            <p:attrNameLst>
                                              <p:attrName>ppt_h</p:attrName>
                                            </p:attrNameLst>
                                          </p:cBhvr>
                                          <p:tavLst>
                                            <p:tav tm="0">
                                              <p:val>
                                                <p:fltVal val="0"/>
                                              </p:val>
                                            </p:tav>
                                            <p:tav tm="100000">
                                              <p:val>
                                                <p:strVal val="#ppt_h"/>
                                              </p:val>
                                            </p:tav>
                                          </p:tavLst>
                                        </p:anim>
                                        <p:anim calcmode="lin" valueType="num">
                                          <p:cBhvr>
                                            <p:cTn id="50" dur="1000" fill="hold"/>
                                            <p:tgtEl>
                                              <p:spTgt spid="14"/>
                                            </p:tgtEl>
                                            <p:attrNameLst>
                                              <p:attrName>style.rotation</p:attrName>
                                            </p:attrNameLst>
                                          </p:cBhvr>
                                          <p:tavLst>
                                            <p:tav tm="0">
                                              <p:val>
                                                <p:fltVal val="90"/>
                                              </p:val>
                                            </p:tav>
                                            <p:tav tm="100000">
                                              <p:val>
                                                <p:fltVal val="0"/>
                                              </p:val>
                                            </p:tav>
                                          </p:tavLst>
                                        </p:anim>
                                        <p:animEffect transition="in" filter="fade">
                                          <p:cBhvr>
                                            <p:cTn id="51" dur="1000"/>
                                            <p:tgtEl>
                                              <p:spTgt spid="14"/>
                                            </p:tgtEl>
                                          </p:cBhvr>
                                        </p:animEffect>
                                      </p:childTnLst>
                                    </p:cTn>
                                  </p:par>
                                </p:childTnLst>
                              </p:cTn>
                            </p:par>
                            <p:par>
                              <p:cTn id="52" fill="hold">
                                <p:stCondLst>
                                  <p:cond delay="7550"/>
                                </p:stCondLst>
                                <p:childTnLst>
                                  <p:par>
                                    <p:cTn id="53" presetID="2" presetClass="entr" presetSubtype="1" fill="hold" grpId="0" nodeType="afterEffect">
                                      <p:stCondLst>
                                        <p:cond delay="0"/>
                                      </p:stCondLst>
                                      <p:childTnLst>
                                        <p:set>
                                          <p:cBhvr>
                                            <p:cTn id="54" dur="1" fill="hold">
                                              <p:stCondLst>
                                                <p:cond delay="0"/>
                                              </p:stCondLst>
                                            </p:cTn>
                                            <p:tgtEl>
                                              <p:spTgt spid="10"/>
                                            </p:tgtEl>
                                            <p:attrNameLst>
                                              <p:attrName>style.visibility</p:attrName>
                                            </p:attrNameLst>
                                          </p:cBhvr>
                                          <p:to>
                                            <p:strVal val="visible"/>
                                          </p:to>
                                        </p:set>
                                        <p:anim calcmode="lin" valueType="num">
                                          <p:cBhvr additive="base">
                                            <p:cTn id="55" dur="500" fill="hold"/>
                                            <p:tgtEl>
                                              <p:spTgt spid="10"/>
                                            </p:tgtEl>
                                            <p:attrNameLst>
                                              <p:attrName>ppt_x</p:attrName>
                                            </p:attrNameLst>
                                          </p:cBhvr>
                                          <p:tavLst>
                                            <p:tav tm="0">
                                              <p:val>
                                                <p:strVal val="#ppt_x"/>
                                              </p:val>
                                            </p:tav>
                                            <p:tav tm="100000">
                                              <p:val>
                                                <p:strVal val="#ppt_x"/>
                                              </p:val>
                                            </p:tav>
                                          </p:tavLst>
                                        </p:anim>
                                        <p:anim calcmode="lin" valueType="num">
                                          <p:cBhvr additive="base">
                                            <p:cTn id="56" dur="500" fill="hold"/>
                                            <p:tgtEl>
                                              <p:spTgt spid="10"/>
                                            </p:tgtEl>
                                            <p:attrNameLst>
                                              <p:attrName>ppt_y</p:attrName>
                                            </p:attrNameLst>
                                          </p:cBhvr>
                                          <p:tavLst>
                                            <p:tav tm="0">
                                              <p:val>
                                                <p:strVal val="0-#ppt_h/2"/>
                                              </p:val>
                                            </p:tav>
                                            <p:tav tm="100000">
                                              <p:val>
                                                <p:strVal val="#ppt_y"/>
                                              </p:val>
                                            </p:tav>
                                          </p:tavLst>
                                        </p:anim>
                                      </p:childTnLst>
                                    </p:cTn>
                                  </p:par>
                                </p:childTnLst>
                              </p:cTn>
                            </p:par>
                            <p:par>
                              <p:cTn id="57" fill="hold">
                                <p:stCondLst>
                                  <p:cond delay="8050"/>
                                </p:stCondLst>
                                <p:childTnLst>
                                  <p:par>
                                    <p:cTn id="58" presetID="22" presetClass="entr" presetSubtype="1" fill="hold" grpId="0" nodeType="afterEffect">
                                      <p:stCondLst>
                                        <p:cond delay="0"/>
                                      </p:stCondLst>
                                      <p:childTnLst>
                                        <p:set>
                                          <p:cBhvr>
                                            <p:cTn id="59" dur="1" fill="hold">
                                              <p:stCondLst>
                                                <p:cond delay="0"/>
                                              </p:stCondLst>
                                            </p:cTn>
                                            <p:tgtEl>
                                              <p:spTgt spid="17"/>
                                            </p:tgtEl>
                                            <p:attrNameLst>
                                              <p:attrName>style.visibility</p:attrName>
                                            </p:attrNameLst>
                                          </p:cBhvr>
                                          <p:to>
                                            <p:strVal val="visible"/>
                                          </p:to>
                                        </p:set>
                                        <p:animEffect transition="in" filter="wipe(up)">
                                          <p:cBhvr>
                                            <p:cTn id="60" dur="300"/>
                                            <p:tgtEl>
                                              <p:spTgt spid="17"/>
                                            </p:tgtEl>
                                          </p:cBhvr>
                                        </p:animEffect>
                                      </p:childTnLst>
                                    </p:cTn>
                                  </p:par>
                                </p:childTnLst>
                              </p:cTn>
                            </p:par>
                            <p:par>
                              <p:cTn id="61" fill="hold">
                                <p:stCondLst>
                                  <p:cond delay="8350"/>
                                </p:stCondLst>
                                <p:childTnLst>
                                  <p:par>
                                    <p:cTn id="62" presetID="31" presetClass="entr" presetSubtype="0" fill="hold" grpId="0" nodeType="afterEffect">
                                      <p:stCondLst>
                                        <p:cond delay="0"/>
                                      </p:stCondLst>
                                      <p:childTnLst>
                                        <p:set>
                                          <p:cBhvr>
                                            <p:cTn id="63" dur="1" fill="hold">
                                              <p:stCondLst>
                                                <p:cond delay="0"/>
                                              </p:stCondLst>
                                            </p:cTn>
                                            <p:tgtEl>
                                              <p:spTgt spid="18"/>
                                            </p:tgtEl>
                                            <p:attrNameLst>
                                              <p:attrName>style.visibility</p:attrName>
                                            </p:attrNameLst>
                                          </p:cBhvr>
                                          <p:to>
                                            <p:strVal val="visible"/>
                                          </p:to>
                                        </p:set>
                                        <p:anim calcmode="lin" valueType="num">
                                          <p:cBhvr>
                                            <p:cTn id="64" dur="1000" fill="hold"/>
                                            <p:tgtEl>
                                              <p:spTgt spid="18"/>
                                            </p:tgtEl>
                                            <p:attrNameLst>
                                              <p:attrName>ppt_w</p:attrName>
                                            </p:attrNameLst>
                                          </p:cBhvr>
                                          <p:tavLst>
                                            <p:tav tm="0">
                                              <p:val>
                                                <p:fltVal val="0"/>
                                              </p:val>
                                            </p:tav>
                                            <p:tav tm="100000">
                                              <p:val>
                                                <p:strVal val="#ppt_w"/>
                                              </p:val>
                                            </p:tav>
                                          </p:tavLst>
                                        </p:anim>
                                        <p:anim calcmode="lin" valueType="num">
                                          <p:cBhvr>
                                            <p:cTn id="65" dur="1000" fill="hold"/>
                                            <p:tgtEl>
                                              <p:spTgt spid="18"/>
                                            </p:tgtEl>
                                            <p:attrNameLst>
                                              <p:attrName>ppt_h</p:attrName>
                                            </p:attrNameLst>
                                          </p:cBhvr>
                                          <p:tavLst>
                                            <p:tav tm="0">
                                              <p:val>
                                                <p:fltVal val="0"/>
                                              </p:val>
                                            </p:tav>
                                            <p:tav tm="100000">
                                              <p:val>
                                                <p:strVal val="#ppt_h"/>
                                              </p:val>
                                            </p:tav>
                                          </p:tavLst>
                                        </p:anim>
                                        <p:anim calcmode="lin" valueType="num">
                                          <p:cBhvr>
                                            <p:cTn id="66" dur="1000" fill="hold"/>
                                            <p:tgtEl>
                                              <p:spTgt spid="18"/>
                                            </p:tgtEl>
                                            <p:attrNameLst>
                                              <p:attrName>style.rotation</p:attrName>
                                            </p:attrNameLst>
                                          </p:cBhvr>
                                          <p:tavLst>
                                            <p:tav tm="0">
                                              <p:val>
                                                <p:fltVal val="90"/>
                                              </p:val>
                                            </p:tav>
                                            <p:tav tm="100000">
                                              <p:val>
                                                <p:fltVal val="0"/>
                                              </p:val>
                                            </p:tav>
                                          </p:tavLst>
                                        </p:anim>
                                        <p:animEffect transition="in" filter="fade">
                                          <p:cBhvr>
                                            <p:cTn id="67" dur="1000"/>
                                            <p:tgtEl>
                                              <p:spTgt spid="18"/>
                                            </p:tgtEl>
                                          </p:cBhvr>
                                        </p:animEffect>
                                      </p:childTnLst>
                                    </p:cTn>
                                  </p:par>
                                </p:childTnLst>
                              </p:cTn>
                            </p:par>
                            <p:par>
                              <p:cTn id="68" fill="hold">
                                <p:stCondLst>
                                  <p:cond delay="9350"/>
                                </p:stCondLst>
                                <p:childTnLst>
                                  <p:par>
                                    <p:cTn id="69" presetID="2" presetClass="entr" presetSubtype="1" fill="hold" grpId="0" nodeType="afterEffect">
                                      <p:stCondLst>
                                        <p:cond delay="0"/>
                                      </p:stCondLst>
                                      <p:childTnLst>
                                        <p:set>
                                          <p:cBhvr>
                                            <p:cTn id="70" dur="1" fill="hold">
                                              <p:stCondLst>
                                                <p:cond delay="0"/>
                                              </p:stCondLst>
                                            </p:cTn>
                                            <p:tgtEl>
                                              <p:spTgt spid="9"/>
                                            </p:tgtEl>
                                            <p:attrNameLst>
                                              <p:attrName>style.visibility</p:attrName>
                                            </p:attrNameLst>
                                          </p:cBhvr>
                                          <p:to>
                                            <p:strVal val="visible"/>
                                          </p:to>
                                        </p:set>
                                        <p:anim calcmode="lin" valueType="num">
                                          <p:cBhvr additive="base">
                                            <p:cTn id="71" dur="500" fill="hold"/>
                                            <p:tgtEl>
                                              <p:spTgt spid="9"/>
                                            </p:tgtEl>
                                            <p:attrNameLst>
                                              <p:attrName>ppt_x</p:attrName>
                                            </p:attrNameLst>
                                          </p:cBhvr>
                                          <p:tavLst>
                                            <p:tav tm="0">
                                              <p:val>
                                                <p:strVal val="#ppt_x"/>
                                              </p:val>
                                            </p:tav>
                                            <p:tav tm="100000">
                                              <p:val>
                                                <p:strVal val="#ppt_x"/>
                                              </p:val>
                                            </p:tav>
                                          </p:tavLst>
                                        </p:anim>
                                        <p:anim calcmode="lin" valueType="num">
                                          <p:cBhvr additive="base">
                                            <p:cTn id="72" dur="500" fill="hold"/>
                                            <p:tgtEl>
                                              <p:spTgt spid="9"/>
                                            </p:tgtEl>
                                            <p:attrNameLst>
                                              <p:attrName>ppt_y</p:attrName>
                                            </p:attrNameLst>
                                          </p:cBhvr>
                                          <p:tavLst>
                                            <p:tav tm="0">
                                              <p:val>
                                                <p:strVal val="0-#ppt_h/2"/>
                                              </p:val>
                                            </p:tav>
                                            <p:tav tm="100000">
                                              <p:val>
                                                <p:strVal val="#ppt_y"/>
                                              </p:val>
                                            </p:tav>
                                          </p:tavLst>
                                        </p:anim>
                                      </p:childTnLst>
                                    </p:cTn>
                                  </p:par>
                                </p:childTnLst>
                              </p:cTn>
                            </p:par>
                            <p:par>
                              <p:cTn id="73" fill="hold">
                                <p:stCondLst>
                                  <p:cond delay="9850"/>
                                </p:stCondLst>
                                <p:childTnLst>
                                  <p:par>
                                    <p:cTn id="74" presetID="22" presetClass="entr" presetSubtype="1" fill="hold" grpId="0" nodeType="afterEffect">
                                      <p:stCondLst>
                                        <p:cond delay="0"/>
                                      </p:stCondLst>
                                      <p:childTnLst>
                                        <p:set>
                                          <p:cBhvr>
                                            <p:cTn id="75" dur="1" fill="hold">
                                              <p:stCondLst>
                                                <p:cond delay="0"/>
                                              </p:stCondLst>
                                            </p:cTn>
                                            <p:tgtEl>
                                              <p:spTgt spid="15"/>
                                            </p:tgtEl>
                                            <p:attrNameLst>
                                              <p:attrName>style.visibility</p:attrName>
                                            </p:attrNameLst>
                                          </p:cBhvr>
                                          <p:to>
                                            <p:strVal val="visible"/>
                                          </p:to>
                                        </p:set>
                                        <p:animEffect transition="in" filter="wipe(up)">
                                          <p:cBhvr>
                                            <p:cTn id="76" dur="300"/>
                                            <p:tgtEl>
                                              <p:spTgt spid="15"/>
                                            </p:tgtEl>
                                          </p:cBhvr>
                                        </p:animEffect>
                                      </p:childTnLst>
                                    </p:cTn>
                                  </p:par>
                                </p:childTnLst>
                              </p:cTn>
                            </p:par>
                            <p:par>
                              <p:cTn id="77" fill="hold">
                                <p:stCondLst>
                                  <p:cond delay="10150"/>
                                </p:stCondLst>
                                <p:childTnLst>
                                  <p:par>
                                    <p:cTn id="78" presetID="31" presetClass="entr" presetSubtype="0" fill="hold" grpId="0" nodeType="afterEffect">
                                      <p:stCondLst>
                                        <p:cond delay="0"/>
                                      </p:stCondLst>
                                      <p:childTnLst>
                                        <p:set>
                                          <p:cBhvr>
                                            <p:cTn id="79" dur="1" fill="hold">
                                              <p:stCondLst>
                                                <p:cond delay="0"/>
                                              </p:stCondLst>
                                            </p:cTn>
                                            <p:tgtEl>
                                              <p:spTgt spid="16"/>
                                            </p:tgtEl>
                                            <p:attrNameLst>
                                              <p:attrName>style.visibility</p:attrName>
                                            </p:attrNameLst>
                                          </p:cBhvr>
                                          <p:to>
                                            <p:strVal val="visible"/>
                                          </p:to>
                                        </p:set>
                                        <p:anim calcmode="lin" valueType="num">
                                          <p:cBhvr>
                                            <p:cTn id="80" dur="1000" fill="hold"/>
                                            <p:tgtEl>
                                              <p:spTgt spid="16"/>
                                            </p:tgtEl>
                                            <p:attrNameLst>
                                              <p:attrName>ppt_w</p:attrName>
                                            </p:attrNameLst>
                                          </p:cBhvr>
                                          <p:tavLst>
                                            <p:tav tm="0">
                                              <p:val>
                                                <p:fltVal val="0"/>
                                              </p:val>
                                            </p:tav>
                                            <p:tav tm="100000">
                                              <p:val>
                                                <p:strVal val="#ppt_w"/>
                                              </p:val>
                                            </p:tav>
                                          </p:tavLst>
                                        </p:anim>
                                        <p:anim calcmode="lin" valueType="num">
                                          <p:cBhvr>
                                            <p:cTn id="81" dur="1000" fill="hold"/>
                                            <p:tgtEl>
                                              <p:spTgt spid="16"/>
                                            </p:tgtEl>
                                            <p:attrNameLst>
                                              <p:attrName>ppt_h</p:attrName>
                                            </p:attrNameLst>
                                          </p:cBhvr>
                                          <p:tavLst>
                                            <p:tav tm="0">
                                              <p:val>
                                                <p:fltVal val="0"/>
                                              </p:val>
                                            </p:tav>
                                            <p:tav tm="100000">
                                              <p:val>
                                                <p:strVal val="#ppt_h"/>
                                              </p:val>
                                            </p:tav>
                                          </p:tavLst>
                                        </p:anim>
                                        <p:anim calcmode="lin" valueType="num">
                                          <p:cBhvr>
                                            <p:cTn id="82" dur="1000" fill="hold"/>
                                            <p:tgtEl>
                                              <p:spTgt spid="16"/>
                                            </p:tgtEl>
                                            <p:attrNameLst>
                                              <p:attrName>style.rotation</p:attrName>
                                            </p:attrNameLst>
                                          </p:cBhvr>
                                          <p:tavLst>
                                            <p:tav tm="0">
                                              <p:val>
                                                <p:fltVal val="90"/>
                                              </p:val>
                                            </p:tav>
                                            <p:tav tm="100000">
                                              <p:val>
                                                <p:fltVal val="0"/>
                                              </p:val>
                                            </p:tav>
                                          </p:tavLst>
                                        </p:anim>
                                        <p:animEffect transition="in" filter="fade">
                                          <p:cBhvr>
                                            <p:cTn id="83" dur="1000"/>
                                            <p:tgtEl>
                                              <p:spTgt spid="16"/>
                                            </p:tgtEl>
                                          </p:cBhvr>
                                        </p:animEffect>
                                      </p:childTnLst>
                                    </p:cTn>
                                  </p:par>
                                  <p:par>
                                    <p:cTn id="84" presetID="63" presetClass="path" presetSubtype="0" accel="50000" decel="50000" fill="hold" nodeType="withEffect">
                                      <p:stCondLst>
                                        <p:cond delay="0"/>
                                      </p:stCondLst>
                                      <p:childTnLst>
                                        <p:animMotion origin="layout" path="M -2.1777E-6 3.33333E-6 L 0.28451 3.33333E-6 " pathEditMode="relative" rAng="0" ptsTypes="AA">
                                          <p:cBhvr>
                                            <p:cTn id="85" dur="4000" fill="hold"/>
                                            <p:tgtEl>
                                              <p:spTgt spid="4"/>
                                            </p:tgtEl>
                                            <p:attrNameLst>
                                              <p:attrName>ppt_x</p:attrName>
                                              <p:attrName>ppt_y</p:attrName>
                                            </p:attrNameLst>
                                          </p:cBhvr>
                                          <p:rCtr x="14219" y="0"/>
                                        </p:animMotion>
                                      </p:childTnLst>
                                    </p:cTn>
                                  </p:par>
                                  <p:par>
                                    <p:cTn id="86" presetID="2" presetClass="entr" presetSubtype="2" fill="hold" nodeType="withEffect">
                                      <p:stCondLst>
                                        <p:cond delay="0"/>
                                      </p:stCondLst>
                                      <p:childTnLst>
                                        <p:set>
                                          <p:cBhvr>
                                            <p:cTn id="87" dur="1" fill="hold">
                                              <p:stCondLst>
                                                <p:cond delay="0"/>
                                              </p:stCondLst>
                                            </p:cTn>
                                            <p:tgtEl>
                                              <p:spTgt spid="6"/>
                                            </p:tgtEl>
                                            <p:attrNameLst>
                                              <p:attrName>style.visibility</p:attrName>
                                            </p:attrNameLst>
                                          </p:cBhvr>
                                          <p:to>
                                            <p:strVal val="visible"/>
                                          </p:to>
                                        </p:set>
                                        <p:anim calcmode="lin" valueType="num">
                                          <p:cBhvr additive="base">
                                            <p:cTn id="88" dur="2000" fill="hold"/>
                                            <p:tgtEl>
                                              <p:spTgt spid="6"/>
                                            </p:tgtEl>
                                            <p:attrNameLst>
                                              <p:attrName>ppt_x</p:attrName>
                                            </p:attrNameLst>
                                          </p:cBhvr>
                                          <p:tavLst>
                                            <p:tav tm="0">
                                              <p:val>
                                                <p:strVal val="1+#ppt_w/2"/>
                                              </p:val>
                                            </p:tav>
                                            <p:tav tm="100000">
                                              <p:val>
                                                <p:strVal val="#ppt_x"/>
                                              </p:val>
                                            </p:tav>
                                          </p:tavLst>
                                        </p:anim>
                                        <p:anim calcmode="lin" valueType="num">
                                          <p:cBhvr additive="base">
                                            <p:cTn id="89" dur="20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 grpId="0" animBg="1"/>
          <p:bldP spid="8" grpId="0" animBg="1"/>
          <p:bldP spid="9" grpId="0" animBg="1"/>
          <p:bldP spid="10" grpId="0" animBg="1"/>
          <p:bldP spid="11" grpId="0" animBg="1"/>
          <p:bldP spid="12" grpId="0"/>
          <p:bldP spid="13" grpId="0" animBg="1"/>
          <p:bldP spid="14" grpId="0"/>
          <p:bldP spid="15" grpId="0" animBg="1"/>
          <p:bldP spid="16" grpId="0"/>
          <p:bldP spid="17" grpId="0" animBg="1"/>
          <p:bldP spid="18" grpId="0"/>
        </p:bldLst>
      </p:timing>
    </mc:Fallback>
  </mc:AlternateContent>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55" name="组合 54"/>
          <p:cNvGrpSpPr/>
          <p:nvPr/>
        </p:nvGrpSpPr>
        <p:grpSpPr>
          <a:xfrm>
            <a:off x="7319484" y="4129087"/>
            <a:ext cx="1824516" cy="1014413"/>
            <a:chOff x="9756775" y="5503863"/>
            <a:chExt cx="2433638" cy="1352550"/>
          </a:xfrm>
          <a:solidFill>
            <a:schemeClr val="tx1"/>
          </a:solidFill>
        </p:grpSpPr>
        <p:sp>
          <p:nvSpPr>
            <p:cNvPr id="56"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7" name="Line 7"/>
            <p:cNvSpPr>
              <a:spLocks noChangeShapeType="1"/>
            </p:cNvSpPr>
            <p:nvPr/>
          </p:nvSpPr>
          <p:spPr bwMode="auto">
            <a:xfrm flipH="1">
              <a:off x="10580688" y="5503863"/>
              <a:ext cx="1609725" cy="1352550"/>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8" name="Line 8"/>
            <p:cNvSpPr>
              <a:spLocks noChangeShapeType="1"/>
            </p:cNvSpPr>
            <p:nvPr/>
          </p:nvSpPr>
          <p:spPr bwMode="auto">
            <a:xfrm flipH="1">
              <a:off x="9756775" y="6340475"/>
              <a:ext cx="2433638" cy="515938"/>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82" name="Text Box 2"/>
          <p:cNvSpPr txBox="1">
            <a:spLocks noChangeArrowheads="1"/>
          </p:cNvSpPr>
          <p:nvPr/>
        </p:nvSpPr>
        <p:spPr bwMode="auto">
          <a:xfrm>
            <a:off x="6929214"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83" name="Text Box 4"/>
          <p:cNvSpPr txBox="1">
            <a:spLocks noChangeArrowheads="1"/>
          </p:cNvSpPr>
          <p:nvPr/>
        </p:nvSpPr>
        <p:spPr bwMode="auto">
          <a:xfrm>
            <a:off x="7762326"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cxnSp>
        <p:nvCxnSpPr>
          <p:cNvPr id="84" name="直接连接符 83"/>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401902" y="1594932"/>
            <a:ext cx="1571011" cy="2214563"/>
            <a:chOff x="536079" y="2141538"/>
            <a:chExt cx="2095500" cy="2952750"/>
          </a:xfrm>
        </p:grpSpPr>
        <p:sp>
          <p:nvSpPr>
            <p:cNvPr id="6" name="Rectangle 5"/>
            <p:cNvSpPr>
              <a:spLocks noChangeArrowheads="1"/>
            </p:cNvSpPr>
            <p:nvPr/>
          </p:nvSpPr>
          <p:spPr bwMode="auto">
            <a:xfrm>
              <a:off x="710704" y="2141538"/>
              <a:ext cx="1920875" cy="2952750"/>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 name="Freeform 6"/>
            <p:cNvSpPr>
              <a:spLocks/>
            </p:cNvSpPr>
            <p:nvPr/>
          </p:nvSpPr>
          <p:spPr bwMode="auto">
            <a:xfrm>
              <a:off x="536079"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8" name="Rectangle 7"/>
            <p:cNvSpPr>
              <a:spLocks noChangeArrowheads="1"/>
            </p:cNvSpPr>
            <p:nvPr/>
          </p:nvSpPr>
          <p:spPr bwMode="auto">
            <a:xfrm>
              <a:off x="536079"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2" name="TextBox 61"/>
            <p:cNvSpPr txBox="1"/>
            <p:nvPr/>
          </p:nvSpPr>
          <p:spPr>
            <a:xfrm>
              <a:off x="553765"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关于我们</a:t>
              </a:r>
            </a:p>
          </p:txBody>
        </p:sp>
        <p:sp>
          <p:nvSpPr>
            <p:cNvPr id="66" name="TextBox 65"/>
            <p:cNvSpPr txBox="1"/>
            <p:nvPr/>
          </p:nvSpPr>
          <p:spPr>
            <a:xfrm>
              <a:off x="553765" y="2708921"/>
              <a:ext cx="1163595" cy="369332"/>
            </a:xfrm>
            <a:prstGeom prst="rect">
              <a:avLst/>
            </a:prstGeom>
            <a:noFill/>
          </p:spPr>
          <p:txBody>
            <a:bodyPr wrap="none" rtlCol="0">
              <a:spAutoFit/>
            </a:bodyPr>
            <a:lstStyle/>
            <a:p>
              <a:r>
                <a:rPr lang="en-US" altLang="zh-CN" sz="1200" i="1" dirty="0">
                  <a:solidFill>
                    <a:srgbClr val="F8F8F8"/>
                  </a:solidFill>
                  <a:latin typeface="微软雅黑"/>
                  <a:ea typeface="微软雅黑"/>
                </a:rPr>
                <a:t>About Us</a:t>
              </a:r>
              <a:endParaRPr lang="zh-CN" altLang="en-US" sz="1200" i="1" dirty="0">
                <a:solidFill>
                  <a:srgbClr val="F8F8F8"/>
                </a:solidFill>
                <a:latin typeface="微软雅黑"/>
                <a:ea typeface="微软雅黑"/>
              </a:endParaRPr>
            </a:p>
          </p:txBody>
        </p:sp>
      </p:grpSp>
      <p:grpSp>
        <p:nvGrpSpPr>
          <p:cNvPr id="17" name="组合 16"/>
          <p:cNvGrpSpPr/>
          <p:nvPr/>
        </p:nvGrpSpPr>
        <p:grpSpPr>
          <a:xfrm>
            <a:off x="2074896" y="1594932"/>
            <a:ext cx="1572201" cy="2214563"/>
            <a:chOff x="2767608" y="2141538"/>
            <a:chExt cx="2097087" cy="2952750"/>
          </a:xfrm>
        </p:grpSpPr>
        <p:sp>
          <p:nvSpPr>
            <p:cNvPr id="12" name="Rectangle 12"/>
            <p:cNvSpPr>
              <a:spLocks noChangeArrowheads="1"/>
            </p:cNvSpPr>
            <p:nvPr/>
          </p:nvSpPr>
          <p:spPr bwMode="auto">
            <a:xfrm>
              <a:off x="2942233" y="2141538"/>
              <a:ext cx="1922462" cy="2952750"/>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3" name="Freeform 13"/>
            <p:cNvSpPr>
              <a:spLocks/>
            </p:cNvSpPr>
            <p:nvPr/>
          </p:nvSpPr>
          <p:spPr bwMode="auto">
            <a:xfrm>
              <a:off x="276760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4" name="Rectangle 14"/>
            <p:cNvSpPr>
              <a:spLocks noChangeArrowheads="1"/>
            </p:cNvSpPr>
            <p:nvPr/>
          </p:nvSpPr>
          <p:spPr bwMode="auto">
            <a:xfrm>
              <a:off x="276760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7" name="TextBox 66"/>
            <p:cNvSpPr txBox="1"/>
            <p:nvPr/>
          </p:nvSpPr>
          <p:spPr>
            <a:xfrm>
              <a:off x="2791998"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企业荣誉</a:t>
              </a:r>
            </a:p>
          </p:txBody>
        </p:sp>
        <p:sp>
          <p:nvSpPr>
            <p:cNvPr id="68" name="TextBox 67"/>
            <p:cNvSpPr txBox="1"/>
            <p:nvPr/>
          </p:nvSpPr>
          <p:spPr>
            <a:xfrm>
              <a:off x="2791998" y="2708921"/>
              <a:ext cx="966283" cy="369332"/>
            </a:xfrm>
            <a:prstGeom prst="rect">
              <a:avLst/>
            </a:prstGeom>
            <a:noFill/>
          </p:spPr>
          <p:txBody>
            <a:bodyPr wrap="none" rtlCol="0">
              <a:spAutoFit/>
            </a:bodyPr>
            <a:lstStyle/>
            <a:p>
              <a:r>
                <a:rPr lang="en-US" altLang="zh-CN" sz="1200" i="1" dirty="0">
                  <a:solidFill>
                    <a:srgbClr val="F8F8F8"/>
                  </a:solidFill>
                  <a:latin typeface="微软雅黑"/>
                  <a:ea typeface="微软雅黑"/>
                </a:rPr>
                <a:t>Honors</a:t>
              </a:r>
              <a:endParaRPr lang="zh-CN" altLang="en-US" sz="1200" i="1" dirty="0">
                <a:solidFill>
                  <a:srgbClr val="F8F8F8"/>
                </a:solidFill>
                <a:latin typeface="微软雅黑"/>
                <a:ea typeface="微软雅黑"/>
              </a:endParaRPr>
            </a:p>
          </p:txBody>
        </p:sp>
      </p:grpSp>
      <p:grpSp>
        <p:nvGrpSpPr>
          <p:cNvPr id="22" name="组合 21"/>
          <p:cNvGrpSpPr/>
          <p:nvPr/>
        </p:nvGrpSpPr>
        <p:grpSpPr>
          <a:xfrm>
            <a:off x="3748261" y="1594932"/>
            <a:ext cx="1572201" cy="2214563"/>
            <a:chOff x="4999633" y="2141538"/>
            <a:chExt cx="2097087" cy="2952750"/>
          </a:xfrm>
        </p:grpSpPr>
        <p:sp>
          <p:nvSpPr>
            <p:cNvPr id="18" name="Rectangle 19"/>
            <p:cNvSpPr>
              <a:spLocks noChangeArrowheads="1"/>
            </p:cNvSpPr>
            <p:nvPr/>
          </p:nvSpPr>
          <p:spPr bwMode="auto">
            <a:xfrm>
              <a:off x="5174258" y="2141538"/>
              <a:ext cx="1922462" cy="2952750"/>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9" name="Freeform 20"/>
            <p:cNvSpPr>
              <a:spLocks/>
            </p:cNvSpPr>
            <p:nvPr/>
          </p:nvSpPr>
          <p:spPr bwMode="auto">
            <a:xfrm>
              <a:off x="4999633"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0" name="Rectangle 21"/>
            <p:cNvSpPr>
              <a:spLocks noChangeArrowheads="1"/>
            </p:cNvSpPr>
            <p:nvPr/>
          </p:nvSpPr>
          <p:spPr bwMode="auto">
            <a:xfrm>
              <a:off x="4999633"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9" name="TextBox 68"/>
            <p:cNvSpPr txBox="1"/>
            <p:nvPr/>
          </p:nvSpPr>
          <p:spPr>
            <a:xfrm>
              <a:off x="500293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企业团队</a:t>
              </a:r>
            </a:p>
          </p:txBody>
        </p:sp>
        <p:sp>
          <p:nvSpPr>
            <p:cNvPr id="70" name="TextBox 69"/>
            <p:cNvSpPr txBox="1"/>
            <p:nvPr/>
          </p:nvSpPr>
          <p:spPr>
            <a:xfrm>
              <a:off x="5002936" y="2708921"/>
              <a:ext cx="762302" cy="369332"/>
            </a:xfrm>
            <a:prstGeom prst="rect">
              <a:avLst/>
            </a:prstGeom>
            <a:noFill/>
          </p:spPr>
          <p:txBody>
            <a:bodyPr wrap="none" rtlCol="0">
              <a:spAutoFit/>
            </a:bodyPr>
            <a:lstStyle/>
            <a:p>
              <a:r>
                <a:rPr lang="en-US" altLang="zh-CN" sz="1200" i="1" dirty="0">
                  <a:solidFill>
                    <a:srgbClr val="F8F8F8"/>
                  </a:solidFill>
                  <a:latin typeface="微软雅黑"/>
                  <a:ea typeface="微软雅黑"/>
                </a:rPr>
                <a:t>Team</a:t>
              </a:r>
              <a:endParaRPr lang="zh-CN" altLang="en-US" sz="1200" i="1" dirty="0">
                <a:solidFill>
                  <a:srgbClr val="F8F8F8"/>
                </a:solidFill>
                <a:latin typeface="微软雅黑"/>
                <a:ea typeface="微软雅黑"/>
              </a:endParaRPr>
            </a:p>
          </p:txBody>
        </p:sp>
      </p:grpSp>
      <p:grpSp>
        <p:nvGrpSpPr>
          <p:cNvPr id="23" name="组合 22"/>
          <p:cNvGrpSpPr/>
          <p:nvPr/>
        </p:nvGrpSpPr>
        <p:grpSpPr>
          <a:xfrm>
            <a:off x="5421626" y="1594932"/>
            <a:ext cx="1572201" cy="2214563"/>
            <a:chOff x="7231658" y="2141538"/>
            <a:chExt cx="2097087" cy="2952750"/>
          </a:xfrm>
        </p:grpSpPr>
        <p:sp>
          <p:nvSpPr>
            <p:cNvPr id="24" name="Rectangle 26"/>
            <p:cNvSpPr>
              <a:spLocks noChangeArrowheads="1"/>
            </p:cNvSpPr>
            <p:nvPr/>
          </p:nvSpPr>
          <p:spPr bwMode="auto">
            <a:xfrm>
              <a:off x="7406283" y="2141538"/>
              <a:ext cx="1922462" cy="2952750"/>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5" name="Freeform 27"/>
            <p:cNvSpPr>
              <a:spLocks/>
            </p:cNvSpPr>
            <p:nvPr/>
          </p:nvSpPr>
          <p:spPr bwMode="auto">
            <a:xfrm>
              <a:off x="723165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6" name="Rectangle 28"/>
            <p:cNvSpPr>
              <a:spLocks noChangeArrowheads="1"/>
            </p:cNvSpPr>
            <p:nvPr/>
          </p:nvSpPr>
          <p:spPr bwMode="auto">
            <a:xfrm>
              <a:off x="723165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1" name="TextBox 70"/>
            <p:cNvSpPr txBox="1"/>
            <p:nvPr/>
          </p:nvSpPr>
          <p:spPr>
            <a:xfrm>
              <a:off x="725481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企业产品</a:t>
              </a:r>
            </a:p>
          </p:txBody>
        </p:sp>
        <p:sp>
          <p:nvSpPr>
            <p:cNvPr id="72" name="TextBox 71"/>
            <p:cNvSpPr txBox="1"/>
            <p:nvPr/>
          </p:nvSpPr>
          <p:spPr>
            <a:xfrm>
              <a:off x="7254816" y="2708921"/>
              <a:ext cx="1015290" cy="369332"/>
            </a:xfrm>
            <a:prstGeom prst="rect">
              <a:avLst/>
            </a:prstGeom>
            <a:noFill/>
          </p:spPr>
          <p:txBody>
            <a:bodyPr wrap="none" rtlCol="0">
              <a:spAutoFit/>
            </a:bodyPr>
            <a:lstStyle/>
            <a:p>
              <a:r>
                <a:rPr lang="en-US" altLang="zh-CN" sz="1200" i="1" dirty="0">
                  <a:solidFill>
                    <a:srgbClr val="F8F8F8"/>
                  </a:solidFill>
                  <a:latin typeface="+mn-ea"/>
                </a:rPr>
                <a:t>Product</a:t>
              </a:r>
              <a:endParaRPr lang="zh-CN" altLang="en-US" sz="1200" i="1" dirty="0">
                <a:solidFill>
                  <a:srgbClr val="F8F8F8"/>
                </a:solidFill>
                <a:latin typeface="+mn-ea"/>
              </a:endParaRPr>
            </a:p>
          </p:txBody>
        </p:sp>
      </p:grpSp>
      <p:grpSp>
        <p:nvGrpSpPr>
          <p:cNvPr id="28" name="组合 27"/>
          <p:cNvGrpSpPr/>
          <p:nvPr/>
        </p:nvGrpSpPr>
        <p:grpSpPr>
          <a:xfrm>
            <a:off x="7098866" y="1594932"/>
            <a:ext cx="1571011" cy="2214563"/>
            <a:chOff x="9468852" y="2141538"/>
            <a:chExt cx="2095500" cy="2952750"/>
          </a:xfrm>
        </p:grpSpPr>
        <p:sp>
          <p:nvSpPr>
            <p:cNvPr id="30" name="Rectangle 33"/>
            <p:cNvSpPr>
              <a:spLocks noChangeArrowheads="1"/>
            </p:cNvSpPr>
            <p:nvPr/>
          </p:nvSpPr>
          <p:spPr bwMode="auto">
            <a:xfrm>
              <a:off x="9643477" y="2141538"/>
              <a:ext cx="1920875" cy="2952750"/>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59" name="Freeform 34"/>
            <p:cNvSpPr>
              <a:spLocks/>
            </p:cNvSpPr>
            <p:nvPr/>
          </p:nvSpPr>
          <p:spPr bwMode="auto">
            <a:xfrm>
              <a:off x="9468852"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0" name="Rectangle 35"/>
            <p:cNvSpPr>
              <a:spLocks noChangeArrowheads="1"/>
            </p:cNvSpPr>
            <p:nvPr/>
          </p:nvSpPr>
          <p:spPr bwMode="auto">
            <a:xfrm>
              <a:off x="9468852"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3" name="TextBox 72"/>
            <p:cNvSpPr txBox="1"/>
            <p:nvPr/>
          </p:nvSpPr>
          <p:spPr>
            <a:xfrm>
              <a:off x="9479401"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企业客户</a:t>
              </a:r>
            </a:p>
          </p:txBody>
        </p:sp>
        <p:sp>
          <p:nvSpPr>
            <p:cNvPr id="74" name="TextBox 73"/>
            <p:cNvSpPr txBox="1"/>
            <p:nvPr/>
          </p:nvSpPr>
          <p:spPr>
            <a:xfrm>
              <a:off x="9479401" y="2708921"/>
              <a:ext cx="812934" cy="369332"/>
            </a:xfrm>
            <a:prstGeom prst="rect">
              <a:avLst/>
            </a:prstGeom>
            <a:noFill/>
          </p:spPr>
          <p:txBody>
            <a:bodyPr wrap="none" rtlCol="0">
              <a:spAutoFit/>
            </a:bodyPr>
            <a:lstStyle/>
            <a:p>
              <a:r>
                <a:rPr lang="en-US" altLang="zh-CN" sz="1200" i="1" dirty="0">
                  <a:solidFill>
                    <a:srgbClr val="F8F8F8"/>
                  </a:solidFill>
                  <a:latin typeface="微软雅黑"/>
                  <a:ea typeface="微软雅黑"/>
                </a:rPr>
                <a:t>Client</a:t>
              </a:r>
              <a:endParaRPr lang="zh-CN" altLang="en-US" sz="1200" i="1" dirty="0">
                <a:solidFill>
                  <a:srgbClr val="F8F8F8"/>
                </a:solidFill>
                <a:latin typeface="微软雅黑"/>
                <a:ea typeface="微软雅黑"/>
              </a:endParaRPr>
            </a:p>
          </p:txBody>
        </p:sp>
      </p:grpSp>
      <p:pic>
        <p:nvPicPr>
          <p:cNvPr id="5" name="图片 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384" y="1606154"/>
            <a:ext cx="2889086" cy="5143500"/>
          </a:xfrm>
          <a:prstGeom prst="rect">
            <a:avLst/>
          </a:prstGeom>
        </p:spPr>
      </p:pic>
      <p:pic>
        <p:nvPicPr>
          <p:cNvPr id="10" name="图片 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5038767" y="5326056"/>
            <a:ext cx="1296015" cy="5143500"/>
          </a:xfrm>
          <a:prstGeom prst="rect">
            <a:avLst/>
          </a:prstGeom>
        </p:spPr>
      </p:pic>
      <p:grpSp>
        <p:nvGrpSpPr>
          <p:cNvPr id="3" name="组合 2"/>
          <p:cNvGrpSpPr/>
          <p:nvPr/>
        </p:nvGrpSpPr>
        <p:grpSpPr>
          <a:xfrm>
            <a:off x="4469351" y="5488078"/>
            <a:ext cx="1455196" cy="900805"/>
            <a:chOff x="9256654" y="7467753"/>
            <a:chExt cx="1941020" cy="1201073"/>
          </a:xfrm>
        </p:grpSpPr>
        <p:grpSp>
          <p:nvGrpSpPr>
            <p:cNvPr id="61" name="组合 60"/>
            <p:cNvGrpSpPr/>
            <p:nvPr/>
          </p:nvGrpSpPr>
          <p:grpSpPr>
            <a:xfrm>
              <a:off x="9256654" y="7467753"/>
              <a:ext cx="1941020" cy="430886"/>
              <a:chOff x="3276600" y="3624263"/>
              <a:chExt cx="1646196" cy="365438"/>
            </a:xfrm>
          </p:grpSpPr>
          <p:grpSp>
            <p:nvGrpSpPr>
              <p:cNvPr id="63" name="Group 10"/>
              <p:cNvGrpSpPr>
                <a:grpSpLocks/>
              </p:cNvGrpSpPr>
              <p:nvPr/>
            </p:nvGrpSpPr>
            <p:grpSpPr bwMode="auto">
              <a:xfrm>
                <a:off x="3276600" y="3649663"/>
                <a:ext cx="282575" cy="282575"/>
                <a:chOff x="0" y="0"/>
                <a:chExt cx="2494" cy="2494"/>
              </a:xfrm>
            </p:grpSpPr>
            <p:sp>
              <p:nvSpPr>
                <p:cNvPr id="7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7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65" name="Text Box 13"/>
              <p:cNvSpPr txBox="1">
                <a:spLocks noChangeArrowheads="1"/>
              </p:cNvSpPr>
              <p:nvPr/>
            </p:nvSpPr>
            <p:spPr bwMode="auto">
              <a:xfrm>
                <a:off x="3625850" y="3624263"/>
                <a:ext cx="1296946"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主打产品一</a:t>
                </a:r>
              </a:p>
            </p:txBody>
          </p:sp>
        </p:grpSp>
        <p:grpSp>
          <p:nvGrpSpPr>
            <p:cNvPr id="77" name="组合 76"/>
            <p:cNvGrpSpPr/>
            <p:nvPr/>
          </p:nvGrpSpPr>
          <p:grpSpPr>
            <a:xfrm>
              <a:off x="9256654" y="7843802"/>
              <a:ext cx="1941020" cy="430886"/>
              <a:chOff x="3276600" y="3624263"/>
              <a:chExt cx="1646196" cy="365438"/>
            </a:xfrm>
          </p:grpSpPr>
          <p:grpSp>
            <p:nvGrpSpPr>
              <p:cNvPr id="78" name="Group 10"/>
              <p:cNvGrpSpPr>
                <a:grpSpLocks/>
              </p:cNvGrpSpPr>
              <p:nvPr/>
            </p:nvGrpSpPr>
            <p:grpSpPr bwMode="auto">
              <a:xfrm>
                <a:off x="3276600" y="3649663"/>
                <a:ext cx="282575" cy="282575"/>
                <a:chOff x="0" y="0"/>
                <a:chExt cx="2494" cy="2494"/>
              </a:xfrm>
            </p:grpSpPr>
            <p:sp>
              <p:nvSpPr>
                <p:cNvPr id="8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79" name="Text Box 13"/>
              <p:cNvSpPr txBox="1">
                <a:spLocks noChangeArrowheads="1"/>
              </p:cNvSpPr>
              <p:nvPr/>
            </p:nvSpPr>
            <p:spPr bwMode="auto">
              <a:xfrm>
                <a:off x="3625850" y="3624263"/>
                <a:ext cx="1296946"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主打产品二</a:t>
                </a:r>
              </a:p>
            </p:txBody>
          </p:sp>
        </p:grpSp>
        <p:grpSp>
          <p:nvGrpSpPr>
            <p:cNvPr id="87" name="组合 86"/>
            <p:cNvGrpSpPr/>
            <p:nvPr/>
          </p:nvGrpSpPr>
          <p:grpSpPr>
            <a:xfrm>
              <a:off x="9256654" y="8237940"/>
              <a:ext cx="1941020" cy="430886"/>
              <a:chOff x="3276600" y="3624263"/>
              <a:chExt cx="1646196" cy="365438"/>
            </a:xfrm>
          </p:grpSpPr>
          <p:grpSp>
            <p:nvGrpSpPr>
              <p:cNvPr id="88" name="Group 10"/>
              <p:cNvGrpSpPr>
                <a:grpSpLocks/>
              </p:cNvGrpSpPr>
              <p:nvPr/>
            </p:nvGrpSpPr>
            <p:grpSpPr bwMode="auto">
              <a:xfrm>
                <a:off x="3276600" y="3649663"/>
                <a:ext cx="282575" cy="282575"/>
                <a:chOff x="0" y="0"/>
                <a:chExt cx="2494" cy="2494"/>
              </a:xfrm>
            </p:grpSpPr>
            <p:sp>
              <p:nvSpPr>
                <p:cNvPr id="9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9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89" name="Text Box 13"/>
              <p:cNvSpPr txBox="1">
                <a:spLocks noChangeArrowheads="1"/>
              </p:cNvSpPr>
              <p:nvPr/>
            </p:nvSpPr>
            <p:spPr bwMode="auto">
              <a:xfrm>
                <a:off x="3625850" y="3624263"/>
                <a:ext cx="1296946" cy="365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主打产品三</a:t>
                </a:r>
              </a:p>
            </p:txBody>
          </p:sp>
        </p:grpSp>
      </p:grpSp>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89284" y="5884775"/>
            <a:ext cx="1296015" cy="5143500"/>
          </a:xfrm>
          <a:prstGeom prst="rect">
            <a:avLst/>
          </a:prstGeom>
        </p:spPr>
      </p:pic>
    </p:spTree>
    <p:extLst>
      <p:ext uri="{BB962C8B-B14F-4D97-AF65-F5344CB8AC3E}">
        <p14:creationId xmlns:p14="http://schemas.microsoft.com/office/powerpoint/2010/main" val="904218909"/>
      </p:ext>
    </p:extLst>
  </p:cSld>
  <p:clrMapOvr>
    <a:masterClrMapping/>
  </p:clrMapOvr>
  <p:transition spd="slow" advTm="6784">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61093E-6 1.48148E-6 L 1.44229 0.18889 " pathEditMode="relative" rAng="0" ptsTypes="AA">
                                      <p:cBhvr>
                                        <p:cTn id="6" dur="1400" fill="hold"/>
                                        <p:tgtEl>
                                          <p:spTgt spid="5"/>
                                        </p:tgtEl>
                                        <p:attrNameLst>
                                          <p:attrName>ppt_x</p:attrName>
                                          <p:attrName>ppt_y</p:attrName>
                                        </p:attrNameLst>
                                      </p:cBhvr>
                                      <p:rCtr x="72115" y="9444"/>
                                    </p:animMotion>
                                  </p:childTnLst>
                                </p:cTn>
                              </p:par>
                              <p:par>
                                <p:cTn id="7" presetID="2" presetClass="exit" presetSubtype="6" fill="hold" nodeType="withEffect">
                                  <p:stCondLst>
                                    <p:cond delay="200"/>
                                  </p:stCondLst>
                                  <p:childTnLst>
                                    <p:anim calcmode="lin" valueType="num">
                                      <p:cBhvr additive="base">
                                        <p:cTn id="8" dur="1000"/>
                                        <p:tgtEl>
                                          <p:spTgt spid="16"/>
                                        </p:tgtEl>
                                        <p:attrNameLst>
                                          <p:attrName>ppt_x</p:attrName>
                                        </p:attrNameLst>
                                      </p:cBhvr>
                                      <p:tavLst>
                                        <p:tav tm="0">
                                          <p:val>
                                            <p:strVal val="ppt_x"/>
                                          </p:val>
                                        </p:tav>
                                        <p:tav tm="100000">
                                          <p:val>
                                            <p:strVal val="1+ppt_w/2"/>
                                          </p:val>
                                        </p:tav>
                                      </p:tavLst>
                                    </p:anim>
                                    <p:anim calcmode="lin" valueType="num">
                                      <p:cBhvr additive="base">
                                        <p:cTn id="9" dur="1000"/>
                                        <p:tgtEl>
                                          <p:spTgt spid="16"/>
                                        </p:tgtEl>
                                        <p:attrNameLst>
                                          <p:attrName>ppt_y</p:attrName>
                                        </p:attrNameLst>
                                      </p:cBhvr>
                                      <p:tavLst>
                                        <p:tav tm="0">
                                          <p:val>
                                            <p:strVal val="ppt_y"/>
                                          </p:val>
                                        </p:tav>
                                        <p:tav tm="100000">
                                          <p:val>
                                            <p:strVal val="1+ppt_h/2"/>
                                          </p:val>
                                        </p:tav>
                                      </p:tavLst>
                                    </p:anim>
                                    <p:set>
                                      <p:cBhvr>
                                        <p:cTn id="10" dur="1" fill="hold">
                                          <p:stCondLst>
                                            <p:cond delay="999"/>
                                          </p:stCondLst>
                                        </p:cTn>
                                        <p:tgtEl>
                                          <p:spTgt spid="16"/>
                                        </p:tgtEl>
                                        <p:attrNameLst>
                                          <p:attrName>style.visibility</p:attrName>
                                        </p:attrNameLst>
                                      </p:cBhvr>
                                      <p:to>
                                        <p:strVal val="hidden"/>
                                      </p:to>
                                    </p:set>
                                  </p:childTnLst>
                                </p:cTn>
                              </p:par>
                              <p:par>
                                <p:cTn id="11" presetID="2" presetClass="exit" presetSubtype="6" fill="hold" nodeType="withEffect">
                                  <p:stCondLst>
                                    <p:cond delay="400"/>
                                  </p:stCondLst>
                                  <p:childTnLst>
                                    <p:anim calcmode="lin" valueType="num">
                                      <p:cBhvr additive="base">
                                        <p:cTn id="12" dur="800"/>
                                        <p:tgtEl>
                                          <p:spTgt spid="17"/>
                                        </p:tgtEl>
                                        <p:attrNameLst>
                                          <p:attrName>ppt_x</p:attrName>
                                        </p:attrNameLst>
                                      </p:cBhvr>
                                      <p:tavLst>
                                        <p:tav tm="0">
                                          <p:val>
                                            <p:strVal val="ppt_x"/>
                                          </p:val>
                                        </p:tav>
                                        <p:tav tm="100000">
                                          <p:val>
                                            <p:strVal val="1+ppt_w/2"/>
                                          </p:val>
                                        </p:tav>
                                      </p:tavLst>
                                    </p:anim>
                                    <p:anim calcmode="lin" valueType="num">
                                      <p:cBhvr additive="base">
                                        <p:cTn id="13" dur="800"/>
                                        <p:tgtEl>
                                          <p:spTgt spid="17"/>
                                        </p:tgtEl>
                                        <p:attrNameLst>
                                          <p:attrName>ppt_y</p:attrName>
                                        </p:attrNameLst>
                                      </p:cBhvr>
                                      <p:tavLst>
                                        <p:tav tm="0">
                                          <p:val>
                                            <p:strVal val="ppt_y"/>
                                          </p:val>
                                        </p:tav>
                                        <p:tav tm="100000">
                                          <p:val>
                                            <p:strVal val="1+ppt_h/2"/>
                                          </p:val>
                                        </p:tav>
                                      </p:tavLst>
                                    </p:anim>
                                    <p:set>
                                      <p:cBhvr>
                                        <p:cTn id="14" dur="1" fill="hold">
                                          <p:stCondLst>
                                            <p:cond delay="799"/>
                                          </p:stCondLst>
                                        </p:cTn>
                                        <p:tgtEl>
                                          <p:spTgt spid="17"/>
                                        </p:tgtEl>
                                        <p:attrNameLst>
                                          <p:attrName>style.visibility</p:attrName>
                                        </p:attrNameLst>
                                      </p:cBhvr>
                                      <p:to>
                                        <p:strVal val="hidden"/>
                                      </p:to>
                                    </p:set>
                                  </p:childTnLst>
                                </p:cTn>
                              </p:par>
                              <p:par>
                                <p:cTn id="15" presetID="2" presetClass="exit" presetSubtype="6" fill="hold" nodeType="withEffect">
                                  <p:stCondLst>
                                    <p:cond delay="600"/>
                                  </p:stCondLst>
                                  <p:childTnLst>
                                    <p:anim calcmode="lin" valueType="num">
                                      <p:cBhvr additive="base">
                                        <p:cTn id="16" dur="600"/>
                                        <p:tgtEl>
                                          <p:spTgt spid="22"/>
                                        </p:tgtEl>
                                        <p:attrNameLst>
                                          <p:attrName>ppt_x</p:attrName>
                                        </p:attrNameLst>
                                      </p:cBhvr>
                                      <p:tavLst>
                                        <p:tav tm="0">
                                          <p:val>
                                            <p:strVal val="ppt_x"/>
                                          </p:val>
                                        </p:tav>
                                        <p:tav tm="100000">
                                          <p:val>
                                            <p:strVal val="1+ppt_w/2"/>
                                          </p:val>
                                        </p:tav>
                                      </p:tavLst>
                                    </p:anim>
                                    <p:anim calcmode="lin" valueType="num">
                                      <p:cBhvr additive="base">
                                        <p:cTn id="17" dur="600"/>
                                        <p:tgtEl>
                                          <p:spTgt spid="22"/>
                                        </p:tgtEl>
                                        <p:attrNameLst>
                                          <p:attrName>ppt_y</p:attrName>
                                        </p:attrNameLst>
                                      </p:cBhvr>
                                      <p:tavLst>
                                        <p:tav tm="0">
                                          <p:val>
                                            <p:strVal val="ppt_y"/>
                                          </p:val>
                                        </p:tav>
                                        <p:tav tm="100000">
                                          <p:val>
                                            <p:strVal val="1+ppt_h/2"/>
                                          </p:val>
                                        </p:tav>
                                      </p:tavLst>
                                    </p:anim>
                                    <p:set>
                                      <p:cBhvr>
                                        <p:cTn id="18" dur="1" fill="hold">
                                          <p:stCondLst>
                                            <p:cond delay="599"/>
                                          </p:stCondLst>
                                        </p:cTn>
                                        <p:tgtEl>
                                          <p:spTgt spid="22"/>
                                        </p:tgtEl>
                                        <p:attrNameLst>
                                          <p:attrName>style.visibility</p:attrName>
                                        </p:attrNameLst>
                                      </p:cBhvr>
                                      <p:to>
                                        <p:strVal val="hidden"/>
                                      </p:to>
                                    </p:set>
                                  </p:childTnLst>
                                </p:cTn>
                              </p:par>
                              <p:par>
                                <p:cTn id="19" presetID="2" presetClass="exit" presetSubtype="6" fill="hold" nodeType="withEffect">
                                  <p:stCondLst>
                                    <p:cond delay="800"/>
                                  </p:stCondLst>
                                  <p:childTnLst>
                                    <p:anim calcmode="lin" valueType="num">
                                      <p:cBhvr additive="base">
                                        <p:cTn id="20" dur="400"/>
                                        <p:tgtEl>
                                          <p:spTgt spid="28"/>
                                        </p:tgtEl>
                                        <p:attrNameLst>
                                          <p:attrName>ppt_x</p:attrName>
                                        </p:attrNameLst>
                                      </p:cBhvr>
                                      <p:tavLst>
                                        <p:tav tm="0">
                                          <p:val>
                                            <p:strVal val="ppt_x"/>
                                          </p:val>
                                        </p:tav>
                                        <p:tav tm="100000">
                                          <p:val>
                                            <p:strVal val="1+ppt_w/2"/>
                                          </p:val>
                                        </p:tav>
                                      </p:tavLst>
                                    </p:anim>
                                    <p:anim calcmode="lin" valueType="num">
                                      <p:cBhvr additive="base">
                                        <p:cTn id="21" dur="400"/>
                                        <p:tgtEl>
                                          <p:spTgt spid="28"/>
                                        </p:tgtEl>
                                        <p:attrNameLst>
                                          <p:attrName>ppt_y</p:attrName>
                                        </p:attrNameLst>
                                      </p:cBhvr>
                                      <p:tavLst>
                                        <p:tav tm="0">
                                          <p:val>
                                            <p:strVal val="ppt_y"/>
                                          </p:val>
                                        </p:tav>
                                        <p:tav tm="100000">
                                          <p:val>
                                            <p:strVal val="1+ppt_h/2"/>
                                          </p:val>
                                        </p:tav>
                                      </p:tavLst>
                                    </p:anim>
                                    <p:set>
                                      <p:cBhvr>
                                        <p:cTn id="22" dur="1" fill="hold">
                                          <p:stCondLst>
                                            <p:cond delay="399"/>
                                          </p:stCondLst>
                                        </p:cTn>
                                        <p:tgtEl>
                                          <p:spTgt spid="28"/>
                                        </p:tgtEl>
                                        <p:attrNameLst>
                                          <p:attrName>style.visibility</p:attrName>
                                        </p:attrNameLst>
                                      </p:cBhvr>
                                      <p:to>
                                        <p:strVal val="hidden"/>
                                      </p:to>
                                    </p:set>
                                  </p:childTnLst>
                                </p:cTn>
                              </p:par>
                            </p:childTnLst>
                          </p:cTn>
                        </p:par>
                        <p:par>
                          <p:cTn id="23" fill="hold">
                            <p:stCondLst>
                              <p:cond delay="1400"/>
                            </p:stCondLst>
                            <p:childTnLst>
                              <p:par>
                                <p:cTn id="24" presetID="64" presetClass="path" presetSubtype="0" accel="50000" decel="50000" fill="hold" nodeType="afterEffect">
                                  <p:stCondLst>
                                    <p:cond delay="0"/>
                                  </p:stCondLst>
                                  <p:childTnLst>
                                    <p:animMotion origin="layout" path="M 3.81262E-6 3.33333E-6 L 3.81262E-6 -0.59445 " pathEditMode="relative" rAng="0" ptsTypes="AA">
                                      <p:cBhvr>
                                        <p:cTn id="25" dur="500" fill="hold"/>
                                        <p:tgtEl>
                                          <p:spTgt spid="10"/>
                                        </p:tgtEl>
                                        <p:attrNameLst>
                                          <p:attrName>ppt_x</p:attrName>
                                          <p:attrName>ppt_y</p:attrName>
                                        </p:attrNameLst>
                                      </p:cBhvr>
                                      <p:rCtr x="0" y="-29722"/>
                                    </p:animMotion>
                                  </p:childTnLst>
                                </p:cTn>
                              </p:par>
                            </p:childTnLst>
                          </p:cTn>
                        </p:par>
                        <p:par>
                          <p:cTn id="26" fill="hold">
                            <p:stCondLst>
                              <p:cond delay="1900"/>
                            </p:stCondLst>
                            <p:childTnLst>
                              <p:par>
                                <p:cTn id="27" presetID="63" presetClass="path" presetSubtype="0" accel="50000" decel="50000" fill="hold" nodeType="afterEffect">
                                  <p:stCondLst>
                                    <p:cond delay="0"/>
                                  </p:stCondLst>
                                  <p:childTnLst>
                                    <p:animMotion origin="layout" path="M 1.89151E-6 -2.96296E-6 L -0.2849 -2.96296E-6 " pathEditMode="relative" rAng="0" ptsTypes="AA">
                                      <p:cBhvr>
                                        <p:cTn id="28" dur="1000" fill="hold"/>
                                        <p:tgtEl>
                                          <p:spTgt spid="23"/>
                                        </p:tgtEl>
                                        <p:attrNameLst>
                                          <p:attrName>ppt_x</p:attrName>
                                          <p:attrName>ppt_y</p:attrName>
                                        </p:attrNameLst>
                                      </p:cBhvr>
                                      <p:rCtr x="-14245" y="0"/>
                                    </p:animMotion>
                                  </p:childTnLst>
                                </p:cTn>
                              </p:par>
                              <p:par>
                                <p:cTn id="29" presetID="63" presetClass="path" presetSubtype="0" accel="50000" decel="50000" fill="hold" nodeType="withEffect">
                                  <p:stCondLst>
                                    <p:cond delay="0"/>
                                  </p:stCondLst>
                                  <p:childTnLst>
                                    <p:animMotion origin="layout" path="M 1.11747E-6 -0.59445 L -0.25758 -0.59445 " pathEditMode="relative" rAng="0" ptsTypes="AA">
                                      <p:cBhvr>
                                        <p:cTn id="30" dur="1000" fill="hold"/>
                                        <p:tgtEl>
                                          <p:spTgt spid="10"/>
                                        </p:tgtEl>
                                        <p:attrNameLst>
                                          <p:attrName>ppt_x</p:attrName>
                                          <p:attrName>ppt_y</p:attrName>
                                        </p:attrNameLst>
                                      </p:cBhvr>
                                      <p:rCtr x="-12879" y="0"/>
                                    </p:animMotion>
                                  </p:childTnLst>
                                </p:cTn>
                              </p:par>
                            </p:childTnLst>
                          </p:cTn>
                        </p:par>
                        <p:par>
                          <p:cTn id="31" fill="hold">
                            <p:stCondLst>
                              <p:cond delay="2900"/>
                            </p:stCondLst>
                            <p:childTnLst>
                              <p:par>
                                <p:cTn id="32" presetID="2" presetClass="exit" presetSubtype="4" fill="hold" nodeType="afterEffect">
                                  <p:stCondLst>
                                    <p:cond delay="0"/>
                                  </p:stCondLst>
                                  <p:childTnLst>
                                    <p:anim calcmode="lin" valueType="num">
                                      <p:cBhvr additive="base">
                                        <p:cTn id="33" dur="500"/>
                                        <p:tgtEl>
                                          <p:spTgt spid="10"/>
                                        </p:tgtEl>
                                        <p:attrNameLst>
                                          <p:attrName>ppt_x</p:attrName>
                                        </p:attrNameLst>
                                      </p:cBhvr>
                                      <p:tavLst>
                                        <p:tav tm="0">
                                          <p:val>
                                            <p:strVal val="ppt_x"/>
                                          </p:val>
                                        </p:tav>
                                        <p:tav tm="100000">
                                          <p:val>
                                            <p:strVal val="ppt_x"/>
                                          </p:val>
                                        </p:tav>
                                      </p:tavLst>
                                    </p:anim>
                                    <p:anim calcmode="lin" valueType="num">
                                      <p:cBhvr additive="base">
                                        <p:cTn id="34" dur="500"/>
                                        <p:tgtEl>
                                          <p:spTgt spid="10"/>
                                        </p:tgtEl>
                                        <p:attrNameLst>
                                          <p:attrName>ppt_y</p:attrName>
                                        </p:attrNameLst>
                                      </p:cBhvr>
                                      <p:tavLst>
                                        <p:tav tm="0">
                                          <p:val>
                                            <p:strVal val="ppt_y"/>
                                          </p:val>
                                        </p:tav>
                                        <p:tav tm="100000">
                                          <p:val>
                                            <p:strVal val="1+ppt_h/2"/>
                                          </p:val>
                                        </p:tav>
                                      </p:tavLst>
                                    </p:anim>
                                    <p:set>
                                      <p:cBhvr>
                                        <p:cTn id="35" dur="1" fill="hold">
                                          <p:stCondLst>
                                            <p:cond delay="499"/>
                                          </p:stCondLst>
                                        </p:cTn>
                                        <p:tgtEl>
                                          <p:spTgt spid="10"/>
                                        </p:tgtEl>
                                        <p:attrNameLst>
                                          <p:attrName>style.visibility</p:attrName>
                                        </p:attrNameLst>
                                      </p:cBhvr>
                                      <p:to>
                                        <p:strVal val="hidden"/>
                                      </p:to>
                                    </p:set>
                                  </p:childTnLst>
                                </p:cTn>
                              </p:par>
                            </p:childTnLst>
                          </p:cTn>
                        </p:par>
                        <p:par>
                          <p:cTn id="36" fill="hold">
                            <p:stCondLst>
                              <p:cond delay="3400"/>
                            </p:stCondLst>
                            <p:childTnLst>
                              <p:par>
                                <p:cTn id="37" presetID="64" presetClass="path" presetSubtype="0" accel="50000" decel="50000" fill="hold" nodeType="afterEffect">
                                  <p:stCondLst>
                                    <p:cond delay="0"/>
                                  </p:stCondLst>
                                  <p:childTnLst>
                                    <p:animMotion origin="layout" path="M -2.5E-6 -4.07407E-6 L -2.5E-6 -0.62986 " pathEditMode="relative" rAng="0" ptsTypes="AA">
                                      <p:cBhvr>
                                        <p:cTn id="38" dur="1000" fill="hold"/>
                                        <p:tgtEl>
                                          <p:spTgt spid="3"/>
                                        </p:tgtEl>
                                        <p:attrNameLst>
                                          <p:attrName>ppt_x</p:attrName>
                                          <p:attrName>ppt_y</p:attrName>
                                        </p:attrNameLst>
                                      </p:cBhvr>
                                      <p:rCtr x="0" y="-31505"/>
                                    </p:animMotion>
                                  </p:childTnLst>
                                </p:cTn>
                              </p:par>
                              <p:par>
                                <p:cTn id="39" presetID="64" presetClass="path" presetSubtype="0" accel="50000" decel="50000" fill="hold" nodeType="withEffect">
                                  <p:stCondLst>
                                    <p:cond delay="0"/>
                                  </p:stCondLst>
                                  <p:childTnLst>
                                    <p:animMotion origin="layout" path="M -2.5E-6 -4.07407E-6 L -2.5E-6 -0.62986 " pathEditMode="relative" rAng="0" ptsTypes="AA">
                                      <p:cBhvr>
                                        <p:cTn id="40" dur="1000" fill="hold"/>
                                        <p:tgtEl>
                                          <p:spTgt spid="37"/>
                                        </p:tgtEl>
                                        <p:attrNameLst>
                                          <p:attrName>ppt_x</p:attrName>
                                          <p:attrName>ppt_y</p:attrName>
                                        </p:attrNameLst>
                                      </p:cBhvr>
                                      <p:rCtr x="0" y="-31505"/>
                                    </p:animMotion>
                                  </p:childTnLst>
                                </p:cTn>
                              </p:par>
                            </p:childTnLst>
                          </p:cTn>
                        </p:par>
                        <p:par>
                          <p:cTn id="41" fill="hold">
                            <p:stCondLst>
                              <p:cond delay="4400"/>
                            </p:stCondLst>
                            <p:childTnLst>
                              <p:par>
                                <p:cTn id="42" presetID="2" presetClass="exit" presetSubtype="4" fill="hold" nodeType="afterEffect">
                                  <p:stCondLst>
                                    <p:cond delay="0"/>
                                  </p:stCondLst>
                                  <p:childTnLst>
                                    <p:anim calcmode="lin" valueType="num">
                                      <p:cBhvr additive="base">
                                        <p:cTn id="43" dur="500"/>
                                        <p:tgtEl>
                                          <p:spTgt spid="37"/>
                                        </p:tgtEl>
                                        <p:attrNameLst>
                                          <p:attrName>ppt_x</p:attrName>
                                        </p:attrNameLst>
                                      </p:cBhvr>
                                      <p:tavLst>
                                        <p:tav tm="0">
                                          <p:val>
                                            <p:strVal val="ppt_x"/>
                                          </p:val>
                                        </p:tav>
                                        <p:tav tm="100000">
                                          <p:val>
                                            <p:strVal val="ppt_x"/>
                                          </p:val>
                                        </p:tav>
                                      </p:tavLst>
                                    </p:anim>
                                    <p:anim calcmode="lin" valueType="num">
                                      <p:cBhvr additive="base">
                                        <p:cTn id="44" dur="500"/>
                                        <p:tgtEl>
                                          <p:spTgt spid="37"/>
                                        </p:tgtEl>
                                        <p:attrNameLst>
                                          <p:attrName>ppt_y</p:attrName>
                                        </p:attrNameLst>
                                      </p:cBhvr>
                                      <p:tavLst>
                                        <p:tav tm="0">
                                          <p:val>
                                            <p:strVal val="ppt_y"/>
                                          </p:val>
                                        </p:tav>
                                        <p:tav tm="100000">
                                          <p:val>
                                            <p:strVal val="1+ppt_h/2"/>
                                          </p:val>
                                        </p:tav>
                                      </p:tavLst>
                                    </p:anim>
                                    <p:set>
                                      <p:cBhvr>
                                        <p:cTn id="4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292929"/>
                </a:solidFill>
                <a:latin typeface="微软雅黑"/>
                <a:ea typeface="微软雅黑"/>
              </a:rPr>
              <a:t>主打产品</a:t>
            </a:r>
          </a:p>
        </p:txBody>
      </p:sp>
      <p:pic>
        <p:nvPicPr>
          <p:cNvPr id="8" name="图片 7"/>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1440875" y="735547"/>
            <a:ext cx="3460108" cy="2948651"/>
          </a:xfrm>
          <a:prstGeom prst="rect">
            <a:avLst/>
          </a:prstGeom>
        </p:spPr>
      </p:pic>
      <p:cxnSp>
        <p:nvCxnSpPr>
          <p:cNvPr id="11" name="直接连接符 10"/>
          <p:cNvCxnSpPr/>
          <p:nvPr/>
        </p:nvCxnSpPr>
        <p:spPr bwMode="auto">
          <a:xfrm flipH="1">
            <a:off x="901026" y="1221600"/>
            <a:ext cx="2493916" cy="0"/>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09" name="直接连接符 108"/>
          <p:cNvCxnSpPr/>
          <p:nvPr/>
        </p:nvCxnSpPr>
        <p:spPr bwMode="auto">
          <a:xfrm flipH="1">
            <a:off x="901026" y="2787774"/>
            <a:ext cx="847376" cy="0"/>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2" name="直接连接符 111"/>
          <p:cNvCxnSpPr/>
          <p:nvPr/>
        </p:nvCxnSpPr>
        <p:spPr bwMode="auto">
          <a:xfrm flipH="1">
            <a:off x="901026" y="3367157"/>
            <a:ext cx="847376" cy="0"/>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13" name="直接连接符 112"/>
          <p:cNvCxnSpPr/>
          <p:nvPr/>
        </p:nvCxnSpPr>
        <p:spPr bwMode="auto">
          <a:xfrm flipH="1">
            <a:off x="901026" y="2456699"/>
            <a:ext cx="2005690" cy="0"/>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6" name="图片 5"/>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5327789" y="1821793"/>
            <a:ext cx="3137625" cy="1862405"/>
          </a:xfrm>
          <a:prstGeom prst="rect">
            <a:avLst/>
          </a:prstGeom>
        </p:spPr>
      </p:pic>
      <p:cxnSp>
        <p:nvCxnSpPr>
          <p:cNvPr id="119" name="直接连接符 118"/>
          <p:cNvCxnSpPr/>
          <p:nvPr/>
        </p:nvCxnSpPr>
        <p:spPr bwMode="auto">
          <a:xfrm flipV="1">
            <a:off x="7325230" y="758749"/>
            <a:ext cx="0" cy="1451123"/>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1" name="直接连接符 120"/>
          <p:cNvCxnSpPr/>
          <p:nvPr/>
        </p:nvCxnSpPr>
        <p:spPr bwMode="auto">
          <a:xfrm flipV="1">
            <a:off x="5435758" y="758749"/>
            <a:ext cx="0" cy="2259453"/>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5" name="直接连接符 124"/>
          <p:cNvCxnSpPr/>
          <p:nvPr/>
        </p:nvCxnSpPr>
        <p:spPr bwMode="auto">
          <a:xfrm flipV="1">
            <a:off x="8294431" y="758749"/>
            <a:ext cx="0" cy="1888616"/>
          </a:xfrm>
          <a:prstGeom prst="line">
            <a:avLst/>
          </a:prstGeom>
          <a:solidFill>
            <a:schemeClr val="accent1"/>
          </a:solidFill>
          <a:ln w="9525" cap="flat" cmpd="sng" algn="ctr">
            <a:solidFill>
              <a:schemeClr val="bg1">
                <a:lumMod val="75000"/>
                <a:lumOff val="25000"/>
              </a:schemeClr>
            </a:solidFill>
            <a:prstDash val="dash"/>
            <a:round/>
            <a:headEnd type="oval"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54" name="TextBox 53"/>
          <p:cNvSpPr txBox="1"/>
          <p:nvPr/>
        </p:nvSpPr>
        <p:spPr>
          <a:xfrm>
            <a:off x="565924" y="1094642"/>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(1)</a:t>
            </a:r>
            <a:endParaRPr lang="zh-CN" altLang="en-US" sz="1200" dirty="0">
              <a:solidFill>
                <a:srgbClr val="C4261D"/>
              </a:solidFill>
              <a:latin typeface="微软雅黑"/>
              <a:ea typeface="微软雅黑"/>
            </a:endParaRPr>
          </a:p>
        </p:txBody>
      </p:sp>
      <p:sp>
        <p:nvSpPr>
          <p:cNvPr id="133" name="TextBox 132"/>
          <p:cNvSpPr txBox="1"/>
          <p:nvPr/>
        </p:nvSpPr>
        <p:spPr>
          <a:xfrm>
            <a:off x="565924" y="2324353"/>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(2)</a:t>
            </a:r>
            <a:endParaRPr lang="zh-CN" altLang="en-US" sz="1200" dirty="0">
              <a:solidFill>
                <a:srgbClr val="C4261D"/>
              </a:solidFill>
              <a:latin typeface="微软雅黑"/>
              <a:ea typeface="微软雅黑"/>
            </a:endParaRPr>
          </a:p>
        </p:txBody>
      </p:sp>
      <p:sp>
        <p:nvSpPr>
          <p:cNvPr id="134" name="TextBox 133"/>
          <p:cNvSpPr txBox="1"/>
          <p:nvPr/>
        </p:nvSpPr>
        <p:spPr>
          <a:xfrm>
            <a:off x="565924" y="2690901"/>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(3)</a:t>
            </a:r>
            <a:endParaRPr lang="zh-CN" altLang="en-US" sz="1200" dirty="0">
              <a:solidFill>
                <a:srgbClr val="C4261D"/>
              </a:solidFill>
              <a:latin typeface="微软雅黑"/>
              <a:ea typeface="微软雅黑"/>
            </a:endParaRPr>
          </a:p>
        </p:txBody>
      </p:sp>
      <p:sp>
        <p:nvSpPr>
          <p:cNvPr id="135" name="TextBox 134"/>
          <p:cNvSpPr txBox="1"/>
          <p:nvPr/>
        </p:nvSpPr>
        <p:spPr>
          <a:xfrm>
            <a:off x="565924" y="3222988"/>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(4)</a:t>
            </a:r>
            <a:endParaRPr lang="zh-CN" altLang="en-US" sz="1200" dirty="0">
              <a:solidFill>
                <a:srgbClr val="C4261D"/>
              </a:solidFill>
              <a:latin typeface="微软雅黑"/>
              <a:ea typeface="微软雅黑"/>
            </a:endParaRPr>
          </a:p>
        </p:txBody>
      </p:sp>
      <p:sp>
        <p:nvSpPr>
          <p:cNvPr id="136" name="TextBox 135"/>
          <p:cNvSpPr txBox="1"/>
          <p:nvPr/>
        </p:nvSpPr>
        <p:spPr>
          <a:xfrm>
            <a:off x="5258274" y="515260"/>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(5)</a:t>
            </a:r>
            <a:endParaRPr lang="zh-CN" altLang="en-US" sz="1200" dirty="0">
              <a:solidFill>
                <a:srgbClr val="C4261D"/>
              </a:solidFill>
              <a:latin typeface="微软雅黑"/>
              <a:ea typeface="微软雅黑"/>
            </a:endParaRPr>
          </a:p>
        </p:txBody>
      </p:sp>
      <p:sp>
        <p:nvSpPr>
          <p:cNvPr id="137" name="TextBox 136"/>
          <p:cNvSpPr txBox="1"/>
          <p:nvPr/>
        </p:nvSpPr>
        <p:spPr>
          <a:xfrm>
            <a:off x="7161217" y="515260"/>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(6)</a:t>
            </a:r>
            <a:endParaRPr lang="zh-CN" altLang="en-US" sz="1200" dirty="0">
              <a:solidFill>
                <a:srgbClr val="C4261D"/>
              </a:solidFill>
              <a:latin typeface="微软雅黑"/>
              <a:ea typeface="微软雅黑"/>
            </a:endParaRPr>
          </a:p>
        </p:txBody>
      </p:sp>
      <p:sp>
        <p:nvSpPr>
          <p:cNvPr id="138" name="TextBox 137"/>
          <p:cNvSpPr txBox="1"/>
          <p:nvPr/>
        </p:nvSpPr>
        <p:spPr>
          <a:xfrm>
            <a:off x="8130417" y="515260"/>
            <a:ext cx="331933" cy="253916"/>
          </a:xfrm>
          <a:prstGeom prst="rect">
            <a:avLst/>
          </a:prstGeom>
          <a:noFill/>
        </p:spPr>
        <p:txBody>
          <a:bodyPr wrap="none" lIns="68562" tIns="34281" rIns="68562" bIns="34281" rtlCol="0">
            <a:spAutoFit/>
          </a:bodyPr>
          <a:lstStyle/>
          <a:p>
            <a:r>
              <a:rPr lang="en-US" altLang="zh-CN" sz="1200" dirty="0">
                <a:solidFill>
                  <a:srgbClr val="C4261D"/>
                </a:solidFill>
                <a:latin typeface="微软雅黑"/>
                <a:ea typeface="微软雅黑"/>
              </a:rPr>
              <a:t>(7)</a:t>
            </a:r>
            <a:endParaRPr lang="zh-CN" altLang="en-US" sz="1200" dirty="0">
              <a:solidFill>
                <a:srgbClr val="C4261D"/>
              </a:solidFill>
              <a:latin typeface="微软雅黑"/>
              <a:ea typeface="微软雅黑"/>
            </a:endParaRPr>
          </a:p>
        </p:txBody>
      </p:sp>
      <p:sp>
        <p:nvSpPr>
          <p:cNvPr id="60" name="TextBox 59"/>
          <p:cNvSpPr txBox="1"/>
          <p:nvPr/>
        </p:nvSpPr>
        <p:spPr>
          <a:xfrm>
            <a:off x="565924" y="3914931"/>
            <a:ext cx="1484442" cy="300083"/>
          </a:xfrm>
          <a:prstGeom prst="rect">
            <a:avLst/>
          </a:prstGeom>
          <a:noFill/>
        </p:spPr>
        <p:txBody>
          <a:bodyPr wrap="none" lIns="68562" tIns="34281" rIns="68562" bIns="34281" rtlCol="0">
            <a:spAutoFit/>
          </a:bodyPr>
          <a:lstStyle/>
          <a:p>
            <a:r>
              <a:rPr lang="zh-CN" altLang="en-US" sz="1500" dirty="0">
                <a:solidFill>
                  <a:srgbClr val="C4261D"/>
                </a:solidFill>
                <a:latin typeface="微软雅黑"/>
                <a:ea typeface="微软雅黑"/>
              </a:rPr>
              <a:t>产品特色设计：</a:t>
            </a:r>
          </a:p>
        </p:txBody>
      </p:sp>
      <p:sp>
        <p:nvSpPr>
          <p:cNvPr id="140" name="TextBox 139"/>
          <p:cNvSpPr txBox="1"/>
          <p:nvPr/>
        </p:nvSpPr>
        <p:spPr>
          <a:xfrm>
            <a:off x="1334378" y="4223075"/>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(1)：</a:t>
            </a:r>
            <a:r>
              <a:rPr lang="zh-CN" altLang="en-US" dirty="0">
                <a:solidFill>
                  <a:srgbClr val="292929"/>
                </a:solidFill>
                <a:latin typeface="微软雅黑"/>
                <a:ea typeface="微软雅黑"/>
              </a:rPr>
              <a:t>请输入您的文字</a:t>
            </a:r>
          </a:p>
        </p:txBody>
      </p:sp>
      <p:sp>
        <p:nvSpPr>
          <p:cNvPr id="141" name="TextBox 140"/>
          <p:cNvSpPr txBox="1"/>
          <p:nvPr/>
        </p:nvSpPr>
        <p:spPr>
          <a:xfrm>
            <a:off x="1334378" y="4454991"/>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(2)：</a:t>
            </a:r>
            <a:r>
              <a:rPr lang="zh-CN" altLang="en-US" dirty="0">
                <a:solidFill>
                  <a:srgbClr val="292929"/>
                </a:solidFill>
                <a:latin typeface="微软雅黑"/>
                <a:ea typeface="微软雅黑"/>
              </a:rPr>
              <a:t>请输入您的文字</a:t>
            </a:r>
          </a:p>
        </p:txBody>
      </p:sp>
      <p:sp>
        <p:nvSpPr>
          <p:cNvPr id="142" name="TextBox 141"/>
          <p:cNvSpPr txBox="1"/>
          <p:nvPr/>
        </p:nvSpPr>
        <p:spPr>
          <a:xfrm>
            <a:off x="1334378" y="4671015"/>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(3)：</a:t>
            </a:r>
            <a:r>
              <a:rPr lang="zh-CN" altLang="en-US" dirty="0">
                <a:solidFill>
                  <a:srgbClr val="292929"/>
                </a:solidFill>
                <a:latin typeface="微软雅黑"/>
                <a:ea typeface="微软雅黑"/>
              </a:rPr>
              <a:t>请输入您的文字</a:t>
            </a:r>
          </a:p>
        </p:txBody>
      </p:sp>
      <p:sp>
        <p:nvSpPr>
          <p:cNvPr id="146" name="TextBox 145"/>
          <p:cNvSpPr txBox="1"/>
          <p:nvPr/>
        </p:nvSpPr>
        <p:spPr>
          <a:xfrm>
            <a:off x="3757380" y="4223075"/>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(4)：</a:t>
            </a:r>
            <a:r>
              <a:rPr lang="zh-CN" altLang="en-US" dirty="0">
                <a:solidFill>
                  <a:srgbClr val="292929"/>
                </a:solidFill>
                <a:latin typeface="微软雅黑"/>
                <a:ea typeface="微软雅黑"/>
              </a:rPr>
              <a:t>请输入您的文字</a:t>
            </a:r>
          </a:p>
        </p:txBody>
      </p:sp>
      <p:sp>
        <p:nvSpPr>
          <p:cNvPr id="147" name="TextBox 146"/>
          <p:cNvSpPr txBox="1"/>
          <p:nvPr/>
        </p:nvSpPr>
        <p:spPr>
          <a:xfrm>
            <a:off x="3757380" y="4454991"/>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(5)：</a:t>
            </a:r>
            <a:r>
              <a:rPr lang="zh-CN" altLang="en-US" dirty="0">
                <a:solidFill>
                  <a:srgbClr val="292929"/>
                </a:solidFill>
                <a:latin typeface="微软雅黑"/>
                <a:ea typeface="微软雅黑"/>
              </a:rPr>
              <a:t>请输入您的文字</a:t>
            </a:r>
          </a:p>
        </p:txBody>
      </p:sp>
      <p:sp>
        <p:nvSpPr>
          <p:cNvPr id="148" name="TextBox 147"/>
          <p:cNvSpPr txBox="1"/>
          <p:nvPr/>
        </p:nvSpPr>
        <p:spPr>
          <a:xfrm>
            <a:off x="3757380" y="4671015"/>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(6)：</a:t>
            </a:r>
            <a:r>
              <a:rPr lang="zh-CN" altLang="en-US" dirty="0">
                <a:solidFill>
                  <a:srgbClr val="292929"/>
                </a:solidFill>
                <a:latin typeface="微软雅黑"/>
                <a:ea typeface="微软雅黑"/>
              </a:rPr>
              <a:t>请输入您的文字</a:t>
            </a:r>
          </a:p>
        </p:txBody>
      </p:sp>
      <p:sp>
        <p:nvSpPr>
          <p:cNvPr id="149" name="TextBox 148"/>
          <p:cNvSpPr txBox="1"/>
          <p:nvPr/>
        </p:nvSpPr>
        <p:spPr>
          <a:xfrm>
            <a:off x="6227660" y="4223075"/>
            <a:ext cx="2273663" cy="346230"/>
          </a:xfrm>
          <a:prstGeom prst="rect">
            <a:avLst/>
          </a:prstGeom>
          <a:noFill/>
        </p:spPr>
        <p:txBody>
          <a:bodyPr wrap="none" lIns="68562" tIns="34281" rIns="68562" bIns="34281" rtlCol="0">
            <a:spAutoFit/>
          </a:bodyPr>
          <a:lstStyle/>
          <a:p>
            <a:r>
              <a:rPr lang="en-US" altLang="zh-CN" dirty="0">
                <a:solidFill>
                  <a:srgbClr val="292929"/>
                </a:solidFill>
                <a:latin typeface="微软雅黑"/>
                <a:ea typeface="微软雅黑"/>
              </a:rPr>
              <a:t>(7)：</a:t>
            </a:r>
            <a:r>
              <a:rPr lang="zh-CN" altLang="en-US" dirty="0">
                <a:solidFill>
                  <a:srgbClr val="292929"/>
                </a:solidFill>
                <a:latin typeface="微软雅黑"/>
                <a:ea typeface="微软雅黑"/>
              </a:rPr>
              <a:t>请输入您的文字</a:t>
            </a:r>
          </a:p>
        </p:txBody>
      </p:sp>
    </p:spTree>
    <p:extLst>
      <p:ext uri="{BB962C8B-B14F-4D97-AF65-F5344CB8AC3E}">
        <p14:creationId xmlns:p14="http://schemas.microsoft.com/office/powerpoint/2010/main" val="942500523"/>
      </p:ext>
    </p:extLst>
  </p:cSld>
  <p:clrMapOvr>
    <a:masterClrMapping/>
  </p:clrMapOvr>
  <mc:AlternateContent xmlns:mc="http://schemas.openxmlformats.org/markup-compatibility/2006" xmlns:p14="http://schemas.microsoft.com/office/powerpoint/2010/main">
    <mc:Choice Requires="p14">
      <p:transition spd="slow" p14:dur="1200" advTm="6081">
        <p14:prism/>
      </p:transition>
    </mc:Choice>
    <mc:Fallback xmlns="">
      <p:transition spd="slow" advTm="6081">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wipe(right)">
                                          <p:cBhvr>
                                            <p:cTn id="28" dur="500"/>
                                            <p:tgtEl>
                                              <p:spTgt spid="113"/>
                                            </p:tgtEl>
                                          </p:cBhvr>
                                        </p:animEffect>
                                      </p:childTnLst>
                                    </p:cTn>
                                  </p:par>
                                  <p:par>
                                    <p:cTn id="29" presetID="22" presetClass="entr" presetSubtype="2" fill="hold" nodeType="with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wipe(right)">
                                          <p:cBhvr>
                                            <p:cTn id="31" dur="500"/>
                                            <p:tgtEl>
                                              <p:spTgt spid="109"/>
                                            </p:tgtEl>
                                          </p:cBhvr>
                                        </p:animEffect>
                                      </p:childTnLst>
                                    </p:cTn>
                                  </p:par>
                                  <p:par>
                                    <p:cTn id="32" presetID="22" presetClass="entr" presetSubtype="2" fill="hold" nodeType="with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wipe(right)">
                                          <p:cBhvr>
                                            <p:cTn id="34" dur="500"/>
                                            <p:tgtEl>
                                              <p:spTgt spid="112"/>
                                            </p:tgtEl>
                                          </p:cBhvr>
                                        </p:animEffect>
                                      </p:childTnLst>
                                    </p:cTn>
                                  </p:par>
                                </p:childTnLst>
                              </p:cTn>
                            </p:par>
                            <p:par>
                              <p:cTn id="35" fill="hold">
                                <p:stCondLst>
                                  <p:cond delay="2450"/>
                                </p:stCondLst>
                                <p:childTnLst>
                                  <p:par>
                                    <p:cTn id="36" presetID="31"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300" fill="hold"/>
                                            <p:tgtEl>
                                              <p:spTgt spid="54"/>
                                            </p:tgtEl>
                                            <p:attrNameLst>
                                              <p:attrName>ppt_w</p:attrName>
                                            </p:attrNameLst>
                                          </p:cBhvr>
                                          <p:tavLst>
                                            <p:tav tm="0">
                                              <p:val>
                                                <p:fltVal val="0"/>
                                              </p:val>
                                            </p:tav>
                                            <p:tav tm="100000">
                                              <p:val>
                                                <p:strVal val="#ppt_w"/>
                                              </p:val>
                                            </p:tav>
                                          </p:tavLst>
                                        </p:anim>
                                        <p:anim calcmode="lin" valueType="num">
                                          <p:cBhvr>
                                            <p:cTn id="39" dur="300" fill="hold"/>
                                            <p:tgtEl>
                                              <p:spTgt spid="54"/>
                                            </p:tgtEl>
                                            <p:attrNameLst>
                                              <p:attrName>ppt_h</p:attrName>
                                            </p:attrNameLst>
                                          </p:cBhvr>
                                          <p:tavLst>
                                            <p:tav tm="0">
                                              <p:val>
                                                <p:fltVal val="0"/>
                                              </p:val>
                                            </p:tav>
                                            <p:tav tm="100000">
                                              <p:val>
                                                <p:strVal val="#ppt_h"/>
                                              </p:val>
                                            </p:tav>
                                          </p:tavLst>
                                        </p:anim>
                                        <p:anim calcmode="lin" valueType="num">
                                          <p:cBhvr>
                                            <p:cTn id="40" dur="300" fill="hold"/>
                                            <p:tgtEl>
                                              <p:spTgt spid="54"/>
                                            </p:tgtEl>
                                            <p:attrNameLst>
                                              <p:attrName>style.rotation</p:attrName>
                                            </p:attrNameLst>
                                          </p:cBhvr>
                                          <p:tavLst>
                                            <p:tav tm="0">
                                              <p:val>
                                                <p:fltVal val="90"/>
                                              </p:val>
                                            </p:tav>
                                            <p:tav tm="100000">
                                              <p:val>
                                                <p:fltVal val="0"/>
                                              </p:val>
                                            </p:tav>
                                          </p:tavLst>
                                        </p:anim>
                                        <p:animEffect transition="in" filter="fade">
                                          <p:cBhvr>
                                            <p:cTn id="41" dur="300"/>
                                            <p:tgtEl>
                                              <p:spTgt spid="54"/>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33"/>
                                            </p:tgtEl>
                                            <p:attrNameLst>
                                              <p:attrName>style.visibility</p:attrName>
                                            </p:attrNameLst>
                                          </p:cBhvr>
                                          <p:to>
                                            <p:strVal val="visible"/>
                                          </p:to>
                                        </p:set>
                                        <p:anim calcmode="lin" valueType="num">
                                          <p:cBhvr>
                                            <p:cTn id="44" dur="300" fill="hold"/>
                                            <p:tgtEl>
                                              <p:spTgt spid="133"/>
                                            </p:tgtEl>
                                            <p:attrNameLst>
                                              <p:attrName>ppt_w</p:attrName>
                                            </p:attrNameLst>
                                          </p:cBhvr>
                                          <p:tavLst>
                                            <p:tav tm="0">
                                              <p:val>
                                                <p:fltVal val="0"/>
                                              </p:val>
                                            </p:tav>
                                            <p:tav tm="100000">
                                              <p:val>
                                                <p:strVal val="#ppt_w"/>
                                              </p:val>
                                            </p:tav>
                                          </p:tavLst>
                                        </p:anim>
                                        <p:anim calcmode="lin" valueType="num">
                                          <p:cBhvr>
                                            <p:cTn id="45" dur="300" fill="hold"/>
                                            <p:tgtEl>
                                              <p:spTgt spid="133"/>
                                            </p:tgtEl>
                                            <p:attrNameLst>
                                              <p:attrName>ppt_h</p:attrName>
                                            </p:attrNameLst>
                                          </p:cBhvr>
                                          <p:tavLst>
                                            <p:tav tm="0">
                                              <p:val>
                                                <p:fltVal val="0"/>
                                              </p:val>
                                            </p:tav>
                                            <p:tav tm="100000">
                                              <p:val>
                                                <p:strVal val="#ppt_h"/>
                                              </p:val>
                                            </p:tav>
                                          </p:tavLst>
                                        </p:anim>
                                        <p:anim calcmode="lin" valueType="num">
                                          <p:cBhvr>
                                            <p:cTn id="46" dur="300" fill="hold"/>
                                            <p:tgtEl>
                                              <p:spTgt spid="133"/>
                                            </p:tgtEl>
                                            <p:attrNameLst>
                                              <p:attrName>style.rotation</p:attrName>
                                            </p:attrNameLst>
                                          </p:cBhvr>
                                          <p:tavLst>
                                            <p:tav tm="0">
                                              <p:val>
                                                <p:fltVal val="90"/>
                                              </p:val>
                                            </p:tav>
                                            <p:tav tm="100000">
                                              <p:val>
                                                <p:fltVal val="0"/>
                                              </p:val>
                                            </p:tav>
                                          </p:tavLst>
                                        </p:anim>
                                        <p:animEffect transition="in" filter="fade">
                                          <p:cBhvr>
                                            <p:cTn id="47" dur="300"/>
                                            <p:tgtEl>
                                              <p:spTgt spid="133"/>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34"/>
                                            </p:tgtEl>
                                            <p:attrNameLst>
                                              <p:attrName>style.visibility</p:attrName>
                                            </p:attrNameLst>
                                          </p:cBhvr>
                                          <p:to>
                                            <p:strVal val="visible"/>
                                          </p:to>
                                        </p:set>
                                        <p:anim calcmode="lin" valueType="num">
                                          <p:cBhvr>
                                            <p:cTn id="50" dur="300" fill="hold"/>
                                            <p:tgtEl>
                                              <p:spTgt spid="134"/>
                                            </p:tgtEl>
                                            <p:attrNameLst>
                                              <p:attrName>ppt_w</p:attrName>
                                            </p:attrNameLst>
                                          </p:cBhvr>
                                          <p:tavLst>
                                            <p:tav tm="0">
                                              <p:val>
                                                <p:fltVal val="0"/>
                                              </p:val>
                                            </p:tav>
                                            <p:tav tm="100000">
                                              <p:val>
                                                <p:strVal val="#ppt_w"/>
                                              </p:val>
                                            </p:tav>
                                          </p:tavLst>
                                        </p:anim>
                                        <p:anim calcmode="lin" valueType="num">
                                          <p:cBhvr>
                                            <p:cTn id="51" dur="300" fill="hold"/>
                                            <p:tgtEl>
                                              <p:spTgt spid="134"/>
                                            </p:tgtEl>
                                            <p:attrNameLst>
                                              <p:attrName>ppt_h</p:attrName>
                                            </p:attrNameLst>
                                          </p:cBhvr>
                                          <p:tavLst>
                                            <p:tav tm="0">
                                              <p:val>
                                                <p:fltVal val="0"/>
                                              </p:val>
                                            </p:tav>
                                            <p:tav tm="100000">
                                              <p:val>
                                                <p:strVal val="#ppt_h"/>
                                              </p:val>
                                            </p:tav>
                                          </p:tavLst>
                                        </p:anim>
                                        <p:anim calcmode="lin" valueType="num">
                                          <p:cBhvr>
                                            <p:cTn id="52" dur="300" fill="hold"/>
                                            <p:tgtEl>
                                              <p:spTgt spid="134"/>
                                            </p:tgtEl>
                                            <p:attrNameLst>
                                              <p:attrName>style.rotation</p:attrName>
                                            </p:attrNameLst>
                                          </p:cBhvr>
                                          <p:tavLst>
                                            <p:tav tm="0">
                                              <p:val>
                                                <p:fltVal val="90"/>
                                              </p:val>
                                            </p:tav>
                                            <p:tav tm="100000">
                                              <p:val>
                                                <p:fltVal val="0"/>
                                              </p:val>
                                            </p:tav>
                                          </p:tavLst>
                                        </p:anim>
                                        <p:animEffect transition="in" filter="fade">
                                          <p:cBhvr>
                                            <p:cTn id="53" dur="300"/>
                                            <p:tgtEl>
                                              <p:spTgt spid="134"/>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 calcmode="lin" valueType="num">
                                          <p:cBhvr>
                                            <p:cTn id="56" dur="300" fill="hold"/>
                                            <p:tgtEl>
                                              <p:spTgt spid="135"/>
                                            </p:tgtEl>
                                            <p:attrNameLst>
                                              <p:attrName>ppt_w</p:attrName>
                                            </p:attrNameLst>
                                          </p:cBhvr>
                                          <p:tavLst>
                                            <p:tav tm="0">
                                              <p:val>
                                                <p:fltVal val="0"/>
                                              </p:val>
                                            </p:tav>
                                            <p:tav tm="100000">
                                              <p:val>
                                                <p:strVal val="#ppt_w"/>
                                              </p:val>
                                            </p:tav>
                                          </p:tavLst>
                                        </p:anim>
                                        <p:anim calcmode="lin" valueType="num">
                                          <p:cBhvr>
                                            <p:cTn id="57" dur="300" fill="hold"/>
                                            <p:tgtEl>
                                              <p:spTgt spid="135"/>
                                            </p:tgtEl>
                                            <p:attrNameLst>
                                              <p:attrName>ppt_h</p:attrName>
                                            </p:attrNameLst>
                                          </p:cBhvr>
                                          <p:tavLst>
                                            <p:tav tm="0">
                                              <p:val>
                                                <p:fltVal val="0"/>
                                              </p:val>
                                            </p:tav>
                                            <p:tav tm="100000">
                                              <p:val>
                                                <p:strVal val="#ppt_h"/>
                                              </p:val>
                                            </p:tav>
                                          </p:tavLst>
                                        </p:anim>
                                        <p:anim calcmode="lin" valueType="num">
                                          <p:cBhvr>
                                            <p:cTn id="58" dur="300" fill="hold"/>
                                            <p:tgtEl>
                                              <p:spTgt spid="135"/>
                                            </p:tgtEl>
                                            <p:attrNameLst>
                                              <p:attrName>style.rotation</p:attrName>
                                            </p:attrNameLst>
                                          </p:cBhvr>
                                          <p:tavLst>
                                            <p:tav tm="0">
                                              <p:val>
                                                <p:fltVal val="90"/>
                                              </p:val>
                                            </p:tav>
                                            <p:tav tm="100000">
                                              <p:val>
                                                <p:fltVal val="0"/>
                                              </p:val>
                                            </p:tav>
                                          </p:tavLst>
                                        </p:anim>
                                        <p:animEffect transition="in" filter="fade">
                                          <p:cBhvr>
                                            <p:cTn id="59" dur="300"/>
                                            <p:tgtEl>
                                              <p:spTgt spid="135"/>
                                            </p:tgtEl>
                                          </p:cBhvr>
                                        </p:animEffect>
                                      </p:childTnLst>
                                    </p:cTn>
                                  </p:par>
                                </p:childTnLst>
                              </p:cTn>
                            </p:par>
                            <p:par>
                              <p:cTn id="60" fill="hold">
                                <p:stCondLst>
                                  <p:cond delay="2750"/>
                                </p:stCondLst>
                                <p:childTnLst>
                                  <p:par>
                                    <p:cTn id="61" presetID="42" presetClass="entr" presetSubtype="0"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anim calcmode="lin" valueType="num">
                                          <p:cBhvr>
                                            <p:cTn id="64" dur="500" fill="hold"/>
                                            <p:tgtEl>
                                              <p:spTgt spid="6"/>
                                            </p:tgtEl>
                                            <p:attrNameLst>
                                              <p:attrName>ppt_x</p:attrName>
                                            </p:attrNameLst>
                                          </p:cBhvr>
                                          <p:tavLst>
                                            <p:tav tm="0">
                                              <p:val>
                                                <p:strVal val="#ppt_x"/>
                                              </p:val>
                                            </p:tav>
                                            <p:tav tm="100000">
                                              <p:val>
                                                <p:strVal val="#ppt_x"/>
                                              </p:val>
                                            </p:tav>
                                          </p:tavLst>
                                        </p:anim>
                                        <p:anim calcmode="lin" valueType="num">
                                          <p:cBhvr>
                                            <p:cTn id="65" dur="500" fill="hold"/>
                                            <p:tgtEl>
                                              <p:spTgt spid="6"/>
                                            </p:tgtEl>
                                            <p:attrNameLst>
                                              <p:attrName>ppt_y</p:attrName>
                                            </p:attrNameLst>
                                          </p:cBhvr>
                                          <p:tavLst>
                                            <p:tav tm="0">
                                              <p:val>
                                                <p:strVal val="#ppt_y+.1"/>
                                              </p:val>
                                            </p:tav>
                                            <p:tav tm="100000">
                                              <p:val>
                                                <p:strVal val="#ppt_y"/>
                                              </p:val>
                                            </p:tav>
                                          </p:tavLst>
                                        </p:anim>
                                      </p:childTnLst>
                                    </p:cTn>
                                  </p:par>
                                </p:childTnLst>
                              </p:cTn>
                            </p:par>
                            <p:par>
                              <p:cTn id="66" fill="hold">
                                <p:stCondLst>
                                  <p:cond delay="3250"/>
                                </p:stCondLst>
                                <p:childTnLst>
                                  <p:par>
                                    <p:cTn id="67" presetID="22" presetClass="entr" presetSubtype="4" fill="hold" nodeType="afterEffect">
                                      <p:stCondLst>
                                        <p:cond delay="0"/>
                                      </p:stCondLst>
                                      <p:childTnLst>
                                        <p:set>
                                          <p:cBhvr>
                                            <p:cTn id="68" dur="1" fill="hold">
                                              <p:stCondLst>
                                                <p:cond delay="0"/>
                                              </p:stCondLst>
                                            </p:cTn>
                                            <p:tgtEl>
                                              <p:spTgt spid="121"/>
                                            </p:tgtEl>
                                            <p:attrNameLst>
                                              <p:attrName>style.visibility</p:attrName>
                                            </p:attrNameLst>
                                          </p:cBhvr>
                                          <p:to>
                                            <p:strVal val="visible"/>
                                          </p:to>
                                        </p:set>
                                        <p:animEffect transition="in" filter="wipe(down)">
                                          <p:cBhvr>
                                            <p:cTn id="69" dur="500"/>
                                            <p:tgtEl>
                                              <p:spTgt spid="121"/>
                                            </p:tgtEl>
                                          </p:cBhvr>
                                        </p:animEffect>
                                      </p:childTnLst>
                                    </p:cTn>
                                  </p:par>
                                  <p:par>
                                    <p:cTn id="70" presetID="22" presetClass="entr" presetSubtype="4" fill="hold" nodeType="withEffect">
                                      <p:stCondLst>
                                        <p:cond delay="0"/>
                                      </p:stCondLst>
                                      <p:childTnLst>
                                        <p:set>
                                          <p:cBhvr>
                                            <p:cTn id="71" dur="1" fill="hold">
                                              <p:stCondLst>
                                                <p:cond delay="0"/>
                                              </p:stCondLst>
                                            </p:cTn>
                                            <p:tgtEl>
                                              <p:spTgt spid="119"/>
                                            </p:tgtEl>
                                            <p:attrNameLst>
                                              <p:attrName>style.visibility</p:attrName>
                                            </p:attrNameLst>
                                          </p:cBhvr>
                                          <p:to>
                                            <p:strVal val="visible"/>
                                          </p:to>
                                        </p:set>
                                        <p:animEffect transition="in" filter="wipe(down)">
                                          <p:cBhvr>
                                            <p:cTn id="72" dur="500"/>
                                            <p:tgtEl>
                                              <p:spTgt spid="119"/>
                                            </p:tgtEl>
                                          </p:cBhvr>
                                        </p:animEffect>
                                      </p:childTnLst>
                                    </p:cTn>
                                  </p:par>
                                  <p:par>
                                    <p:cTn id="73" presetID="22" presetClass="entr" presetSubtype="4" fill="hold" nodeType="withEffect">
                                      <p:stCondLst>
                                        <p:cond delay="0"/>
                                      </p:stCondLst>
                                      <p:childTnLst>
                                        <p:set>
                                          <p:cBhvr>
                                            <p:cTn id="74" dur="1" fill="hold">
                                              <p:stCondLst>
                                                <p:cond delay="0"/>
                                              </p:stCondLst>
                                            </p:cTn>
                                            <p:tgtEl>
                                              <p:spTgt spid="125"/>
                                            </p:tgtEl>
                                            <p:attrNameLst>
                                              <p:attrName>style.visibility</p:attrName>
                                            </p:attrNameLst>
                                          </p:cBhvr>
                                          <p:to>
                                            <p:strVal val="visible"/>
                                          </p:to>
                                        </p:set>
                                        <p:animEffect transition="in" filter="wipe(down)">
                                          <p:cBhvr>
                                            <p:cTn id="75" dur="500"/>
                                            <p:tgtEl>
                                              <p:spTgt spid="125"/>
                                            </p:tgtEl>
                                          </p:cBhvr>
                                        </p:animEffect>
                                      </p:childTnLst>
                                    </p:cTn>
                                  </p:par>
                                </p:childTnLst>
                              </p:cTn>
                            </p:par>
                            <p:par>
                              <p:cTn id="76" fill="hold">
                                <p:stCondLst>
                                  <p:cond delay="3750"/>
                                </p:stCondLst>
                                <p:childTnLst>
                                  <p:par>
                                    <p:cTn id="77" presetID="31" presetClass="entr" presetSubtype="0" fill="hold" grpId="0" nodeType="afterEffect">
                                      <p:stCondLst>
                                        <p:cond delay="0"/>
                                      </p:stCondLst>
                                      <p:childTnLst>
                                        <p:set>
                                          <p:cBhvr>
                                            <p:cTn id="78" dur="1" fill="hold">
                                              <p:stCondLst>
                                                <p:cond delay="0"/>
                                              </p:stCondLst>
                                            </p:cTn>
                                            <p:tgtEl>
                                              <p:spTgt spid="136"/>
                                            </p:tgtEl>
                                            <p:attrNameLst>
                                              <p:attrName>style.visibility</p:attrName>
                                            </p:attrNameLst>
                                          </p:cBhvr>
                                          <p:to>
                                            <p:strVal val="visible"/>
                                          </p:to>
                                        </p:set>
                                        <p:anim calcmode="lin" valueType="num">
                                          <p:cBhvr>
                                            <p:cTn id="79" dur="500" fill="hold"/>
                                            <p:tgtEl>
                                              <p:spTgt spid="136"/>
                                            </p:tgtEl>
                                            <p:attrNameLst>
                                              <p:attrName>ppt_w</p:attrName>
                                            </p:attrNameLst>
                                          </p:cBhvr>
                                          <p:tavLst>
                                            <p:tav tm="0">
                                              <p:val>
                                                <p:fltVal val="0"/>
                                              </p:val>
                                            </p:tav>
                                            <p:tav tm="100000">
                                              <p:val>
                                                <p:strVal val="#ppt_w"/>
                                              </p:val>
                                            </p:tav>
                                          </p:tavLst>
                                        </p:anim>
                                        <p:anim calcmode="lin" valueType="num">
                                          <p:cBhvr>
                                            <p:cTn id="80" dur="500" fill="hold"/>
                                            <p:tgtEl>
                                              <p:spTgt spid="136"/>
                                            </p:tgtEl>
                                            <p:attrNameLst>
                                              <p:attrName>ppt_h</p:attrName>
                                            </p:attrNameLst>
                                          </p:cBhvr>
                                          <p:tavLst>
                                            <p:tav tm="0">
                                              <p:val>
                                                <p:fltVal val="0"/>
                                              </p:val>
                                            </p:tav>
                                            <p:tav tm="100000">
                                              <p:val>
                                                <p:strVal val="#ppt_h"/>
                                              </p:val>
                                            </p:tav>
                                          </p:tavLst>
                                        </p:anim>
                                        <p:anim calcmode="lin" valueType="num">
                                          <p:cBhvr>
                                            <p:cTn id="81" dur="500" fill="hold"/>
                                            <p:tgtEl>
                                              <p:spTgt spid="136"/>
                                            </p:tgtEl>
                                            <p:attrNameLst>
                                              <p:attrName>style.rotation</p:attrName>
                                            </p:attrNameLst>
                                          </p:cBhvr>
                                          <p:tavLst>
                                            <p:tav tm="0">
                                              <p:val>
                                                <p:fltVal val="90"/>
                                              </p:val>
                                            </p:tav>
                                            <p:tav tm="100000">
                                              <p:val>
                                                <p:fltVal val="0"/>
                                              </p:val>
                                            </p:tav>
                                          </p:tavLst>
                                        </p:anim>
                                        <p:animEffect transition="in" filter="fade">
                                          <p:cBhvr>
                                            <p:cTn id="82" dur="500"/>
                                            <p:tgtEl>
                                              <p:spTgt spid="13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p:cTn id="85" dur="500" fill="hold"/>
                                            <p:tgtEl>
                                              <p:spTgt spid="137"/>
                                            </p:tgtEl>
                                            <p:attrNameLst>
                                              <p:attrName>ppt_w</p:attrName>
                                            </p:attrNameLst>
                                          </p:cBhvr>
                                          <p:tavLst>
                                            <p:tav tm="0">
                                              <p:val>
                                                <p:fltVal val="0"/>
                                              </p:val>
                                            </p:tav>
                                            <p:tav tm="100000">
                                              <p:val>
                                                <p:strVal val="#ppt_w"/>
                                              </p:val>
                                            </p:tav>
                                          </p:tavLst>
                                        </p:anim>
                                        <p:anim calcmode="lin" valueType="num">
                                          <p:cBhvr>
                                            <p:cTn id="86" dur="500" fill="hold"/>
                                            <p:tgtEl>
                                              <p:spTgt spid="137"/>
                                            </p:tgtEl>
                                            <p:attrNameLst>
                                              <p:attrName>ppt_h</p:attrName>
                                            </p:attrNameLst>
                                          </p:cBhvr>
                                          <p:tavLst>
                                            <p:tav tm="0">
                                              <p:val>
                                                <p:fltVal val="0"/>
                                              </p:val>
                                            </p:tav>
                                            <p:tav tm="100000">
                                              <p:val>
                                                <p:strVal val="#ppt_h"/>
                                              </p:val>
                                            </p:tav>
                                          </p:tavLst>
                                        </p:anim>
                                        <p:anim calcmode="lin" valueType="num">
                                          <p:cBhvr>
                                            <p:cTn id="87" dur="500" fill="hold"/>
                                            <p:tgtEl>
                                              <p:spTgt spid="137"/>
                                            </p:tgtEl>
                                            <p:attrNameLst>
                                              <p:attrName>style.rotation</p:attrName>
                                            </p:attrNameLst>
                                          </p:cBhvr>
                                          <p:tavLst>
                                            <p:tav tm="0">
                                              <p:val>
                                                <p:fltVal val="90"/>
                                              </p:val>
                                            </p:tav>
                                            <p:tav tm="100000">
                                              <p:val>
                                                <p:fltVal val="0"/>
                                              </p:val>
                                            </p:tav>
                                          </p:tavLst>
                                        </p:anim>
                                        <p:animEffect transition="in" filter="fade">
                                          <p:cBhvr>
                                            <p:cTn id="88" dur="500"/>
                                            <p:tgtEl>
                                              <p:spTgt spid="13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38"/>
                                            </p:tgtEl>
                                            <p:attrNameLst>
                                              <p:attrName>style.visibility</p:attrName>
                                            </p:attrNameLst>
                                          </p:cBhvr>
                                          <p:to>
                                            <p:strVal val="visible"/>
                                          </p:to>
                                        </p:set>
                                        <p:anim calcmode="lin" valueType="num">
                                          <p:cBhvr>
                                            <p:cTn id="91" dur="500" fill="hold"/>
                                            <p:tgtEl>
                                              <p:spTgt spid="138"/>
                                            </p:tgtEl>
                                            <p:attrNameLst>
                                              <p:attrName>ppt_w</p:attrName>
                                            </p:attrNameLst>
                                          </p:cBhvr>
                                          <p:tavLst>
                                            <p:tav tm="0">
                                              <p:val>
                                                <p:fltVal val="0"/>
                                              </p:val>
                                            </p:tav>
                                            <p:tav tm="100000">
                                              <p:val>
                                                <p:strVal val="#ppt_w"/>
                                              </p:val>
                                            </p:tav>
                                          </p:tavLst>
                                        </p:anim>
                                        <p:anim calcmode="lin" valueType="num">
                                          <p:cBhvr>
                                            <p:cTn id="92" dur="500" fill="hold"/>
                                            <p:tgtEl>
                                              <p:spTgt spid="138"/>
                                            </p:tgtEl>
                                            <p:attrNameLst>
                                              <p:attrName>ppt_h</p:attrName>
                                            </p:attrNameLst>
                                          </p:cBhvr>
                                          <p:tavLst>
                                            <p:tav tm="0">
                                              <p:val>
                                                <p:fltVal val="0"/>
                                              </p:val>
                                            </p:tav>
                                            <p:tav tm="100000">
                                              <p:val>
                                                <p:strVal val="#ppt_h"/>
                                              </p:val>
                                            </p:tav>
                                          </p:tavLst>
                                        </p:anim>
                                        <p:anim calcmode="lin" valueType="num">
                                          <p:cBhvr>
                                            <p:cTn id="93" dur="500" fill="hold"/>
                                            <p:tgtEl>
                                              <p:spTgt spid="138"/>
                                            </p:tgtEl>
                                            <p:attrNameLst>
                                              <p:attrName>style.rotation</p:attrName>
                                            </p:attrNameLst>
                                          </p:cBhvr>
                                          <p:tavLst>
                                            <p:tav tm="0">
                                              <p:val>
                                                <p:fltVal val="90"/>
                                              </p:val>
                                            </p:tav>
                                            <p:tav tm="100000">
                                              <p:val>
                                                <p:fltVal val="0"/>
                                              </p:val>
                                            </p:tav>
                                          </p:tavLst>
                                        </p:anim>
                                        <p:animEffect transition="in" filter="fade">
                                          <p:cBhvr>
                                            <p:cTn id="94" dur="500"/>
                                            <p:tgtEl>
                                              <p:spTgt spid="138"/>
                                            </p:tgtEl>
                                          </p:cBhvr>
                                        </p:animEffect>
                                      </p:childTnLst>
                                    </p:cTn>
                                  </p:par>
                                </p:childTnLst>
                              </p:cTn>
                            </p:par>
                            <p:par>
                              <p:cTn id="95" fill="hold">
                                <p:stCondLst>
                                  <p:cond delay="4250"/>
                                </p:stCondLst>
                                <p:childTnLst>
                                  <p:par>
                                    <p:cTn id="96" presetID="2" presetClass="entr" presetSubtype="4" fill="hold" grpId="0" nodeType="after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childTnLst>
                              </p:cTn>
                            </p:par>
                            <p:par>
                              <p:cTn id="100" fill="hold">
                                <p:stCondLst>
                                  <p:cond delay="4750"/>
                                </p:stCondLst>
                                <p:childTnLst>
                                  <p:par>
                                    <p:cTn id="101" presetID="22" presetClass="entr" presetSubtype="8" fill="hold" grpId="0" nodeType="afterEffect">
                                      <p:stCondLst>
                                        <p:cond delay="0"/>
                                      </p:stCondLst>
                                      <p:childTnLst>
                                        <p:set>
                                          <p:cBhvr>
                                            <p:cTn id="102" dur="1" fill="hold">
                                              <p:stCondLst>
                                                <p:cond delay="0"/>
                                              </p:stCondLst>
                                            </p:cTn>
                                            <p:tgtEl>
                                              <p:spTgt spid="140"/>
                                            </p:tgtEl>
                                            <p:attrNameLst>
                                              <p:attrName>style.visibility</p:attrName>
                                            </p:attrNameLst>
                                          </p:cBhvr>
                                          <p:to>
                                            <p:strVal val="visible"/>
                                          </p:to>
                                        </p:set>
                                        <p:animEffect transition="in" filter="wipe(left)">
                                          <p:cBhvr>
                                            <p:cTn id="103" dur="500"/>
                                            <p:tgtEl>
                                              <p:spTgt spid="14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41"/>
                                            </p:tgtEl>
                                            <p:attrNameLst>
                                              <p:attrName>style.visibility</p:attrName>
                                            </p:attrNameLst>
                                          </p:cBhvr>
                                          <p:to>
                                            <p:strVal val="visible"/>
                                          </p:to>
                                        </p:set>
                                        <p:animEffect transition="in" filter="wipe(left)">
                                          <p:cBhvr>
                                            <p:cTn id="106" dur="500"/>
                                            <p:tgtEl>
                                              <p:spTgt spid="141"/>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42"/>
                                            </p:tgtEl>
                                            <p:attrNameLst>
                                              <p:attrName>style.visibility</p:attrName>
                                            </p:attrNameLst>
                                          </p:cBhvr>
                                          <p:to>
                                            <p:strVal val="visible"/>
                                          </p:to>
                                        </p:set>
                                        <p:animEffect transition="in" filter="wipe(left)">
                                          <p:cBhvr>
                                            <p:cTn id="109" dur="500"/>
                                            <p:tgtEl>
                                              <p:spTgt spid="142"/>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46"/>
                                            </p:tgtEl>
                                            <p:attrNameLst>
                                              <p:attrName>style.visibility</p:attrName>
                                            </p:attrNameLst>
                                          </p:cBhvr>
                                          <p:to>
                                            <p:strVal val="visible"/>
                                          </p:to>
                                        </p:set>
                                        <p:animEffect transition="in" filter="wipe(left)">
                                          <p:cBhvr>
                                            <p:cTn id="112" dur="500"/>
                                            <p:tgtEl>
                                              <p:spTgt spid="146"/>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47"/>
                                            </p:tgtEl>
                                            <p:attrNameLst>
                                              <p:attrName>style.visibility</p:attrName>
                                            </p:attrNameLst>
                                          </p:cBhvr>
                                          <p:to>
                                            <p:strVal val="visible"/>
                                          </p:to>
                                        </p:set>
                                        <p:animEffect transition="in" filter="wipe(left)">
                                          <p:cBhvr>
                                            <p:cTn id="115" dur="500"/>
                                            <p:tgtEl>
                                              <p:spTgt spid="147"/>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48"/>
                                            </p:tgtEl>
                                            <p:attrNameLst>
                                              <p:attrName>style.visibility</p:attrName>
                                            </p:attrNameLst>
                                          </p:cBhvr>
                                          <p:to>
                                            <p:strVal val="visible"/>
                                          </p:to>
                                        </p:set>
                                        <p:animEffect transition="in" filter="wipe(left)">
                                          <p:cBhvr>
                                            <p:cTn id="118" dur="500"/>
                                            <p:tgtEl>
                                              <p:spTgt spid="14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49"/>
                                            </p:tgtEl>
                                            <p:attrNameLst>
                                              <p:attrName>style.visibility</p:attrName>
                                            </p:attrNameLst>
                                          </p:cBhvr>
                                          <p:to>
                                            <p:strVal val="visible"/>
                                          </p:to>
                                        </p:set>
                                        <p:animEffect transition="in" filter="wipe(left)">
                                          <p:cBhvr>
                                            <p:cTn id="121"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4" grpId="0"/>
          <p:bldP spid="133" grpId="0"/>
          <p:bldP spid="134" grpId="0"/>
          <p:bldP spid="135" grpId="0"/>
          <p:bldP spid="136" grpId="0"/>
          <p:bldP spid="137" grpId="0"/>
          <p:bldP spid="138" grpId="0"/>
          <p:bldP spid="60" grpId="0"/>
          <p:bldP spid="140" grpId="0"/>
          <p:bldP spid="141" grpId="0"/>
          <p:bldP spid="142" grpId="0"/>
          <p:bldP spid="146" grpId="0"/>
          <p:bldP spid="147" grpId="0"/>
          <p:bldP spid="148" grpId="0"/>
          <p:bldP spid="149"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42" presetClass="entr" presetSubtype="0" fill="hold" nodeType="afterEffect">
                                      <p:stCondLst>
                                        <p:cond delay="0"/>
                                      </p:stCondLst>
                                      <p:childTnLst>
                                        <p:set>
                                          <p:cBhvr>
                                            <p:cTn id="18" dur="1" fill="hold">
                                              <p:stCondLst>
                                                <p:cond delay="0"/>
                                              </p:stCondLst>
                                            </p:cTn>
                                            <p:tgtEl>
                                              <p:spTgt spid="8"/>
                                            </p:tgtEl>
                                            <p:attrNameLst>
                                              <p:attrName>style.visibility</p:attrName>
                                            </p:attrNameLst>
                                          </p:cBhvr>
                                          <p:to>
                                            <p:strVal val="visible"/>
                                          </p:to>
                                        </p:set>
                                        <p:animEffect transition="in" filter="fade">
                                          <p:cBhvr>
                                            <p:cTn id="19" dur="1000"/>
                                            <p:tgtEl>
                                              <p:spTgt spid="8"/>
                                            </p:tgtEl>
                                          </p:cBhvr>
                                        </p:animEffect>
                                        <p:anim calcmode="lin" valueType="num">
                                          <p:cBhvr>
                                            <p:cTn id="20" dur="1000" fill="hold"/>
                                            <p:tgtEl>
                                              <p:spTgt spid="8"/>
                                            </p:tgtEl>
                                            <p:attrNameLst>
                                              <p:attrName>ppt_x</p:attrName>
                                            </p:attrNameLst>
                                          </p:cBhvr>
                                          <p:tavLst>
                                            <p:tav tm="0">
                                              <p:val>
                                                <p:strVal val="#ppt_x"/>
                                              </p:val>
                                            </p:tav>
                                            <p:tav tm="100000">
                                              <p:val>
                                                <p:strVal val="#ppt_x"/>
                                              </p:val>
                                            </p:tav>
                                          </p:tavLst>
                                        </p:anim>
                                        <p:anim calcmode="lin" valueType="num">
                                          <p:cBhvr>
                                            <p:cTn id="21" dur="1000" fill="hold"/>
                                            <p:tgtEl>
                                              <p:spTgt spid="8"/>
                                            </p:tgtEl>
                                            <p:attrNameLst>
                                              <p:attrName>ppt_y</p:attrName>
                                            </p:attrNameLst>
                                          </p:cBhvr>
                                          <p:tavLst>
                                            <p:tav tm="0">
                                              <p:val>
                                                <p:strVal val="#ppt_y+.1"/>
                                              </p:val>
                                            </p:tav>
                                            <p:tav tm="100000">
                                              <p:val>
                                                <p:strVal val="#ppt_y"/>
                                              </p:val>
                                            </p:tav>
                                          </p:tavLst>
                                        </p:anim>
                                      </p:childTnLst>
                                    </p:cTn>
                                  </p:par>
                                </p:childTnLst>
                              </p:cTn>
                            </p:par>
                            <p:par>
                              <p:cTn id="22" fill="hold">
                                <p:stCondLst>
                                  <p:cond delay="1950"/>
                                </p:stCondLst>
                                <p:childTnLst>
                                  <p:par>
                                    <p:cTn id="23" presetID="22" presetClass="entr" presetSubtype="2" fill="hold" nodeType="afterEffect">
                                      <p:stCondLst>
                                        <p:cond delay="0"/>
                                      </p:stCondLst>
                                      <p:childTnLst>
                                        <p:set>
                                          <p:cBhvr>
                                            <p:cTn id="24" dur="1" fill="hold">
                                              <p:stCondLst>
                                                <p:cond delay="0"/>
                                              </p:stCondLst>
                                            </p:cTn>
                                            <p:tgtEl>
                                              <p:spTgt spid="11"/>
                                            </p:tgtEl>
                                            <p:attrNameLst>
                                              <p:attrName>style.visibility</p:attrName>
                                            </p:attrNameLst>
                                          </p:cBhvr>
                                          <p:to>
                                            <p:strVal val="visible"/>
                                          </p:to>
                                        </p:set>
                                        <p:animEffect transition="in" filter="wipe(right)">
                                          <p:cBhvr>
                                            <p:cTn id="25" dur="500"/>
                                            <p:tgtEl>
                                              <p:spTgt spid="11"/>
                                            </p:tgtEl>
                                          </p:cBhvr>
                                        </p:animEffect>
                                      </p:childTnLst>
                                    </p:cTn>
                                  </p:par>
                                  <p:par>
                                    <p:cTn id="26" presetID="22" presetClass="entr" presetSubtype="2" fill="hold" nodeType="withEffect">
                                      <p:stCondLst>
                                        <p:cond delay="0"/>
                                      </p:stCondLst>
                                      <p:childTnLst>
                                        <p:set>
                                          <p:cBhvr>
                                            <p:cTn id="27" dur="1" fill="hold">
                                              <p:stCondLst>
                                                <p:cond delay="0"/>
                                              </p:stCondLst>
                                            </p:cTn>
                                            <p:tgtEl>
                                              <p:spTgt spid="113"/>
                                            </p:tgtEl>
                                            <p:attrNameLst>
                                              <p:attrName>style.visibility</p:attrName>
                                            </p:attrNameLst>
                                          </p:cBhvr>
                                          <p:to>
                                            <p:strVal val="visible"/>
                                          </p:to>
                                        </p:set>
                                        <p:animEffect transition="in" filter="wipe(right)">
                                          <p:cBhvr>
                                            <p:cTn id="28" dur="500"/>
                                            <p:tgtEl>
                                              <p:spTgt spid="113"/>
                                            </p:tgtEl>
                                          </p:cBhvr>
                                        </p:animEffect>
                                      </p:childTnLst>
                                    </p:cTn>
                                  </p:par>
                                  <p:par>
                                    <p:cTn id="29" presetID="22" presetClass="entr" presetSubtype="2" fill="hold" nodeType="withEffect">
                                      <p:stCondLst>
                                        <p:cond delay="0"/>
                                      </p:stCondLst>
                                      <p:childTnLst>
                                        <p:set>
                                          <p:cBhvr>
                                            <p:cTn id="30" dur="1" fill="hold">
                                              <p:stCondLst>
                                                <p:cond delay="0"/>
                                              </p:stCondLst>
                                            </p:cTn>
                                            <p:tgtEl>
                                              <p:spTgt spid="109"/>
                                            </p:tgtEl>
                                            <p:attrNameLst>
                                              <p:attrName>style.visibility</p:attrName>
                                            </p:attrNameLst>
                                          </p:cBhvr>
                                          <p:to>
                                            <p:strVal val="visible"/>
                                          </p:to>
                                        </p:set>
                                        <p:animEffect transition="in" filter="wipe(right)">
                                          <p:cBhvr>
                                            <p:cTn id="31" dur="500"/>
                                            <p:tgtEl>
                                              <p:spTgt spid="109"/>
                                            </p:tgtEl>
                                          </p:cBhvr>
                                        </p:animEffect>
                                      </p:childTnLst>
                                    </p:cTn>
                                  </p:par>
                                  <p:par>
                                    <p:cTn id="32" presetID="22" presetClass="entr" presetSubtype="2" fill="hold" nodeType="withEffect">
                                      <p:stCondLst>
                                        <p:cond delay="0"/>
                                      </p:stCondLst>
                                      <p:childTnLst>
                                        <p:set>
                                          <p:cBhvr>
                                            <p:cTn id="33" dur="1" fill="hold">
                                              <p:stCondLst>
                                                <p:cond delay="0"/>
                                              </p:stCondLst>
                                            </p:cTn>
                                            <p:tgtEl>
                                              <p:spTgt spid="112"/>
                                            </p:tgtEl>
                                            <p:attrNameLst>
                                              <p:attrName>style.visibility</p:attrName>
                                            </p:attrNameLst>
                                          </p:cBhvr>
                                          <p:to>
                                            <p:strVal val="visible"/>
                                          </p:to>
                                        </p:set>
                                        <p:animEffect transition="in" filter="wipe(right)">
                                          <p:cBhvr>
                                            <p:cTn id="34" dur="500"/>
                                            <p:tgtEl>
                                              <p:spTgt spid="112"/>
                                            </p:tgtEl>
                                          </p:cBhvr>
                                        </p:animEffect>
                                      </p:childTnLst>
                                    </p:cTn>
                                  </p:par>
                                </p:childTnLst>
                              </p:cTn>
                            </p:par>
                            <p:par>
                              <p:cTn id="35" fill="hold">
                                <p:stCondLst>
                                  <p:cond delay="2450"/>
                                </p:stCondLst>
                                <p:childTnLst>
                                  <p:par>
                                    <p:cTn id="36" presetID="31" presetClass="entr" presetSubtype="0" fill="hold" grpId="0" nodeType="afterEffect">
                                      <p:stCondLst>
                                        <p:cond delay="0"/>
                                      </p:stCondLst>
                                      <p:childTnLst>
                                        <p:set>
                                          <p:cBhvr>
                                            <p:cTn id="37" dur="1" fill="hold">
                                              <p:stCondLst>
                                                <p:cond delay="0"/>
                                              </p:stCondLst>
                                            </p:cTn>
                                            <p:tgtEl>
                                              <p:spTgt spid="54"/>
                                            </p:tgtEl>
                                            <p:attrNameLst>
                                              <p:attrName>style.visibility</p:attrName>
                                            </p:attrNameLst>
                                          </p:cBhvr>
                                          <p:to>
                                            <p:strVal val="visible"/>
                                          </p:to>
                                        </p:set>
                                        <p:anim calcmode="lin" valueType="num">
                                          <p:cBhvr>
                                            <p:cTn id="38" dur="300" fill="hold"/>
                                            <p:tgtEl>
                                              <p:spTgt spid="54"/>
                                            </p:tgtEl>
                                            <p:attrNameLst>
                                              <p:attrName>ppt_w</p:attrName>
                                            </p:attrNameLst>
                                          </p:cBhvr>
                                          <p:tavLst>
                                            <p:tav tm="0">
                                              <p:val>
                                                <p:fltVal val="0"/>
                                              </p:val>
                                            </p:tav>
                                            <p:tav tm="100000">
                                              <p:val>
                                                <p:strVal val="#ppt_w"/>
                                              </p:val>
                                            </p:tav>
                                          </p:tavLst>
                                        </p:anim>
                                        <p:anim calcmode="lin" valueType="num">
                                          <p:cBhvr>
                                            <p:cTn id="39" dur="300" fill="hold"/>
                                            <p:tgtEl>
                                              <p:spTgt spid="54"/>
                                            </p:tgtEl>
                                            <p:attrNameLst>
                                              <p:attrName>ppt_h</p:attrName>
                                            </p:attrNameLst>
                                          </p:cBhvr>
                                          <p:tavLst>
                                            <p:tav tm="0">
                                              <p:val>
                                                <p:fltVal val="0"/>
                                              </p:val>
                                            </p:tav>
                                            <p:tav tm="100000">
                                              <p:val>
                                                <p:strVal val="#ppt_h"/>
                                              </p:val>
                                            </p:tav>
                                          </p:tavLst>
                                        </p:anim>
                                        <p:anim calcmode="lin" valueType="num">
                                          <p:cBhvr>
                                            <p:cTn id="40" dur="300" fill="hold"/>
                                            <p:tgtEl>
                                              <p:spTgt spid="54"/>
                                            </p:tgtEl>
                                            <p:attrNameLst>
                                              <p:attrName>style.rotation</p:attrName>
                                            </p:attrNameLst>
                                          </p:cBhvr>
                                          <p:tavLst>
                                            <p:tav tm="0">
                                              <p:val>
                                                <p:fltVal val="90"/>
                                              </p:val>
                                            </p:tav>
                                            <p:tav tm="100000">
                                              <p:val>
                                                <p:fltVal val="0"/>
                                              </p:val>
                                            </p:tav>
                                          </p:tavLst>
                                        </p:anim>
                                        <p:animEffect transition="in" filter="fade">
                                          <p:cBhvr>
                                            <p:cTn id="41" dur="300"/>
                                            <p:tgtEl>
                                              <p:spTgt spid="54"/>
                                            </p:tgtEl>
                                          </p:cBhvr>
                                        </p:animEffect>
                                      </p:childTnLst>
                                    </p:cTn>
                                  </p:par>
                                  <p:par>
                                    <p:cTn id="42" presetID="31" presetClass="entr" presetSubtype="0" fill="hold" grpId="0" nodeType="withEffect">
                                      <p:stCondLst>
                                        <p:cond delay="0"/>
                                      </p:stCondLst>
                                      <p:childTnLst>
                                        <p:set>
                                          <p:cBhvr>
                                            <p:cTn id="43" dur="1" fill="hold">
                                              <p:stCondLst>
                                                <p:cond delay="0"/>
                                              </p:stCondLst>
                                            </p:cTn>
                                            <p:tgtEl>
                                              <p:spTgt spid="133"/>
                                            </p:tgtEl>
                                            <p:attrNameLst>
                                              <p:attrName>style.visibility</p:attrName>
                                            </p:attrNameLst>
                                          </p:cBhvr>
                                          <p:to>
                                            <p:strVal val="visible"/>
                                          </p:to>
                                        </p:set>
                                        <p:anim calcmode="lin" valueType="num">
                                          <p:cBhvr>
                                            <p:cTn id="44" dur="300" fill="hold"/>
                                            <p:tgtEl>
                                              <p:spTgt spid="133"/>
                                            </p:tgtEl>
                                            <p:attrNameLst>
                                              <p:attrName>ppt_w</p:attrName>
                                            </p:attrNameLst>
                                          </p:cBhvr>
                                          <p:tavLst>
                                            <p:tav tm="0">
                                              <p:val>
                                                <p:fltVal val="0"/>
                                              </p:val>
                                            </p:tav>
                                            <p:tav tm="100000">
                                              <p:val>
                                                <p:strVal val="#ppt_w"/>
                                              </p:val>
                                            </p:tav>
                                          </p:tavLst>
                                        </p:anim>
                                        <p:anim calcmode="lin" valueType="num">
                                          <p:cBhvr>
                                            <p:cTn id="45" dur="300" fill="hold"/>
                                            <p:tgtEl>
                                              <p:spTgt spid="133"/>
                                            </p:tgtEl>
                                            <p:attrNameLst>
                                              <p:attrName>ppt_h</p:attrName>
                                            </p:attrNameLst>
                                          </p:cBhvr>
                                          <p:tavLst>
                                            <p:tav tm="0">
                                              <p:val>
                                                <p:fltVal val="0"/>
                                              </p:val>
                                            </p:tav>
                                            <p:tav tm="100000">
                                              <p:val>
                                                <p:strVal val="#ppt_h"/>
                                              </p:val>
                                            </p:tav>
                                          </p:tavLst>
                                        </p:anim>
                                        <p:anim calcmode="lin" valueType="num">
                                          <p:cBhvr>
                                            <p:cTn id="46" dur="300" fill="hold"/>
                                            <p:tgtEl>
                                              <p:spTgt spid="133"/>
                                            </p:tgtEl>
                                            <p:attrNameLst>
                                              <p:attrName>style.rotation</p:attrName>
                                            </p:attrNameLst>
                                          </p:cBhvr>
                                          <p:tavLst>
                                            <p:tav tm="0">
                                              <p:val>
                                                <p:fltVal val="90"/>
                                              </p:val>
                                            </p:tav>
                                            <p:tav tm="100000">
                                              <p:val>
                                                <p:fltVal val="0"/>
                                              </p:val>
                                            </p:tav>
                                          </p:tavLst>
                                        </p:anim>
                                        <p:animEffect transition="in" filter="fade">
                                          <p:cBhvr>
                                            <p:cTn id="47" dur="300"/>
                                            <p:tgtEl>
                                              <p:spTgt spid="133"/>
                                            </p:tgtEl>
                                          </p:cBhvr>
                                        </p:animEffect>
                                      </p:childTnLst>
                                    </p:cTn>
                                  </p:par>
                                  <p:par>
                                    <p:cTn id="48" presetID="31" presetClass="entr" presetSubtype="0" fill="hold" grpId="0" nodeType="withEffect">
                                      <p:stCondLst>
                                        <p:cond delay="0"/>
                                      </p:stCondLst>
                                      <p:childTnLst>
                                        <p:set>
                                          <p:cBhvr>
                                            <p:cTn id="49" dur="1" fill="hold">
                                              <p:stCondLst>
                                                <p:cond delay="0"/>
                                              </p:stCondLst>
                                            </p:cTn>
                                            <p:tgtEl>
                                              <p:spTgt spid="134"/>
                                            </p:tgtEl>
                                            <p:attrNameLst>
                                              <p:attrName>style.visibility</p:attrName>
                                            </p:attrNameLst>
                                          </p:cBhvr>
                                          <p:to>
                                            <p:strVal val="visible"/>
                                          </p:to>
                                        </p:set>
                                        <p:anim calcmode="lin" valueType="num">
                                          <p:cBhvr>
                                            <p:cTn id="50" dur="300" fill="hold"/>
                                            <p:tgtEl>
                                              <p:spTgt spid="134"/>
                                            </p:tgtEl>
                                            <p:attrNameLst>
                                              <p:attrName>ppt_w</p:attrName>
                                            </p:attrNameLst>
                                          </p:cBhvr>
                                          <p:tavLst>
                                            <p:tav tm="0">
                                              <p:val>
                                                <p:fltVal val="0"/>
                                              </p:val>
                                            </p:tav>
                                            <p:tav tm="100000">
                                              <p:val>
                                                <p:strVal val="#ppt_w"/>
                                              </p:val>
                                            </p:tav>
                                          </p:tavLst>
                                        </p:anim>
                                        <p:anim calcmode="lin" valueType="num">
                                          <p:cBhvr>
                                            <p:cTn id="51" dur="300" fill="hold"/>
                                            <p:tgtEl>
                                              <p:spTgt spid="134"/>
                                            </p:tgtEl>
                                            <p:attrNameLst>
                                              <p:attrName>ppt_h</p:attrName>
                                            </p:attrNameLst>
                                          </p:cBhvr>
                                          <p:tavLst>
                                            <p:tav tm="0">
                                              <p:val>
                                                <p:fltVal val="0"/>
                                              </p:val>
                                            </p:tav>
                                            <p:tav tm="100000">
                                              <p:val>
                                                <p:strVal val="#ppt_h"/>
                                              </p:val>
                                            </p:tav>
                                          </p:tavLst>
                                        </p:anim>
                                        <p:anim calcmode="lin" valueType="num">
                                          <p:cBhvr>
                                            <p:cTn id="52" dur="300" fill="hold"/>
                                            <p:tgtEl>
                                              <p:spTgt spid="134"/>
                                            </p:tgtEl>
                                            <p:attrNameLst>
                                              <p:attrName>style.rotation</p:attrName>
                                            </p:attrNameLst>
                                          </p:cBhvr>
                                          <p:tavLst>
                                            <p:tav tm="0">
                                              <p:val>
                                                <p:fltVal val="90"/>
                                              </p:val>
                                            </p:tav>
                                            <p:tav tm="100000">
                                              <p:val>
                                                <p:fltVal val="0"/>
                                              </p:val>
                                            </p:tav>
                                          </p:tavLst>
                                        </p:anim>
                                        <p:animEffect transition="in" filter="fade">
                                          <p:cBhvr>
                                            <p:cTn id="53" dur="300"/>
                                            <p:tgtEl>
                                              <p:spTgt spid="134"/>
                                            </p:tgtEl>
                                          </p:cBhvr>
                                        </p:animEffect>
                                      </p:childTnLst>
                                    </p:cTn>
                                  </p:par>
                                  <p:par>
                                    <p:cTn id="54" presetID="31" presetClass="entr" presetSubtype="0" fill="hold" grpId="0" nodeType="withEffect">
                                      <p:stCondLst>
                                        <p:cond delay="0"/>
                                      </p:stCondLst>
                                      <p:childTnLst>
                                        <p:set>
                                          <p:cBhvr>
                                            <p:cTn id="55" dur="1" fill="hold">
                                              <p:stCondLst>
                                                <p:cond delay="0"/>
                                              </p:stCondLst>
                                            </p:cTn>
                                            <p:tgtEl>
                                              <p:spTgt spid="135"/>
                                            </p:tgtEl>
                                            <p:attrNameLst>
                                              <p:attrName>style.visibility</p:attrName>
                                            </p:attrNameLst>
                                          </p:cBhvr>
                                          <p:to>
                                            <p:strVal val="visible"/>
                                          </p:to>
                                        </p:set>
                                        <p:anim calcmode="lin" valueType="num">
                                          <p:cBhvr>
                                            <p:cTn id="56" dur="300" fill="hold"/>
                                            <p:tgtEl>
                                              <p:spTgt spid="135"/>
                                            </p:tgtEl>
                                            <p:attrNameLst>
                                              <p:attrName>ppt_w</p:attrName>
                                            </p:attrNameLst>
                                          </p:cBhvr>
                                          <p:tavLst>
                                            <p:tav tm="0">
                                              <p:val>
                                                <p:fltVal val="0"/>
                                              </p:val>
                                            </p:tav>
                                            <p:tav tm="100000">
                                              <p:val>
                                                <p:strVal val="#ppt_w"/>
                                              </p:val>
                                            </p:tav>
                                          </p:tavLst>
                                        </p:anim>
                                        <p:anim calcmode="lin" valueType="num">
                                          <p:cBhvr>
                                            <p:cTn id="57" dur="300" fill="hold"/>
                                            <p:tgtEl>
                                              <p:spTgt spid="135"/>
                                            </p:tgtEl>
                                            <p:attrNameLst>
                                              <p:attrName>ppt_h</p:attrName>
                                            </p:attrNameLst>
                                          </p:cBhvr>
                                          <p:tavLst>
                                            <p:tav tm="0">
                                              <p:val>
                                                <p:fltVal val="0"/>
                                              </p:val>
                                            </p:tav>
                                            <p:tav tm="100000">
                                              <p:val>
                                                <p:strVal val="#ppt_h"/>
                                              </p:val>
                                            </p:tav>
                                          </p:tavLst>
                                        </p:anim>
                                        <p:anim calcmode="lin" valueType="num">
                                          <p:cBhvr>
                                            <p:cTn id="58" dur="300" fill="hold"/>
                                            <p:tgtEl>
                                              <p:spTgt spid="135"/>
                                            </p:tgtEl>
                                            <p:attrNameLst>
                                              <p:attrName>style.rotation</p:attrName>
                                            </p:attrNameLst>
                                          </p:cBhvr>
                                          <p:tavLst>
                                            <p:tav tm="0">
                                              <p:val>
                                                <p:fltVal val="90"/>
                                              </p:val>
                                            </p:tav>
                                            <p:tav tm="100000">
                                              <p:val>
                                                <p:fltVal val="0"/>
                                              </p:val>
                                            </p:tav>
                                          </p:tavLst>
                                        </p:anim>
                                        <p:animEffect transition="in" filter="fade">
                                          <p:cBhvr>
                                            <p:cTn id="59" dur="300"/>
                                            <p:tgtEl>
                                              <p:spTgt spid="135"/>
                                            </p:tgtEl>
                                          </p:cBhvr>
                                        </p:animEffect>
                                      </p:childTnLst>
                                    </p:cTn>
                                  </p:par>
                                </p:childTnLst>
                              </p:cTn>
                            </p:par>
                            <p:par>
                              <p:cTn id="60" fill="hold">
                                <p:stCondLst>
                                  <p:cond delay="2750"/>
                                </p:stCondLst>
                                <p:childTnLst>
                                  <p:par>
                                    <p:cTn id="61" presetID="42" presetClass="entr" presetSubtype="0" fill="hold" nodeType="afterEffect">
                                      <p:stCondLst>
                                        <p:cond delay="0"/>
                                      </p:stCondLst>
                                      <p:childTnLst>
                                        <p:set>
                                          <p:cBhvr>
                                            <p:cTn id="62" dur="1" fill="hold">
                                              <p:stCondLst>
                                                <p:cond delay="0"/>
                                              </p:stCondLst>
                                            </p:cTn>
                                            <p:tgtEl>
                                              <p:spTgt spid="6"/>
                                            </p:tgtEl>
                                            <p:attrNameLst>
                                              <p:attrName>style.visibility</p:attrName>
                                            </p:attrNameLst>
                                          </p:cBhvr>
                                          <p:to>
                                            <p:strVal val="visible"/>
                                          </p:to>
                                        </p:set>
                                        <p:animEffect transition="in" filter="fade">
                                          <p:cBhvr>
                                            <p:cTn id="63" dur="500"/>
                                            <p:tgtEl>
                                              <p:spTgt spid="6"/>
                                            </p:tgtEl>
                                          </p:cBhvr>
                                        </p:animEffect>
                                        <p:anim calcmode="lin" valueType="num">
                                          <p:cBhvr>
                                            <p:cTn id="64" dur="500" fill="hold"/>
                                            <p:tgtEl>
                                              <p:spTgt spid="6"/>
                                            </p:tgtEl>
                                            <p:attrNameLst>
                                              <p:attrName>ppt_x</p:attrName>
                                            </p:attrNameLst>
                                          </p:cBhvr>
                                          <p:tavLst>
                                            <p:tav tm="0">
                                              <p:val>
                                                <p:strVal val="#ppt_x"/>
                                              </p:val>
                                            </p:tav>
                                            <p:tav tm="100000">
                                              <p:val>
                                                <p:strVal val="#ppt_x"/>
                                              </p:val>
                                            </p:tav>
                                          </p:tavLst>
                                        </p:anim>
                                        <p:anim calcmode="lin" valueType="num">
                                          <p:cBhvr>
                                            <p:cTn id="65" dur="500" fill="hold"/>
                                            <p:tgtEl>
                                              <p:spTgt spid="6"/>
                                            </p:tgtEl>
                                            <p:attrNameLst>
                                              <p:attrName>ppt_y</p:attrName>
                                            </p:attrNameLst>
                                          </p:cBhvr>
                                          <p:tavLst>
                                            <p:tav tm="0">
                                              <p:val>
                                                <p:strVal val="#ppt_y+.1"/>
                                              </p:val>
                                            </p:tav>
                                            <p:tav tm="100000">
                                              <p:val>
                                                <p:strVal val="#ppt_y"/>
                                              </p:val>
                                            </p:tav>
                                          </p:tavLst>
                                        </p:anim>
                                      </p:childTnLst>
                                    </p:cTn>
                                  </p:par>
                                </p:childTnLst>
                              </p:cTn>
                            </p:par>
                            <p:par>
                              <p:cTn id="66" fill="hold">
                                <p:stCondLst>
                                  <p:cond delay="3250"/>
                                </p:stCondLst>
                                <p:childTnLst>
                                  <p:par>
                                    <p:cTn id="67" presetID="22" presetClass="entr" presetSubtype="4" fill="hold" nodeType="afterEffect">
                                      <p:stCondLst>
                                        <p:cond delay="0"/>
                                      </p:stCondLst>
                                      <p:childTnLst>
                                        <p:set>
                                          <p:cBhvr>
                                            <p:cTn id="68" dur="1" fill="hold">
                                              <p:stCondLst>
                                                <p:cond delay="0"/>
                                              </p:stCondLst>
                                            </p:cTn>
                                            <p:tgtEl>
                                              <p:spTgt spid="121"/>
                                            </p:tgtEl>
                                            <p:attrNameLst>
                                              <p:attrName>style.visibility</p:attrName>
                                            </p:attrNameLst>
                                          </p:cBhvr>
                                          <p:to>
                                            <p:strVal val="visible"/>
                                          </p:to>
                                        </p:set>
                                        <p:animEffect transition="in" filter="wipe(down)">
                                          <p:cBhvr>
                                            <p:cTn id="69" dur="500"/>
                                            <p:tgtEl>
                                              <p:spTgt spid="121"/>
                                            </p:tgtEl>
                                          </p:cBhvr>
                                        </p:animEffect>
                                      </p:childTnLst>
                                    </p:cTn>
                                  </p:par>
                                  <p:par>
                                    <p:cTn id="70" presetID="22" presetClass="entr" presetSubtype="4" fill="hold" nodeType="withEffect">
                                      <p:stCondLst>
                                        <p:cond delay="0"/>
                                      </p:stCondLst>
                                      <p:childTnLst>
                                        <p:set>
                                          <p:cBhvr>
                                            <p:cTn id="71" dur="1" fill="hold">
                                              <p:stCondLst>
                                                <p:cond delay="0"/>
                                              </p:stCondLst>
                                            </p:cTn>
                                            <p:tgtEl>
                                              <p:spTgt spid="119"/>
                                            </p:tgtEl>
                                            <p:attrNameLst>
                                              <p:attrName>style.visibility</p:attrName>
                                            </p:attrNameLst>
                                          </p:cBhvr>
                                          <p:to>
                                            <p:strVal val="visible"/>
                                          </p:to>
                                        </p:set>
                                        <p:animEffect transition="in" filter="wipe(down)">
                                          <p:cBhvr>
                                            <p:cTn id="72" dur="500"/>
                                            <p:tgtEl>
                                              <p:spTgt spid="119"/>
                                            </p:tgtEl>
                                          </p:cBhvr>
                                        </p:animEffect>
                                      </p:childTnLst>
                                    </p:cTn>
                                  </p:par>
                                  <p:par>
                                    <p:cTn id="73" presetID="22" presetClass="entr" presetSubtype="4" fill="hold" nodeType="withEffect">
                                      <p:stCondLst>
                                        <p:cond delay="0"/>
                                      </p:stCondLst>
                                      <p:childTnLst>
                                        <p:set>
                                          <p:cBhvr>
                                            <p:cTn id="74" dur="1" fill="hold">
                                              <p:stCondLst>
                                                <p:cond delay="0"/>
                                              </p:stCondLst>
                                            </p:cTn>
                                            <p:tgtEl>
                                              <p:spTgt spid="125"/>
                                            </p:tgtEl>
                                            <p:attrNameLst>
                                              <p:attrName>style.visibility</p:attrName>
                                            </p:attrNameLst>
                                          </p:cBhvr>
                                          <p:to>
                                            <p:strVal val="visible"/>
                                          </p:to>
                                        </p:set>
                                        <p:animEffect transition="in" filter="wipe(down)">
                                          <p:cBhvr>
                                            <p:cTn id="75" dur="500"/>
                                            <p:tgtEl>
                                              <p:spTgt spid="125"/>
                                            </p:tgtEl>
                                          </p:cBhvr>
                                        </p:animEffect>
                                      </p:childTnLst>
                                    </p:cTn>
                                  </p:par>
                                </p:childTnLst>
                              </p:cTn>
                            </p:par>
                            <p:par>
                              <p:cTn id="76" fill="hold">
                                <p:stCondLst>
                                  <p:cond delay="3750"/>
                                </p:stCondLst>
                                <p:childTnLst>
                                  <p:par>
                                    <p:cTn id="77" presetID="31" presetClass="entr" presetSubtype="0" fill="hold" grpId="0" nodeType="afterEffect">
                                      <p:stCondLst>
                                        <p:cond delay="0"/>
                                      </p:stCondLst>
                                      <p:childTnLst>
                                        <p:set>
                                          <p:cBhvr>
                                            <p:cTn id="78" dur="1" fill="hold">
                                              <p:stCondLst>
                                                <p:cond delay="0"/>
                                              </p:stCondLst>
                                            </p:cTn>
                                            <p:tgtEl>
                                              <p:spTgt spid="136"/>
                                            </p:tgtEl>
                                            <p:attrNameLst>
                                              <p:attrName>style.visibility</p:attrName>
                                            </p:attrNameLst>
                                          </p:cBhvr>
                                          <p:to>
                                            <p:strVal val="visible"/>
                                          </p:to>
                                        </p:set>
                                        <p:anim calcmode="lin" valueType="num">
                                          <p:cBhvr>
                                            <p:cTn id="79" dur="500" fill="hold"/>
                                            <p:tgtEl>
                                              <p:spTgt spid="136"/>
                                            </p:tgtEl>
                                            <p:attrNameLst>
                                              <p:attrName>ppt_w</p:attrName>
                                            </p:attrNameLst>
                                          </p:cBhvr>
                                          <p:tavLst>
                                            <p:tav tm="0">
                                              <p:val>
                                                <p:fltVal val="0"/>
                                              </p:val>
                                            </p:tav>
                                            <p:tav tm="100000">
                                              <p:val>
                                                <p:strVal val="#ppt_w"/>
                                              </p:val>
                                            </p:tav>
                                          </p:tavLst>
                                        </p:anim>
                                        <p:anim calcmode="lin" valueType="num">
                                          <p:cBhvr>
                                            <p:cTn id="80" dur="500" fill="hold"/>
                                            <p:tgtEl>
                                              <p:spTgt spid="136"/>
                                            </p:tgtEl>
                                            <p:attrNameLst>
                                              <p:attrName>ppt_h</p:attrName>
                                            </p:attrNameLst>
                                          </p:cBhvr>
                                          <p:tavLst>
                                            <p:tav tm="0">
                                              <p:val>
                                                <p:fltVal val="0"/>
                                              </p:val>
                                            </p:tav>
                                            <p:tav tm="100000">
                                              <p:val>
                                                <p:strVal val="#ppt_h"/>
                                              </p:val>
                                            </p:tav>
                                          </p:tavLst>
                                        </p:anim>
                                        <p:anim calcmode="lin" valueType="num">
                                          <p:cBhvr>
                                            <p:cTn id="81" dur="500" fill="hold"/>
                                            <p:tgtEl>
                                              <p:spTgt spid="136"/>
                                            </p:tgtEl>
                                            <p:attrNameLst>
                                              <p:attrName>style.rotation</p:attrName>
                                            </p:attrNameLst>
                                          </p:cBhvr>
                                          <p:tavLst>
                                            <p:tav tm="0">
                                              <p:val>
                                                <p:fltVal val="90"/>
                                              </p:val>
                                            </p:tav>
                                            <p:tav tm="100000">
                                              <p:val>
                                                <p:fltVal val="0"/>
                                              </p:val>
                                            </p:tav>
                                          </p:tavLst>
                                        </p:anim>
                                        <p:animEffect transition="in" filter="fade">
                                          <p:cBhvr>
                                            <p:cTn id="82" dur="500"/>
                                            <p:tgtEl>
                                              <p:spTgt spid="136"/>
                                            </p:tgtEl>
                                          </p:cBhvr>
                                        </p:animEffect>
                                      </p:childTnLst>
                                    </p:cTn>
                                  </p:par>
                                  <p:par>
                                    <p:cTn id="83" presetID="31" presetClass="entr" presetSubtype="0" fill="hold" grpId="0" nodeType="withEffect">
                                      <p:stCondLst>
                                        <p:cond delay="0"/>
                                      </p:stCondLst>
                                      <p:childTnLst>
                                        <p:set>
                                          <p:cBhvr>
                                            <p:cTn id="84" dur="1" fill="hold">
                                              <p:stCondLst>
                                                <p:cond delay="0"/>
                                              </p:stCondLst>
                                            </p:cTn>
                                            <p:tgtEl>
                                              <p:spTgt spid="137"/>
                                            </p:tgtEl>
                                            <p:attrNameLst>
                                              <p:attrName>style.visibility</p:attrName>
                                            </p:attrNameLst>
                                          </p:cBhvr>
                                          <p:to>
                                            <p:strVal val="visible"/>
                                          </p:to>
                                        </p:set>
                                        <p:anim calcmode="lin" valueType="num">
                                          <p:cBhvr>
                                            <p:cTn id="85" dur="500" fill="hold"/>
                                            <p:tgtEl>
                                              <p:spTgt spid="137"/>
                                            </p:tgtEl>
                                            <p:attrNameLst>
                                              <p:attrName>ppt_w</p:attrName>
                                            </p:attrNameLst>
                                          </p:cBhvr>
                                          <p:tavLst>
                                            <p:tav tm="0">
                                              <p:val>
                                                <p:fltVal val="0"/>
                                              </p:val>
                                            </p:tav>
                                            <p:tav tm="100000">
                                              <p:val>
                                                <p:strVal val="#ppt_w"/>
                                              </p:val>
                                            </p:tav>
                                          </p:tavLst>
                                        </p:anim>
                                        <p:anim calcmode="lin" valueType="num">
                                          <p:cBhvr>
                                            <p:cTn id="86" dur="500" fill="hold"/>
                                            <p:tgtEl>
                                              <p:spTgt spid="137"/>
                                            </p:tgtEl>
                                            <p:attrNameLst>
                                              <p:attrName>ppt_h</p:attrName>
                                            </p:attrNameLst>
                                          </p:cBhvr>
                                          <p:tavLst>
                                            <p:tav tm="0">
                                              <p:val>
                                                <p:fltVal val="0"/>
                                              </p:val>
                                            </p:tav>
                                            <p:tav tm="100000">
                                              <p:val>
                                                <p:strVal val="#ppt_h"/>
                                              </p:val>
                                            </p:tav>
                                          </p:tavLst>
                                        </p:anim>
                                        <p:anim calcmode="lin" valueType="num">
                                          <p:cBhvr>
                                            <p:cTn id="87" dur="500" fill="hold"/>
                                            <p:tgtEl>
                                              <p:spTgt spid="137"/>
                                            </p:tgtEl>
                                            <p:attrNameLst>
                                              <p:attrName>style.rotation</p:attrName>
                                            </p:attrNameLst>
                                          </p:cBhvr>
                                          <p:tavLst>
                                            <p:tav tm="0">
                                              <p:val>
                                                <p:fltVal val="90"/>
                                              </p:val>
                                            </p:tav>
                                            <p:tav tm="100000">
                                              <p:val>
                                                <p:fltVal val="0"/>
                                              </p:val>
                                            </p:tav>
                                          </p:tavLst>
                                        </p:anim>
                                        <p:animEffect transition="in" filter="fade">
                                          <p:cBhvr>
                                            <p:cTn id="88" dur="500"/>
                                            <p:tgtEl>
                                              <p:spTgt spid="137"/>
                                            </p:tgtEl>
                                          </p:cBhvr>
                                        </p:animEffect>
                                      </p:childTnLst>
                                    </p:cTn>
                                  </p:par>
                                  <p:par>
                                    <p:cTn id="89" presetID="31" presetClass="entr" presetSubtype="0" fill="hold" grpId="0" nodeType="withEffect">
                                      <p:stCondLst>
                                        <p:cond delay="0"/>
                                      </p:stCondLst>
                                      <p:childTnLst>
                                        <p:set>
                                          <p:cBhvr>
                                            <p:cTn id="90" dur="1" fill="hold">
                                              <p:stCondLst>
                                                <p:cond delay="0"/>
                                              </p:stCondLst>
                                            </p:cTn>
                                            <p:tgtEl>
                                              <p:spTgt spid="138"/>
                                            </p:tgtEl>
                                            <p:attrNameLst>
                                              <p:attrName>style.visibility</p:attrName>
                                            </p:attrNameLst>
                                          </p:cBhvr>
                                          <p:to>
                                            <p:strVal val="visible"/>
                                          </p:to>
                                        </p:set>
                                        <p:anim calcmode="lin" valueType="num">
                                          <p:cBhvr>
                                            <p:cTn id="91" dur="500" fill="hold"/>
                                            <p:tgtEl>
                                              <p:spTgt spid="138"/>
                                            </p:tgtEl>
                                            <p:attrNameLst>
                                              <p:attrName>ppt_w</p:attrName>
                                            </p:attrNameLst>
                                          </p:cBhvr>
                                          <p:tavLst>
                                            <p:tav tm="0">
                                              <p:val>
                                                <p:fltVal val="0"/>
                                              </p:val>
                                            </p:tav>
                                            <p:tav tm="100000">
                                              <p:val>
                                                <p:strVal val="#ppt_w"/>
                                              </p:val>
                                            </p:tav>
                                          </p:tavLst>
                                        </p:anim>
                                        <p:anim calcmode="lin" valueType="num">
                                          <p:cBhvr>
                                            <p:cTn id="92" dur="500" fill="hold"/>
                                            <p:tgtEl>
                                              <p:spTgt spid="138"/>
                                            </p:tgtEl>
                                            <p:attrNameLst>
                                              <p:attrName>ppt_h</p:attrName>
                                            </p:attrNameLst>
                                          </p:cBhvr>
                                          <p:tavLst>
                                            <p:tav tm="0">
                                              <p:val>
                                                <p:fltVal val="0"/>
                                              </p:val>
                                            </p:tav>
                                            <p:tav tm="100000">
                                              <p:val>
                                                <p:strVal val="#ppt_h"/>
                                              </p:val>
                                            </p:tav>
                                          </p:tavLst>
                                        </p:anim>
                                        <p:anim calcmode="lin" valueType="num">
                                          <p:cBhvr>
                                            <p:cTn id="93" dur="500" fill="hold"/>
                                            <p:tgtEl>
                                              <p:spTgt spid="138"/>
                                            </p:tgtEl>
                                            <p:attrNameLst>
                                              <p:attrName>style.rotation</p:attrName>
                                            </p:attrNameLst>
                                          </p:cBhvr>
                                          <p:tavLst>
                                            <p:tav tm="0">
                                              <p:val>
                                                <p:fltVal val="90"/>
                                              </p:val>
                                            </p:tav>
                                            <p:tav tm="100000">
                                              <p:val>
                                                <p:fltVal val="0"/>
                                              </p:val>
                                            </p:tav>
                                          </p:tavLst>
                                        </p:anim>
                                        <p:animEffect transition="in" filter="fade">
                                          <p:cBhvr>
                                            <p:cTn id="94" dur="500"/>
                                            <p:tgtEl>
                                              <p:spTgt spid="138"/>
                                            </p:tgtEl>
                                          </p:cBhvr>
                                        </p:animEffect>
                                      </p:childTnLst>
                                    </p:cTn>
                                  </p:par>
                                </p:childTnLst>
                              </p:cTn>
                            </p:par>
                            <p:par>
                              <p:cTn id="95" fill="hold">
                                <p:stCondLst>
                                  <p:cond delay="4250"/>
                                </p:stCondLst>
                                <p:childTnLst>
                                  <p:par>
                                    <p:cTn id="96" presetID="2" presetClass="entr" presetSubtype="4" fill="hold" grpId="0" nodeType="afterEffect">
                                      <p:stCondLst>
                                        <p:cond delay="0"/>
                                      </p:stCondLst>
                                      <p:childTnLst>
                                        <p:set>
                                          <p:cBhvr>
                                            <p:cTn id="97" dur="1" fill="hold">
                                              <p:stCondLst>
                                                <p:cond delay="0"/>
                                              </p:stCondLst>
                                            </p:cTn>
                                            <p:tgtEl>
                                              <p:spTgt spid="60"/>
                                            </p:tgtEl>
                                            <p:attrNameLst>
                                              <p:attrName>style.visibility</p:attrName>
                                            </p:attrNameLst>
                                          </p:cBhvr>
                                          <p:to>
                                            <p:strVal val="visible"/>
                                          </p:to>
                                        </p:set>
                                        <p:anim calcmode="lin" valueType="num">
                                          <p:cBhvr additive="base">
                                            <p:cTn id="98" dur="500" fill="hold"/>
                                            <p:tgtEl>
                                              <p:spTgt spid="60"/>
                                            </p:tgtEl>
                                            <p:attrNameLst>
                                              <p:attrName>ppt_x</p:attrName>
                                            </p:attrNameLst>
                                          </p:cBhvr>
                                          <p:tavLst>
                                            <p:tav tm="0">
                                              <p:val>
                                                <p:strVal val="#ppt_x"/>
                                              </p:val>
                                            </p:tav>
                                            <p:tav tm="100000">
                                              <p:val>
                                                <p:strVal val="#ppt_x"/>
                                              </p:val>
                                            </p:tav>
                                          </p:tavLst>
                                        </p:anim>
                                        <p:anim calcmode="lin" valueType="num">
                                          <p:cBhvr additive="base">
                                            <p:cTn id="99" dur="500" fill="hold"/>
                                            <p:tgtEl>
                                              <p:spTgt spid="60"/>
                                            </p:tgtEl>
                                            <p:attrNameLst>
                                              <p:attrName>ppt_y</p:attrName>
                                            </p:attrNameLst>
                                          </p:cBhvr>
                                          <p:tavLst>
                                            <p:tav tm="0">
                                              <p:val>
                                                <p:strVal val="1+#ppt_h/2"/>
                                              </p:val>
                                            </p:tav>
                                            <p:tav tm="100000">
                                              <p:val>
                                                <p:strVal val="#ppt_y"/>
                                              </p:val>
                                            </p:tav>
                                          </p:tavLst>
                                        </p:anim>
                                      </p:childTnLst>
                                    </p:cTn>
                                  </p:par>
                                </p:childTnLst>
                              </p:cTn>
                            </p:par>
                            <p:par>
                              <p:cTn id="100" fill="hold">
                                <p:stCondLst>
                                  <p:cond delay="4750"/>
                                </p:stCondLst>
                                <p:childTnLst>
                                  <p:par>
                                    <p:cTn id="101" presetID="22" presetClass="entr" presetSubtype="8" fill="hold" grpId="0" nodeType="afterEffect">
                                      <p:stCondLst>
                                        <p:cond delay="0"/>
                                      </p:stCondLst>
                                      <p:childTnLst>
                                        <p:set>
                                          <p:cBhvr>
                                            <p:cTn id="102" dur="1" fill="hold">
                                              <p:stCondLst>
                                                <p:cond delay="0"/>
                                              </p:stCondLst>
                                            </p:cTn>
                                            <p:tgtEl>
                                              <p:spTgt spid="140"/>
                                            </p:tgtEl>
                                            <p:attrNameLst>
                                              <p:attrName>style.visibility</p:attrName>
                                            </p:attrNameLst>
                                          </p:cBhvr>
                                          <p:to>
                                            <p:strVal val="visible"/>
                                          </p:to>
                                        </p:set>
                                        <p:animEffect transition="in" filter="wipe(left)">
                                          <p:cBhvr>
                                            <p:cTn id="103" dur="500"/>
                                            <p:tgtEl>
                                              <p:spTgt spid="140"/>
                                            </p:tgtEl>
                                          </p:cBhvr>
                                        </p:animEffect>
                                      </p:childTnLst>
                                    </p:cTn>
                                  </p:par>
                                  <p:par>
                                    <p:cTn id="104" presetID="22" presetClass="entr" presetSubtype="8" fill="hold" grpId="0" nodeType="withEffect">
                                      <p:stCondLst>
                                        <p:cond delay="0"/>
                                      </p:stCondLst>
                                      <p:childTnLst>
                                        <p:set>
                                          <p:cBhvr>
                                            <p:cTn id="105" dur="1" fill="hold">
                                              <p:stCondLst>
                                                <p:cond delay="0"/>
                                              </p:stCondLst>
                                            </p:cTn>
                                            <p:tgtEl>
                                              <p:spTgt spid="141"/>
                                            </p:tgtEl>
                                            <p:attrNameLst>
                                              <p:attrName>style.visibility</p:attrName>
                                            </p:attrNameLst>
                                          </p:cBhvr>
                                          <p:to>
                                            <p:strVal val="visible"/>
                                          </p:to>
                                        </p:set>
                                        <p:animEffect transition="in" filter="wipe(left)">
                                          <p:cBhvr>
                                            <p:cTn id="106" dur="500"/>
                                            <p:tgtEl>
                                              <p:spTgt spid="141"/>
                                            </p:tgtEl>
                                          </p:cBhvr>
                                        </p:animEffect>
                                      </p:childTnLst>
                                    </p:cTn>
                                  </p:par>
                                  <p:par>
                                    <p:cTn id="107" presetID="22" presetClass="entr" presetSubtype="8" fill="hold" grpId="0" nodeType="withEffect">
                                      <p:stCondLst>
                                        <p:cond delay="0"/>
                                      </p:stCondLst>
                                      <p:childTnLst>
                                        <p:set>
                                          <p:cBhvr>
                                            <p:cTn id="108" dur="1" fill="hold">
                                              <p:stCondLst>
                                                <p:cond delay="0"/>
                                              </p:stCondLst>
                                            </p:cTn>
                                            <p:tgtEl>
                                              <p:spTgt spid="142"/>
                                            </p:tgtEl>
                                            <p:attrNameLst>
                                              <p:attrName>style.visibility</p:attrName>
                                            </p:attrNameLst>
                                          </p:cBhvr>
                                          <p:to>
                                            <p:strVal val="visible"/>
                                          </p:to>
                                        </p:set>
                                        <p:animEffect transition="in" filter="wipe(left)">
                                          <p:cBhvr>
                                            <p:cTn id="109" dur="500"/>
                                            <p:tgtEl>
                                              <p:spTgt spid="142"/>
                                            </p:tgtEl>
                                          </p:cBhvr>
                                        </p:animEffect>
                                      </p:childTnLst>
                                    </p:cTn>
                                  </p:par>
                                  <p:par>
                                    <p:cTn id="110" presetID="22" presetClass="entr" presetSubtype="8" fill="hold" grpId="0" nodeType="withEffect">
                                      <p:stCondLst>
                                        <p:cond delay="0"/>
                                      </p:stCondLst>
                                      <p:childTnLst>
                                        <p:set>
                                          <p:cBhvr>
                                            <p:cTn id="111" dur="1" fill="hold">
                                              <p:stCondLst>
                                                <p:cond delay="0"/>
                                              </p:stCondLst>
                                            </p:cTn>
                                            <p:tgtEl>
                                              <p:spTgt spid="146"/>
                                            </p:tgtEl>
                                            <p:attrNameLst>
                                              <p:attrName>style.visibility</p:attrName>
                                            </p:attrNameLst>
                                          </p:cBhvr>
                                          <p:to>
                                            <p:strVal val="visible"/>
                                          </p:to>
                                        </p:set>
                                        <p:animEffect transition="in" filter="wipe(left)">
                                          <p:cBhvr>
                                            <p:cTn id="112" dur="500"/>
                                            <p:tgtEl>
                                              <p:spTgt spid="146"/>
                                            </p:tgtEl>
                                          </p:cBhvr>
                                        </p:animEffect>
                                      </p:childTnLst>
                                    </p:cTn>
                                  </p:par>
                                  <p:par>
                                    <p:cTn id="113" presetID="22" presetClass="entr" presetSubtype="8" fill="hold" grpId="0" nodeType="withEffect">
                                      <p:stCondLst>
                                        <p:cond delay="0"/>
                                      </p:stCondLst>
                                      <p:childTnLst>
                                        <p:set>
                                          <p:cBhvr>
                                            <p:cTn id="114" dur="1" fill="hold">
                                              <p:stCondLst>
                                                <p:cond delay="0"/>
                                              </p:stCondLst>
                                            </p:cTn>
                                            <p:tgtEl>
                                              <p:spTgt spid="147"/>
                                            </p:tgtEl>
                                            <p:attrNameLst>
                                              <p:attrName>style.visibility</p:attrName>
                                            </p:attrNameLst>
                                          </p:cBhvr>
                                          <p:to>
                                            <p:strVal val="visible"/>
                                          </p:to>
                                        </p:set>
                                        <p:animEffect transition="in" filter="wipe(left)">
                                          <p:cBhvr>
                                            <p:cTn id="115" dur="500"/>
                                            <p:tgtEl>
                                              <p:spTgt spid="147"/>
                                            </p:tgtEl>
                                          </p:cBhvr>
                                        </p:animEffect>
                                      </p:childTnLst>
                                    </p:cTn>
                                  </p:par>
                                  <p:par>
                                    <p:cTn id="116" presetID="22" presetClass="entr" presetSubtype="8" fill="hold" grpId="0" nodeType="withEffect">
                                      <p:stCondLst>
                                        <p:cond delay="0"/>
                                      </p:stCondLst>
                                      <p:childTnLst>
                                        <p:set>
                                          <p:cBhvr>
                                            <p:cTn id="117" dur="1" fill="hold">
                                              <p:stCondLst>
                                                <p:cond delay="0"/>
                                              </p:stCondLst>
                                            </p:cTn>
                                            <p:tgtEl>
                                              <p:spTgt spid="148"/>
                                            </p:tgtEl>
                                            <p:attrNameLst>
                                              <p:attrName>style.visibility</p:attrName>
                                            </p:attrNameLst>
                                          </p:cBhvr>
                                          <p:to>
                                            <p:strVal val="visible"/>
                                          </p:to>
                                        </p:set>
                                        <p:animEffect transition="in" filter="wipe(left)">
                                          <p:cBhvr>
                                            <p:cTn id="118" dur="500"/>
                                            <p:tgtEl>
                                              <p:spTgt spid="148"/>
                                            </p:tgtEl>
                                          </p:cBhvr>
                                        </p:animEffect>
                                      </p:childTnLst>
                                    </p:cTn>
                                  </p:par>
                                  <p:par>
                                    <p:cTn id="119" presetID="22" presetClass="entr" presetSubtype="8" fill="hold" grpId="0" nodeType="withEffect">
                                      <p:stCondLst>
                                        <p:cond delay="0"/>
                                      </p:stCondLst>
                                      <p:childTnLst>
                                        <p:set>
                                          <p:cBhvr>
                                            <p:cTn id="120" dur="1" fill="hold">
                                              <p:stCondLst>
                                                <p:cond delay="0"/>
                                              </p:stCondLst>
                                            </p:cTn>
                                            <p:tgtEl>
                                              <p:spTgt spid="149"/>
                                            </p:tgtEl>
                                            <p:attrNameLst>
                                              <p:attrName>style.visibility</p:attrName>
                                            </p:attrNameLst>
                                          </p:cBhvr>
                                          <p:to>
                                            <p:strVal val="visible"/>
                                          </p:to>
                                        </p:set>
                                        <p:animEffect transition="in" filter="wipe(left)">
                                          <p:cBhvr>
                                            <p:cTn id="121" dur="500"/>
                                            <p:tgtEl>
                                              <p:spTgt spid="14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54" grpId="0"/>
          <p:bldP spid="133" grpId="0"/>
          <p:bldP spid="134" grpId="0"/>
          <p:bldP spid="135" grpId="0"/>
          <p:bldP spid="136" grpId="0"/>
          <p:bldP spid="137" grpId="0"/>
          <p:bldP spid="138" grpId="0"/>
          <p:bldP spid="60" grpId="0"/>
          <p:bldP spid="140" grpId="0"/>
          <p:bldP spid="141" grpId="0"/>
          <p:bldP spid="142" grpId="0"/>
          <p:bldP spid="146" grpId="0"/>
          <p:bldP spid="147" grpId="0"/>
          <p:bldP spid="148" grpId="0"/>
          <p:bldP spid="149" grpId="0"/>
        </p:bldLst>
      </p:timing>
    </mc:Fallback>
  </mc:AlternateContent>
</p:sld>
</file>

<file path=ppt/slides/slide3.xml><?xml version="1.0" encoding="utf-8"?>
<p:sld xmlns:a="http://schemas.openxmlformats.org/drawingml/2006/main" xmlns:r="http://schemas.openxmlformats.org/officeDocument/2006/relationships" xmlns:p="http://schemas.openxmlformats.org/presentationml/2006/main">
  <p:cSld>
    <p:bg>
      <p:bgPr>
        <a:solidFill>
          <a:schemeClr val="bg2"/>
        </a:solidFill>
        <a:effectLst/>
      </p:bgPr>
    </p:bg>
    <p:spTree>
      <p:nvGrpSpPr>
        <p:cNvPr id="1" name=""/>
        <p:cNvGrpSpPr/>
        <p:nvPr/>
      </p:nvGrpSpPr>
      <p:grpSpPr>
        <a:xfrm>
          <a:off x="0" y="0"/>
          <a:ext cx="0" cy="0"/>
          <a:chOff x="0" y="0"/>
          <a:chExt cx="0" cy="0"/>
        </a:xfrm>
      </p:grpSpPr>
      <p:sp>
        <p:nvSpPr>
          <p:cNvPr id="6"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9" name="组合 8"/>
          <p:cNvGrpSpPr/>
          <p:nvPr/>
        </p:nvGrpSpPr>
        <p:grpSpPr>
          <a:xfrm>
            <a:off x="7319484" y="4129087"/>
            <a:ext cx="1824516" cy="1014413"/>
            <a:chOff x="9756775" y="5503863"/>
            <a:chExt cx="2433638" cy="1352550"/>
          </a:xfrm>
          <a:solidFill>
            <a:schemeClr val="tx1"/>
          </a:solidFill>
        </p:grpSpPr>
        <p:sp>
          <p:nvSpPr>
            <p:cNvPr id="5"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7"/>
            <p:cNvSpPr>
              <a:spLocks noChangeShapeType="1"/>
            </p:cNvSpPr>
            <p:nvPr/>
          </p:nvSpPr>
          <p:spPr bwMode="auto">
            <a:xfrm flipH="1">
              <a:off x="10580688" y="5503863"/>
              <a:ext cx="1609725" cy="1352550"/>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8" name="Line 8"/>
            <p:cNvSpPr>
              <a:spLocks noChangeShapeType="1"/>
            </p:cNvSpPr>
            <p:nvPr/>
          </p:nvSpPr>
          <p:spPr bwMode="auto">
            <a:xfrm flipH="1">
              <a:off x="9756775" y="6340475"/>
              <a:ext cx="2433638" cy="515938"/>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10" name="Text Box 2"/>
          <p:cNvSpPr txBox="1">
            <a:spLocks noChangeArrowheads="1"/>
          </p:cNvSpPr>
          <p:nvPr/>
        </p:nvSpPr>
        <p:spPr bwMode="auto">
          <a:xfrm>
            <a:off x="7140025"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11" name="Text Box 4"/>
          <p:cNvSpPr txBox="1">
            <a:spLocks noChangeArrowheads="1"/>
          </p:cNvSpPr>
          <p:nvPr/>
        </p:nvSpPr>
        <p:spPr bwMode="auto">
          <a:xfrm>
            <a:off x="7812567"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cxnSp>
        <p:nvCxnSpPr>
          <p:cNvPr id="12" name="直接连接符 11"/>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39" name="Rectangle 5"/>
          <p:cNvSpPr>
            <a:spLocks noChangeArrowheads="1"/>
          </p:cNvSpPr>
          <p:nvPr/>
        </p:nvSpPr>
        <p:spPr bwMode="auto">
          <a:xfrm>
            <a:off x="532820" y="1594932"/>
            <a:ext cx="1440094" cy="2214563"/>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40" name="Freeform 6"/>
          <p:cNvSpPr>
            <a:spLocks/>
          </p:cNvSpPr>
          <p:nvPr/>
        </p:nvSpPr>
        <p:spPr bwMode="auto">
          <a:xfrm>
            <a:off x="401903" y="1702088"/>
            <a:ext cx="127347" cy="659897"/>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1" name="Rectangle 7"/>
          <p:cNvSpPr>
            <a:spLocks noChangeArrowheads="1"/>
          </p:cNvSpPr>
          <p:nvPr/>
        </p:nvSpPr>
        <p:spPr bwMode="auto">
          <a:xfrm>
            <a:off x="401902" y="1702088"/>
            <a:ext cx="1253239" cy="538571"/>
          </a:xfrm>
          <a:prstGeom prst="rect">
            <a:avLst/>
          </a:pr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2" name="TextBox 41"/>
          <p:cNvSpPr txBox="1"/>
          <p:nvPr/>
        </p:nvSpPr>
        <p:spPr>
          <a:xfrm>
            <a:off x="415162" y="1702249"/>
            <a:ext cx="1215243" cy="392415"/>
          </a:xfrm>
          <a:prstGeom prst="rect">
            <a:avLst/>
          </a:prstGeom>
          <a:noFill/>
        </p:spPr>
        <p:txBody>
          <a:bodyPr wrap="none" lIns="68562" tIns="34281" rIns="68562" bIns="34281" rtlCol="0">
            <a:spAutoFit/>
          </a:bodyPr>
          <a:lstStyle/>
          <a:p>
            <a:r>
              <a:rPr lang="zh-CN" altLang="en-US" sz="2100" b="1" dirty="0">
                <a:solidFill>
                  <a:srgbClr val="F8F8F8"/>
                </a:solidFill>
                <a:latin typeface="+mn-ea"/>
                <a:ea typeface="+mn-ea"/>
              </a:rPr>
              <a:t>关于我们</a:t>
            </a:r>
          </a:p>
        </p:txBody>
      </p:sp>
      <p:sp>
        <p:nvSpPr>
          <p:cNvPr id="43" name="TextBox 42"/>
          <p:cNvSpPr txBox="1"/>
          <p:nvPr/>
        </p:nvSpPr>
        <p:spPr>
          <a:xfrm>
            <a:off x="415162" y="2020468"/>
            <a:ext cx="827067" cy="253916"/>
          </a:xfrm>
          <a:prstGeom prst="rect">
            <a:avLst/>
          </a:prstGeom>
          <a:noFill/>
        </p:spPr>
        <p:txBody>
          <a:bodyPr wrap="none" lIns="68562" tIns="34281" rIns="68562" bIns="34281" rtlCol="0">
            <a:spAutoFit/>
          </a:bodyPr>
          <a:lstStyle/>
          <a:p>
            <a:r>
              <a:rPr lang="en-US" altLang="zh-CN" sz="1200" i="1" dirty="0">
                <a:solidFill>
                  <a:srgbClr val="F8F8F8"/>
                </a:solidFill>
                <a:latin typeface="+mn-ea"/>
                <a:ea typeface="+mn-ea"/>
              </a:rPr>
              <a:t>About Us</a:t>
            </a:r>
            <a:endParaRPr lang="zh-CN" altLang="en-US" sz="1200" i="1" dirty="0">
              <a:solidFill>
                <a:srgbClr val="F8F8F8"/>
              </a:solidFill>
              <a:latin typeface="+mn-ea"/>
              <a:ea typeface="+mn-ea"/>
            </a:endParaRPr>
          </a:p>
        </p:txBody>
      </p:sp>
      <p:sp>
        <p:nvSpPr>
          <p:cNvPr id="45" name="Rectangle 12"/>
          <p:cNvSpPr>
            <a:spLocks noChangeArrowheads="1"/>
          </p:cNvSpPr>
          <p:nvPr/>
        </p:nvSpPr>
        <p:spPr bwMode="auto">
          <a:xfrm>
            <a:off x="2205813" y="1594932"/>
            <a:ext cx="1441283" cy="2214563"/>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46" name="Freeform 13"/>
          <p:cNvSpPr>
            <a:spLocks/>
          </p:cNvSpPr>
          <p:nvPr/>
        </p:nvSpPr>
        <p:spPr bwMode="auto">
          <a:xfrm>
            <a:off x="2074895" y="1702088"/>
            <a:ext cx="127347" cy="659897"/>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7" name="Rectangle 14"/>
          <p:cNvSpPr>
            <a:spLocks noChangeArrowheads="1"/>
          </p:cNvSpPr>
          <p:nvPr/>
        </p:nvSpPr>
        <p:spPr bwMode="auto">
          <a:xfrm>
            <a:off x="2074896" y="1702088"/>
            <a:ext cx="1254429" cy="538571"/>
          </a:xfrm>
          <a:prstGeom prst="rect">
            <a:avLst/>
          </a:pr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48" name="TextBox 47"/>
          <p:cNvSpPr txBox="1"/>
          <p:nvPr/>
        </p:nvSpPr>
        <p:spPr>
          <a:xfrm>
            <a:off x="2093181" y="1702249"/>
            <a:ext cx="1215243" cy="392415"/>
          </a:xfrm>
          <a:prstGeom prst="rect">
            <a:avLst/>
          </a:prstGeom>
          <a:noFill/>
        </p:spPr>
        <p:txBody>
          <a:bodyPr wrap="none" lIns="68562" tIns="34281" rIns="68562" bIns="34281" rtlCol="0">
            <a:spAutoFit/>
          </a:bodyPr>
          <a:lstStyle/>
          <a:p>
            <a:r>
              <a:rPr lang="zh-CN" altLang="en-US" sz="2100" b="1" dirty="0">
                <a:solidFill>
                  <a:srgbClr val="F8F8F8"/>
                </a:solidFill>
                <a:latin typeface="+mn-ea"/>
                <a:ea typeface="+mn-ea"/>
              </a:rPr>
              <a:t>企业荣誉</a:t>
            </a:r>
          </a:p>
        </p:txBody>
      </p:sp>
      <p:sp>
        <p:nvSpPr>
          <p:cNvPr id="49" name="TextBox 48"/>
          <p:cNvSpPr txBox="1"/>
          <p:nvPr/>
        </p:nvSpPr>
        <p:spPr>
          <a:xfrm>
            <a:off x="2093181" y="2020468"/>
            <a:ext cx="677950" cy="253916"/>
          </a:xfrm>
          <a:prstGeom prst="rect">
            <a:avLst/>
          </a:prstGeom>
          <a:noFill/>
        </p:spPr>
        <p:txBody>
          <a:bodyPr wrap="none" lIns="68562" tIns="34281" rIns="68562" bIns="34281" rtlCol="0">
            <a:spAutoFit/>
          </a:bodyPr>
          <a:lstStyle/>
          <a:p>
            <a:r>
              <a:rPr lang="en-US" altLang="zh-CN" sz="1200" i="1" dirty="0">
                <a:solidFill>
                  <a:srgbClr val="F8F8F8"/>
                </a:solidFill>
                <a:latin typeface="+mn-ea"/>
                <a:ea typeface="+mn-ea"/>
              </a:rPr>
              <a:t>Honors</a:t>
            </a:r>
            <a:endParaRPr lang="zh-CN" altLang="en-US" sz="1200" i="1" dirty="0">
              <a:solidFill>
                <a:srgbClr val="F8F8F8"/>
              </a:solidFill>
              <a:latin typeface="+mn-ea"/>
              <a:ea typeface="+mn-ea"/>
            </a:endParaRPr>
          </a:p>
        </p:txBody>
      </p:sp>
      <p:sp>
        <p:nvSpPr>
          <p:cNvPr id="51" name="Rectangle 19"/>
          <p:cNvSpPr>
            <a:spLocks noChangeArrowheads="1"/>
          </p:cNvSpPr>
          <p:nvPr/>
        </p:nvSpPr>
        <p:spPr bwMode="auto">
          <a:xfrm>
            <a:off x="3879178" y="1594932"/>
            <a:ext cx="1441283" cy="2214563"/>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2" name="Freeform 20"/>
          <p:cNvSpPr>
            <a:spLocks/>
          </p:cNvSpPr>
          <p:nvPr/>
        </p:nvSpPr>
        <p:spPr bwMode="auto">
          <a:xfrm>
            <a:off x="3748260" y="1702088"/>
            <a:ext cx="127347" cy="659897"/>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3" name="Rectangle 21"/>
          <p:cNvSpPr>
            <a:spLocks noChangeArrowheads="1"/>
          </p:cNvSpPr>
          <p:nvPr/>
        </p:nvSpPr>
        <p:spPr bwMode="auto">
          <a:xfrm>
            <a:off x="3748261" y="1702088"/>
            <a:ext cx="1254429" cy="538571"/>
          </a:xfrm>
          <a:prstGeom prst="rect">
            <a:avLst/>
          </a:pr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4" name="TextBox 53"/>
          <p:cNvSpPr txBox="1"/>
          <p:nvPr/>
        </p:nvSpPr>
        <p:spPr>
          <a:xfrm>
            <a:off x="3750736" y="1702249"/>
            <a:ext cx="1215243" cy="392415"/>
          </a:xfrm>
          <a:prstGeom prst="rect">
            <a:avLst/>
          </a:prstGeom>
          <a:noFill/>
        </p:spPr>
        <p:txBody>
          <a:bodyPr wrap="none" lIns="68562" tIns="34281" rIns="68562" bIns="34281" rtlCol="0">
            <a:spAutoFit/>
          </a:bodyPr>
          <a:lstStyle/>
          <a:p>
            <a:r>
              <a:rPr lang="zh-CN" altLang="en-US" sz="2100" b="1" dirty="0">
                <a:solidFill>
                  <a:srgbClr val="F8F8F8"/>
                </a:solidFill>
                <a:latin typeface="+mn-ea"/>
                <a:ea typeface="+mn-ea"/>
              </a:rPr>
              <a:t>企业团队</a:t>
            </a:r>
          </a:p>
        </p:txBody>
      </p:sp>
      <p:sp>
        <p:nvSpPr>
          <p:cNvPr id="55" name="TextBox 54"/>
          <p:cNvSpPr txBox="1"/>
          <p:nvPr/>
        </p:nvSpPr>
        <p:spPr>
          <a:xfrm>
            <a:off x="3750736" y="2020468"/>
            <a:ext cx="526333" cy="253916"/>
          </a:xfrm>
          <a:prstGeom prst="rect">
            <a:avLst/>
          </a:prstGeom>
          <a:noFill/>
        </p:spPr>
        <p:txBody>
          <a:bodyPr wrap="none" lIns="68562" tIns="34281" rIns="68562" bIns="34281" rtlCol="0">
            <a:spAutoFit/>
          </a:bodyPr>
          <a:lstStyle/>
          <a:p>
            <a:r>
              <a:rPr lang="en-US" altLang="zh-CN" sz="1200" i="1" dirty="0">
                <a:solidFill>
                  <a:srgbClr val="F8F8F8"/>
                </a:solidFill>
                <a:latin typeface="+mn-ea"/>
                <a:ea typeface="+mn-ea"/>
              </a:rPr>
              <a:t>Team</a:t>
            </a:r>
            <a:endParaRPr lang="zh-CN" altLang="en-US" sz="1200" i="1" dirty="0">
              <a:solidFill>
                <a:srgbClr val="F8F8F8"/>
              </a:solidFill>
              <a:latin typeface="+mn-ea"/>
              <a:ea typeface="+mn-ea"/>
            </a:endParaRPr>
          </a:p>
        </p:txBody>
      </p:sp>
      <p:sp>
        <p:nvSpPr>
          <p:cNvPr id="57" name="Rectangle 26"/>
          <p:cNvSpPr>
            <a:spLocks noChangeArrowheads="1"/>
          </p:cNvSpPr>
          <p:nvPr/>
        </p:nvSpPr>
        <p:spPr bwMode="auto">
          <a:xfrm>
            <a:off x="5552543" y="1594932"/>
            <a:ext cx="1441283" cy="2214563"/>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58" name="Freeform 27"/>
          <p:cNvSpPr>
            <a:spLocks/>
          </p:cNvSpPr>
          <p:nvPr/>
        </p:nvSpPr>
        <p:spPr bwMode="auto">
          <a:xfrm>
            <a:off x="5421625" y="1702088"/>
            <a:ext cx="127347" cy="659897"/>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59" name="Rectangle 28"/>
          <p:cNvSpPr>
            <a:spLocks noChangeArrowheads="1"/>
          </p:cNvSpPr>
          <p:nvPr/>
        </p:nvSpPr>
        <p:spPr bwMode="auto">
          <a:xfrm>
            <a:off x="5421626" y="1702088"/>
            <a:ext cx="1254429" cy="538571"/>
          </a:xfrm>
          <a:prstGeom prst="rect">
            <a:avLst/>
          </a:pr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0" name="TextBox 59"/>
          <p:cNvSpPr txBox="1"/>
          <p:nvPr/>
        </p:nvSpPr>
        <p:spPr>
          <a:xfrm>
            <a:off x="5438988" y="1702249"/>
            <a:ext cx="1215243" cy="392415"/>
          </a:xfrm>
          <a:prstGeom prst="rect">
            <a:avLst/>
          </a:prstGeom>
          <a:noFill/>
        </p:spPr>
        <p:txBody>
          <a:bodyPr wrap="none" lIns="68562" tIns="34281" rIns="68562" bIns="34281" rtlCol="0">
            <a:spAutoFit/>
          </a:bodyPr>
          <a:lstStyle/>
          <a:p>
            <a:r>
              <a:rPr lang="zh-CN" altLang="en-US" sz="2100" b="1" dirty="0">
                <a:solidFill>
                  <a:srgbClr val="F8F8F8"/>
                </a:solidFill>
                <a:latin typeface="+mn-ea"/>
                <a:ea typeface="+mn-ea"/>
              </a:rPr>
              <a:t>企业产品</a:t>
            </a:r>
          </a:p>
        </p:txBody>
      </p:sp>
      <p:sp>
        <p:nvSpPr>
          <p:cNvPr id="61" name="TextBox 60"/>
          <p:cNvSpPr txBox="1"/>
          <p:nvPr/>
        </p:nvSpPr>
        <p:spPr>
          <a:xfrm>
            <a:off x="5438987" y="2020468"/>
            <a:ext cx="714340" cy="253916"/>
          </a:xfrm>
          <a:prstGeom prst="rect">
            <a:avLst/>
          </a:prstGeom>
          <a:noFill/>
        </p:spPr>
        <p:txBody>
          <a:bodyPr wrap="none" lIns="68562" tIns="34281" rIns="68562" bIns="34281" rtlCol="0">
            <a:spAutoFit/>
          </a:bodyPr>
          <a:lstStyle/>
          <a:p>
            <a:r>
              <a:rPr lang="en-US" altLang="zh-CN" sz="1200" i="1" dirty="0">
                <a:solidFill>
                  <a:srgbClr val="F8F8F8"/>
                </a:solidFill>
                <a:latin typeface="+mn-ea"/>
                <a:ea typeface="+mn-ea"/>
              </a:rPr>
              <a:t>Product</a:t>
            </a:r>
            <a:endParaRPr lang="zh-CN" altLang="en-US" sz="1200" i="1" dirty="0">
              <a:solidFill>
                <a:srgbClr val="F8F8F8"/>
              </a:solidFill>
              <a:latin typeface="+mn-ea"/>
              <a:ea typeface="+mn-ea"/>
            </a:endParaRPr>
          </a:p>
        </p:txBody>
      </p:sp>
      <p:sp>
        <p:nvSpPr>
          <p:cNvPr id="63" name="Rectangle 33"/>
          <p:cNvSpPr>
            <a:spLocks noChangeArrowheads="1"/>
          </p:cNvSpPr>
          <p:nvPr/>
        </p:nvSpPr>
        <p:spPr bwMode="auto">
          <a:xfrm>
            <a:off x="7229784" y="1594932"/>
            <a:ext cx="1440094" cy="2214563"/>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68562" tIns="34281" rIns="68562" bIns="34281" numCol="1" anchor="t" anchorCtr="0" compatLnSpc="1">
            <a:prstTxWarp prst="textNoShape">
              <a:avLst/>
            </a:prstTxWarp>
          </a:bodyPr>
          <a:lstStyle/>
          <a:p>
            <a:endParaRPr lang="zh-CN" altLang="en-US"/>
          </a:p>
        </p:txBody>
      </p:sp>
      <p:sp>
        <p:nvSpPr>
          <p:cNvPr id="64" name="Freeform 34"/>
          <p:cNvSpPr>
            <a:spLocks/>
          </p:cNvSpPr>
          <p:nvPr/>
        </p:nvSpPr>
        <p:spPr bwMode="auto">
          <a:xfrm>
            <a:off x="7098866" y="1702088"/>
            <a:ext cx="127347" cy="659897"/>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5" name="Rectangle 35"/>
          <p:cNvSpPr>
            <a:spLocks noChangeArrowheads="1"/>
          </p:cNvSpPr>
          <p:nvPr/>
        </p:nvSpPr>
        <p:spPr bwMode="auto">
          <a:xfrm>
            <a:off x="7098866" y="1702088"/>
            <a:ext cx="1253239" cy="538571"/>
          </a:xfrm>
          <a:prstGeom prst="rect">
            <a:avLst/>
          </a:pr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6" name="TextBox 65"/>
          <p:cNvSpPr txBox="1"/>
          <p:nvPr/>
        </p:nvSpPr>
        <p:spPr>
          <a:xfrm>
            <a:off x="7106775" y="1702249"/>
            <a:ext cx="1215243" cy="392415"/>
          </a:xfrm>
          <a:prstGeom prst="rect">
            <a:avLst/>
          </a:prstGeom>
          <a:noFill/>
        </p:spPr>
        <p:txBody>
          <a:bodyPr wrap="none" lIns="68562" tIns="34281" rIns="68562" bIns="34281" rtlCol="0">
            <a:spAutoFit/>
          </a:bodyPr>
          <a:lstStyle/>
          <a:p>
            <a:r>
              <a:rPr lang="zh-CN" altLang="en-US" sz="2100" b="1" dirty="0">
                <a:solidFill>
                  <a:srgbClr val="F8F8F8"/>
                </a:solidFill>
                <a:latin typeface="+mn-ea"/>
                <a:ea typeface="+mn-ea"/>
              </a:rPr>
              <a:t>企业客户</a:t>
            </a:r>
          </a:p>
        </p:txBody>
      </p:sp>
      <p:sp>
        <p:nvSpPr>
          <p:cNvPr id="67" name="TextBox 66"/>
          <p:cNvSpPr txBox="1"/>
          <p:nvPr/>
        </p:nvSpPr>
        <p:spPr>
          <a:xfrm>
            <a:off x="7106775" y="2020468"/>
            <a:ext cx="563876" cy="253916"/>
          </a:xfrm>
          <a:prstGeom prst="rect">
            <a:avLst/>
          </a:prstGeom>
          <a:noFill/>
        </p:spPr>
        <p:txBody>
          <a:bodyPr wrap="none" lIns="68562" tIns="34281" rIns="68562" bIns="34281" rtlCol="0">
            <a:spAutoFit/>
          </a:bodyPr>
          <a:lstStyle/>
          <a:p>
            <a:r>
              <a:rPr lang="en-US" altLang="zh-CN" sz="1200" i="1" dirty="0">
                <a:solidFill>
                  <a:srgbClr val="F8F8F8"/>
                </a:solidFill>
                <a:latin typeface="+mn-ea"/>
                <a:ea typeface="+mn-ea"/>
              </a:rPr>
              <a:t>Client</a:t>
            </a:r>
            <a:endParaRPr lang="zh-CN" altLang="en-US" sz="1200" i="1" dirty="0">
              <a:solidFill>
                <a:srgbClr val="F8F8F8"/>
              </a:solidFill>
              <a:latin typeface="+mn-ea"/>
              <a:ea typeface="+mn-ea"/>
            </a:endParaRPr>
          </a:p>
        </p:txBody>
      </p:sp>
    </p:spTree>
    <p:extLst>
      <p:ext uri="{BB962C8B-B14F-4D97-AF65-F5344CB8AC3E}">
        <p14:creationId xmlns:p14="http://schemas.microsoft.com/office/powerpoint/2010/main" val="2516423416"/>
      </p:ext>
    </p:extLst>
  </p:cSld>
  <p:clrMapOvr>
    <a:masterClrMapping/>
  </p:clrMapOvr>
  <mc:AlternateContent xmlns:mc="http://schemas.openxmlformats.org/markup-compatibility/2006" xmlns:p14="http://schemas.microsoft.com/office/powerpoint/2010/main">
    <mc:Choice Requires="p14">
      <p:transition spd="slow" advTm="11940">
        <p14:prism isInverted="1"/>
      </p:transition>
    </mc:Choice>
    <mc:Fallback xmlns="">
      <p:transition spd="slow" advTm="11940">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14:bounceEnd="33333">
                                          <p:cBhvr additive="base">
                                            <p:cTn id="7" dur="300" fill="hold"/>
                                            <p:tgtEl>
                                              <p:spTgt spid="6"/>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1650"/>
                                </p:stCondLst>
                                <p:childTnLst>
                                  <p:par>
                                    <p:cTn id="29" presetID="2" presetClass="entr" presetSubtype="12"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53" presetClass="entr" presetSubtype="16" fill="hold" grpId="1"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2" presetClass="entr" presetSubtype="12" fill="hold" grpId="0" nodeType="withEffect">
                                      <p:stCondLst>
                                        <p:cond delay="2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1+#ppt_h/2"/>
                                              </p:val>
                                            </p:tav>
                                            <p:tav tm="100000">
                                              <p:val>
                                                <p:strVal val="#ppt_y"/>
                                              </p:val>
                                            </p:tav>
                                          </p:tavLst>
                                        </p:anim>
                                      </p:childTnLst>
                                    </p:cTn>
                                  </p:par>
                                  <p:par>
                                    <p:cTn id="42" presetID="53" presetClass="entr" presetSubtype="16" fill="hold" grpId="1" nodeType="withEffect">
                                      <p:stCondLst>
                                        <p:cond delay="20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2" presetClass="entr" presetSubtype="12" fill="hold" grpId="0" nodeType="withEffect">
                                      <p:stCondLst>
                                        <p:cond delay="40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1+#ppt_h/2"/>
                                              </p:val>
                                            </p:tav>
                                            <p:tav tm="100000">
                                              <p:val>
                                                <p:strVal val="#ppt_y"/>
                                              </p:val>
                                            </p:tav>
                                          </p:tavLst>
                                        </p:anim>
                                      </p:childTnLst>
                                    </p:cTn>
                                  </p:par>
                                  <p:par>
                                    <p:cTn id="51" presetID="53" presetClass="entr" presetSubtype="16" fill="hold" grpId="1" nodeType="withEffect">
                                      <p:stCondLst>
                                        <p:cond delay="4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2" presetClass="entr" presetSubtype="12" fill="hold" grpId="0" nodeType="withEffect">
                                      <p:stCondLst>
                                        <p:cond delay="6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0-#ppt_w/2"/>
                                              </p:val>
                                            </p:tav>
                                            <p:tav tm="100000">
                                              <p:val>
                                                <p:strVal val="#ppt_x"/>
                                              </p:val>
                                            </p:tav>
                                          </p:tavLst>
                                        </p:anim>
                                        <p:anim calcmode="lin" valueType="num">
                                          <p:cBhvr additive="base">
                                            <p:cTn id="59" dur="500" fill="hold"/>
                                            <p:tgtEl>
                                              <p:spTgt spid="57"/>
                                            </p:tgtEl>
                                            <p:attrNameLst>
                                              <p:attrName>ppt_y</p:attrName>
                                            </p:attrNameLst>
                                          </p:cBhvr>
                                          <p:tavLst>
                                            <p:tav tm="0">
                                              <p:val>
                                                <p:strVal val="1+#ppt_h/2"/>
                                              </p:val>
                                            </p:tav>
                                            <p:tav tm="100000">
                                              <p:val>
                                                <p:strVal val="#ppt_y"/>
                                              </p:val>
                                            </p:tav>
                                          </p:tavLst>
                                        </p:anim>
                                      </p:childTnLst>
                                    </p:cTn>
                                  </p:par>
                                  <p:par>
                                    <p:cTn id="60" presetID="53" presetClass="entr" presetSubtype="16" fill="hold" grpId="1" nodeType="withEffect">
                                      <p:stCondLst>
                                        <p:cond delay="6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par>
                                    <p:cTn id="65" presetID="2" presetClass="entr" presetSubtype="12" fill="hold" grpId="0" nodeType="withEffect">
                                      <p:stCondLst>
                                        <p:cond delay="8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0-#ppt_w/2"/>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par>
                                    <p:cTn id="69" presetID="53" presetClass="entr" presetSubtype="16" fill="hold" grpId="1" nodeType="withEffect">
                                      <p:stCondLst>
                                        <p:cond delay="8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2950"/>
                                </p:stCondLst>
                                <p:childTnLst>
                                  <p:par>
                                    <p:cTn id="75" presetID="2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300"/>
                                            <p:tgtEl>
                                              <p:spTgt spid="40"/>
                                            </p:tgtEl>
                                          </p:cBhvr>
                                        </p:animEffect>
                                      </p:childTnLst>
                                    </p:cTn>
                                  </p:par>
                                </p:childTnLst>
                              </p:cTn>
                            </p:par>
                            <p:par>
                              <p:cTn id="78" fill="hold">
                                <p:stCondLst>
                                  <p:cond delay="3250"/>
                                </p:stCondLst>
                                <p:childTnLst>
                                  <p:par>
                                    <p:cTn id="79" presetID="2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childTnLst>
                              </p:cTn>
                            </p:par>
                            <p:par>
                              <p:cTn id="82" fill="hold">
                                <p:stCondLst>
                                  <p:cond delay="375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42"/>
                                            </p:tgtEl>
                                            <p:attrNameLst>
                                              <p:attrName>style.visibility</p:attrName>
                                            </p:attrNameLst>
                                          </p:cBhvr>
                                          <p:to>
                                            <p:strVal val="visible"/>
                                          </p:to>
                                        </p:set>
                                        <p:anim by="(-#ppt_w*2)" calcmode="lin" valueType="num">
                                          <p:cBhvr rctx="PPT">
                                            <p:cTn id="85" dur="250" autoRev="1" fill="hold">
                                              <p:stCondLst>
                                                <p:cond delay="0"/>
                                              </p:stCondLst>
                                            </p:cTn>
                                            <p:tgtEl>
                                              <p:spTgt spid="42"/>
                                            </p:tgtEl>
                                            <p:attrNameLst>
                                              <p:attrName>ppt_w</p:attrName>
                                            </p:attrNameLst>
                                          </p:cBhvr>
                                        </p:anim>
                                        <p:anim by="(#ppt_w*0.50)" calcmode="lin" valueType="num">
                                          <p:cBhvr>
                                            <p:cTn id="86" dur="250" decel="50000" autoRev="1" fill="hold">
                                              <p:stCondLst>
                                                <p:cond delay="0"/>
                                              </p:stCondLst>
                                            </p:cTn>
                                            <p:tgtEl>
                                              <p:spTgt spid="42"/>
                                            </p:tgtEl>
                                            <p:attrNameLst>
                                              <p:attrName>ppt_x</p:attrName>
                                            </p:attrNameLst>
                                          </p:cBhvr>
                                        </p:anim>
                                        <p:anim from="(-#ppt_h/2)" to="(#ppt_y)" calcmode="lin" valueType="num">
                                          <p:cBhvr>
                                            <p:cTn id="87" dur="500" fill="hold">
                                              <p:stCondLst>
                                                <p:cond delay="0"/>
                                              </p:stCondLst>
                                            </p:cTn>
                                            <p:tgtEl>
                                              <p:spTgt spid="42"/>
                                            </p:tgtEl>
                                            <p:attrNameLst>
                                              <p:attrName>ppt_y</p:attrName>
                                            </p:attrNameLst>
                                          </p:cBhvr>
                                        </p:anim>
                                        <p:animRot by="21600000">
                                          <p:cBhvr>
                                            <p:cTn id="88" dur="500" fill="hold">
                                              <p:stCondLst>
                                                <p:cond delay="0"/>
                                              </p:stCondLst>
                                            </p:cTn>
                                            <p:tgtEl>
                                              <p:spTgt spid="42"/>
                                            </p:tgtEl>
                                            <p:attrNameLst>
                                              <p:attrName>r</p:attrName>
                                            </p:attrNameLst>
                                          </p:cBhvr>
                                        </p:animRo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43"/>
                                            </p:tgtEl>
                                            <p:attrNameLst>
                                              <p:attrName>ppt_y</p:attrName>
                                            </p:attrNameLst>
                                          </p:cBhvr>
                                          <p:tavLst>
                                            <p:tav tm="0">
                                              <p:val>
                                                <p:strVal val="#ppt_y"/>
                                              </p:val>
                                            </p:tav>
                                            <p:tav tm="100000">
                                              <p:val>
                                                <p:strVal val="#ppt_y"/>
                                              </p:val>
                                            </p:tav>
                                          </p:tavLst>
                                        </p:anim>
                                        <p:anim calcmode="lin" valueType="num">
                                          <p:cBhvr>
                                            <p:cTn id="93"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43"/>
                                            </p:tgtEl>
                                          </p:cBhvr>
                                        </p:animEffect>
                                      </p:childTnLst>
                                    </p:cTn>
                                  </p:par>
                                </p:childTnLst>
                              </p:cTn>
                            </p:par>
                            <p:par>
                              <p:cTn id="96" fill="hold">
                                <p:stCondLst>
                                  <p:cond delay="4550"/>
                                </p:stCondLst>
                                <p:childTnLst>
                                  <p:par>
                                    <p:cTn id="97" presetID="22" presetClass="entr" presetSubtype="2"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wipe(right)">
                                          <p:cBhvr>
                                            <p:cTn id="99" dur="300"/>
                                            <p:tgtEl>
                                              <p:spTgt spid="46"/>
                                            </p:tgtEl>
                                          </p:cBhvr>
                                        </p:animEffect>
                                      </p:childTnLst>
                                    </p:cTn>
                                  </p:par>
                                </p:childTnLst>
                              </p:cTn>
                            </p:par>
                            <p:par>
                              <p:cTn id="100" fill="hold">
                                <p:stCondLst>
                                  <p:cond delay="4850"/>
                                </p:stCondLst>
                                <p:childTnLst>
                                  <p:par>
                                    <p:cTn id="101" presetID="22" presetClass="entr" presetSubtype="8"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ipe(left)">
                                          <p:cBhvr>
                                            <p:cTn id="103" dur="500"/>
                                            <p:tgtEl>
                                              <p:spTgt spid="47"/>
                                            </p:tgtEl>
                                          </p:cBhvr>
                                        </p:animEffect>
                                      </p:childTnLst>
                                    </p:cTn>
                                  </p:par>
                                </p:childTnLst>
                              </p:cTn>
                            </p:par>
                            <p:par>
                              <p:cTn id="104" fill="hold">
                                <p:stCondLst>
                                  <p:cond delay="5350"/>
                                </p:stCondLst>
                                <p:childTnLst>
                                  <p:par>
                                    <p:cTn id="105" presetID="56" presetClass="entr" presetSubtype="0" fill="hold" grpId="0" nodeType="afterEffect">
                                      <p:stCondLst>
                                        <p:cond delay="0"/>
                                      </p:stCondLst>
                                      <p:iterate type="lt">
                                        <p:tmPct val="10000"/>
                                      </p:iterate>
                                      <p:childTnLst>
                                        <p:set>
                                          <p:cBhvr>
                                            <p:cTn id="106" dur="1" fill="hold">
                                              <p:stCondLst>
                                                <p:cond delay="0"/>
                                              </p:stCondLst>
                                            </p:cTn>
                                            <p:tgtEl>
                                              <p:spTgt spid="48"/>
                                            </p:tgtEl>
                                            <p:attrNameLst>
                                              <p:attrName>style.visibility</p:attrName>
                                            </p:attrNameLst>
                                          </p:cBhvr>
                                          <p:to>
                                            <p:strVal val="visible"/>
                                          </p:to>
                                        </p:set>
                                        <p:anim by="(-#ppt_w*2)" calcmode="lin" valueType="num">
                                          <p:cBhvr rctx="PPT">
                                            <p:cTn id="107" dur="250" autoRev="1" fill="hold">
                                              <p:stCondLst>
                                                <p:cond delay="0"/>
                                              </p:stCondLst>
                                            </p:cTn>
                                            <p:tgtEl>
                                              <p:spTgt spid="48"/>
                                            </p:tgtEl>
                                            <p:attrNameLst>
                                              <p:attrName>ppt_w</p:attrName>
                                            </p:attrNameLst>
                                          </p:cBhvr>
                                        </p:anim>
                                        <p:anim by="(#ppt_w*0.50)" calcmode="lin" valueType="num">
                                          <p:cBhvr>
                                            <p:cTn id="108" dur="250" decel="50000" autoRev="1" fill="hold">
                                              <p:stCondLst>
                                                <p:cond delay="0"/>
                                              </p:stCondLst>
                                            </p:cTn>
                                            <p:tgtEl>
                                              <p:spTgt spid="48"/>
                                            </p:tgtEl>
                                            <p:attrNameLst>
                                              <p:attrName>ppt_x</p:attrName>
                                            </p:attrNameLst>
                                          </p:cBhvr>
                                        </p:anim>
                                        <p:anim from="(-#ppt_h/2)" to="(#ppt_y)" calcmode="lin" valueType="num">
                                          <p:cBhvr>
                                            <p:cTn id="109" dur="500" fill="hold">
                                              <p:stCondLst>
                                                <p:cond delay="0"/>
                                              </p:stCondLst>
                                            </p:cTn>
                                            <p:tgtEl>
                                              <p:spTgt spid="48"/>
                                            </p:tgtEl>
                                            <p:attrNameLst>
                                              <p:attrName>ppt_y</p:attrName>
                                            </p:attrNameLst>
                                          </p:cBhvr>
                                        </p:anim>
                                        <p:animRot by="21600000">
                                          <p:cBhvr>
                                            <p:cTn id="110" dur="500" fill="hold">
                                              <p:stCondLst>
                                                <p:cond delay="0"/>
                                              </p:stCondLst>
                                            </p:cTn>
                                            <p:tgtEl>
                                              <p:spTgt spid="48"/>
                                            </p:tgtEl>
                                            <p:attrNameLst>
                                              <p:attrName>r</p:attrName>
                                            </p:attrNameLst>
                                          </p:cBhvr>
                                        </p:animRot>
                                      </p:childTnLst>
                                    </p:cTn>
                                  </p:par>
                                  <p:par>
                                    <p:cTn id="111" presetID="41" presetClass="entr" presetSubtype="0" fill="hold" grpId="0" nodeType="withEffect">
                                      <p:stCondLst>
                                        <p:cond delay="0"/>
                                      </p:stCondLst>
                                      <p:iterate type="lt">
                                        <p:tmPct val="10000"/>
                                      </p:iterate>
                                      <p:childTnLst>
                                        <p:set>
                                          <p:cBhvr>
                                            <p:cTn id="112" dur="1" fill="hold">
                                              <p:stCondLst>
                                                <p:cond delay="0"/>
                                              </p:stCondLst>
                                            </p:cTn>
                                            <p:tgtEl>
                                              <p:spTgt spid="49"/>
                                            </p:tgtEl>
                                            <p:attrNameLst>
                                              <p:attrName>style.visibility</p:attrName>
                                            </p:attrNameLst>
                                          </p:cBhvr>
                                          <p:to>
                                            <p:strVal val="visible"/>
                                          </p:to>
                                        </p:set>
                                        <p:anim calcmode="lin" valueType="num">
                                          <p:cBhvr>
                                            <p:cTn id="11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49"/>
                                            </p:tgtEl>
                                            <p:attrNameLst>
                                              <p:attrName>ppt_y</p:attrName>
                                            </p:attrNameLst>
                                          </p:cBhvr>
                                          <p:tavLst>
                                            <p:tav tm="0">
                                              <p:val>
                                                <p:strVal val="#ppt_y"/>
                                              </p:val>
                                            </p:tav>
                                            <p:tav tm="100000">
                                              <p:val>
                                                <p:strVal val="#ppt_y"/>
                                              </p:val>
                                            </p:tav>
                                          </p:tavLst>
                                        </p:anim>
                                        <p:anim calcmode="lin" valueType="num">
                                          <p:cBhvr>
                                            <p:cTn id="11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49"/>
                                            </p:tgtEl>
                                          </p:cBhvr>
                                        </p:animEffect>
                                      </p:childTnLst>
                                    </p:cTn>
                                  </p:par>
                                </p:childTnLst>
                              </p:cTn>
                            </p:par>
                            <p:par>
                              <p:cTn id="118" fill="hold">
                                <p:stCondLst>
                                  <p:cond delay="6100"/>
                                </p:stCondLst>
                                <p:childTnLst>
                                  <p:par>
                                    <p:cTn id="119" presetID="22" presetClass="entr" presetSubtype="2"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right)">
                                          <p:cBhvr>
                                            <p:cTn id="121" dur="300"/>
                                            <p:tgtEl>
                                              <p:spTgt spid="52"/>
                                            </p:tgtEl>
                                          </p:cBhvr>
                                        </p:animEffect>
                                      </p:childTnLst>
                                    </p:cTn>
                                  </p:par>
                                </p:childTnLst>
                              </p:cTn>
                            </p:par>
                            <p:par>
                              <p:cTn id="122" fill="hold">
                                <p:stCondLst>
                                  <p:cond delay="6400"/>
                                </p:stCondLst>
                                <p:childTnLst>
                                  <p:par>
                                    <p:cTn id="123" presetID="22" presetClass="entr" presetSubtype="8" fill="hold" grpId="0" nodeType="afterEffect">
                                      <p:stCondLst>
                                        <p:cond delay="0"/>
                                      </p:stCondLst>
                                      <p:childTnLst>
                                        <p:set>
                                          <p:cBhvr>
                                            <p:cTn id="124" dur="1" fill="hold">
                                              <p:stCondLst>
                                                <p:cond delay="0"/>
                                              </p:stCondLst>
                                            </p:cTn>
                                            <p:tgtEl>
                                              <p:spTgt spid="53"/>
                                            </p:tgtEl>
                                            <p:attrNameLst>
                                              <p:attrName>style.visibility</p:attrName>
                                            </p:attrNameLst>
                                          </p:cBhvr>
                                          <p:to>
                                            <p:strVal val="visible"/>
                                          </p:to>
                                        </p:set>
                                        <p:animEffect transition="in" filter="wipe(left)">
                                          <p:cBhvr>
                                            <p:cTn id="125" dur="500"/>
                                            <p:tgtEl>
                                              <p:spTgt spid="53"/>
                                            </p:tgtEl>
                                          </p:cBhvr>
                                        </p:animEffect>
                                      </p:childTnLst>
                                    </p:cTn>
                                  </p:par>
                                </p:childTnLst>
                              </p:cTn>
                            </p:par>
                            <p:par>
                              <p:cTn id="126" fill="hold">
                                <p:stCondLst>
                                  <p:cond delay="6900"/>
                                </p:stCondLst>
                                <p:childTnLst>
                                  <p:par>
                                    <p:cTn id="127" presetID="56" presetClass="entr" presetSubtype="0" fill="hold" grpId="0" nodeType="afterEffect">
                                      <p:stCondLst>
                                        <p:cond delay="0"/>
                                      </p:stCondLst>
                                      <p:iterate type="lt">
                                        <p:tmPct val="10000"/>
                                      </p:iterate>
                                      <p:childTnLst>
                                        <p:set>
                                          <p:cBhvr>
                                            <p:cTn id="128" dur="1" fill="hold">
                                              <p:stCondLst>
                                                <p:cond delay="0"/>
                                              </p:stCondLst>
                                            </p:cTn>
                                            <p:tgtEl>
                                              <p:spTgt spid="54"/>
                                            </p:tgtEl>
                                            <p:attrNameLst>
                                              <p:attrName>style.visibility</p:attrName>
                                            </p:attrNameLst>
                                          </p:cBhvr>
                                          <p:to>
                                            <p:strVal val="visible"/>
                                          </p:to>
                                        </p:set>
                                        <p:anim by="(-#ppt_w*2)" calcmode="lin" valueType="num">
                                          <p:cBhvr rctx="PPT">
                                            <p:cTn id="129" dur="250" autoRev="1" fill="hold">
                                              <p:stCondLst>
                                                <p:cond delay="0"/>
                                              </p:stCondLst>
                                            </p:cTn>
                                            <p:tgtEl>
                                              <p:spTgt spid="54"/>
                                            </p:tgtEl>
                                            <p:attrNameLst>
                                              <p:attrName>ppt_w</p:attrName>
                                            </p:attrNameLst>
                                          </p:cBhvr>
                                        </p:anim>
                                        <p:anim by="(#ppt_w*0.50)" calcmode="lin" valueType="num">
                                          <p:cBhvr>
                                            <p:cTn id="130" dur="250" decel="50000" autoRev="1" fill="hold">
                                              <p:stCondLst>
                                                <p:cond delay="0"/>
                                              </p:stCondLst>
                                            </p:cTn>
                                            <p:tgtEl>
                                              <p:spTgt spid="54"/>
                                            </p:tgtEl>
                                            <p:attrNameLst>
                                              <p:attrName>ppt_x</p:attrName>
                                            </p:attrNameLst>
                                          </p:cBhvr>
                                        </p:anim>
                                        <p:anim from="(-#ppt_h/2)" to="(#ppt_y)" calcmode="lin" valueType="num">
                                          <p:cBhvr>
                                            <p:cTn id="131" dur="500" fill="hold">
                                              <p:stCondLst>
                                                <p:cond delay="0"/>
                                              </p:stCondLst>
                                            </p:cTn>
                                            <p:tgtEl>
                                              <p:spTgt spid="54"/>
                                            </p:tgtEl>
                                            <p:attrNameLst>
                                              <p:attrName>ppt_y</p:attrName>
                                            </p:attrNameLst>
                                          </p:cBhvr>
                                        </p:anim>
                                        <p:animRot by="21600000">
                                          <p:cBhvr>
                                            <p:cTn id="132" dur="500" fill="hold">
                                              <p:stCondLst>
                                                <p:cond delay="0"/>
                                              </p:stCondLst>
                                            </p:cTn>
                                            <p:tgtEl>
                                              <p:spTgt spid="54"/>
                                            </p:tgtEl>
                                            <p:attrNameLst>
                                              <p:attrName>r</p:attrName>
                                            </p:attrNameLst>
                                          </p:cBhvr>
                                        </p:animRot>
                                      </p:childTnLst>
                                    </p:cTn>
                                  </p:par>
                                  <p:par>
                                    <p:cTn id="133" presetID="41" presetClass="entr" presetSubtype="0" fill="hold" grpId="0" nodeType="withEffect">
                                      <p:stCondLst>
                                        <p:cond delay="0"/>
                                      </p:stCondLst>
                                      <p:iterate type="lt">
                                        <p:tmPct val="10000"/>
                                      </p:iterate>
                                      <p:childTnLst>
                                        <p:set>
                                          <p:cBhvr>
                                            <p:cTn id="134" dur="1" fill="hold">
                                              <p:stCondLst>
                                                <p:cond delay="0"/>
                                              </p:stCondLst>
                                            </p:cTn>
                                            <p:tgtEl>
                                              <p:spTgt spid="55"/>
                                            </p:tgtEl>
                                            <p:attrNameLst>
                                              <p:attrName>style.visibility</p:attrName>
                                            </p:attrNameLst>
                                          </p:cBhvr>
                                          <p:to>
                                            <p:strVal val="visible"/>
                                          </p:to>
                                        </p:set>
                                        <p:anim calcmode="lin" valueType="num">
                                          <p:cBhvr>
                                            <p:cTn id="135"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55"/>
                                            </p:tgtEl>
                                            <p:attrNameLst>
                                              <p:attrName>ppt_y</p:attrName>
                                            </p:attrNameLst>
                                          </p:cBhvr>
                                          <p:tavLst>
                                            <p:tav tm="0">
                                              <p:val>
                                                <p:strVal val="#ppt_y"/>
                                              </p:val>
                                            </p:tav>
                                            <p:tav tm="100000">
                                              <p:val>
                                                <p:strVal val="#ppt_y"/>
                                              </p:val>
                                            </p:tav>
                                          </p:tavLst>
                                        </p:anim>
                                        <p:anim calcmode="lin" valueType="num">
                                          <p:cBhvr>
                                            <p:cTn id="137"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55"/>
                                            </p:tgtEl>
                                          </p:cBhvr>
                                        </p:animEffect>
                                      </p:childTnLst>
                                    </p:cTn>
                                  </p:par>
                                </p:childTnLst>
                              </p:cTn>
                            </p:par>
                            <p:par>
                              <p:cTn id="140" fill="hold">
                                <p:stCondLst>
                                  <p:cond delay="7550"/>
                                </p:stCondLst>
                                <p:childTnLst>
                                  <p:par>
                                    <p:cTn id="141" presetID="22" presetClass="entr" presetSubtype="2" fill="hold" grpId="0" nodeType="afterEffect">
                                      <p:stCondLst>
                                        <p:cond delay="0"/>
                                      </p:stCondLst>
                                      <p:childTnLst>
                                        <p:set>
                                          <p:cBhvr>
                                            <p:cTn id="142" dur="1" fill="hold">
                                              <p:stCondLst>
                                                <p:cond delay="0"/>
                                              </p:stCondLst>
                                            </p:cTn>
                                            <p:tgtEl>
                                              <p:spTgt spid="58"/>
                                            </p:tgtEl>
                                            <p:attrNameLst>
                                              <p:attrName>style.visibility</p:attrName>
                                            </p:attrNameLst>
                                          </p:cBhvr>
                                          <p:to>
                                            <p:strVal val="visible"/>
                                          </p:to>
                                        </p:set>
                                        <p:animEffect transition="in" filter="wipe(right)">
                                          <p:cBhvr>
                                            <p:cTn id="143" dur="300"/>
                                            <p:tgtEl>
                                              <p:spTgt spid="58"/>
                                            </p:tgtEl>
                                          </p:cBhvr>
                                        </p:animEffect>
                                      </p:childTnLst>
                                    </p:cTn>
                                  </p:par>
                                </p:childTnLst>
                              </p:cTn>
                            </p:par>
                            <p:par>
                              <p:cTn id="144" fill="hold">
                                <p:stCondLst>
                                  <p:cond delay="7850"/>
                                </p:stCondLst>
                                <p:childTnLst>
                                  <p:par>
                                    <p:cTn id="145" presetID="22" presetClass="entr" presetSubtype="8" fill="hold" grpId="0" nodeType="afterEffect">
                                      <p:stCondLst>
                                        <p:cond delay="0"/>
                                      </p:stCondLst>
                                      <p:childTnLst>
                                        <p:set>
                                          <p:cBhvr>
                                            <p:cTn id="146" dur="1" fill="hold">
                                              <p:stCondLst>
                                                <p:cond delay="0"/>
                                              </p:stCondLst>
                                            </p:cTn>
                                            <p:tgtEl>
                                              <p:spTgt spid="59"/>
                                            </p:tgtEl>
                                            <p:attrNameLst>
                                              <p:attrName>style.visibility</p:attrName>
                                            </p:attrNameLst>
                                          </p:cBhvr>
                                          <p:to>
                                            <p:strVal val="visible"/>
                                          </p:to>
                                        </p:set>
                                        <p:animEffect transition="in" filter="wipe(left)">
                                          <p:cBhvr>
                                            <p:cTn id="147" dur="500"/>
                                            <p:tgtEl>
                                              <p:spTgt spid="59"/>
                                            </p:tgtEl>
                                          </p:cBhvr>
                                        </p:animEffect>
                                      </p:childTnLst>
                                    </p:cTn>
                                  </p:par>
                                </p:childTnLst>
                              </p:cTn>
                            </p:par>
                            <p:par>
                              <p:cTn id="148" fill="hold">
                                <p:stCondLst>
                                  <p:cond delay="8350"/>
                                </p:stCondLst>
                                <p:childTnLst>
                                  <p:par>
                                    <p:cTn id="149" presetID="56" presetClass="entr" presetSubtype="0" fill="hold" grpId="0" nodeType="afterEffect">
                                      <p:stCondLst>
                                        <p:cond delay="0"/>
                                      </p:stCondLst>
                                      <p:iterate type="lt">
                                        <p:tmPct val="10000"/>
                                      </p:iterate>
                                      <p:childTnLst>
                                        <p:set>
                                          <p:cBhvr>
                                            <p:cTn id="150" dur="1" fill="hold">
                                              <p:stCondLst>
                                                <p:cond delay="0"/>
                                              </p:stCondLst>
                                            </p:cTn>
                                            <p:tgtEl>
                                              <p:spTgt spid="60"/>
                                            </p:tgtEl>
                                            <p:attrNameLst>
                                              <p:attrName>style.visibility</p:attrName>
                                            </p:attrNameLst>
                                          </p:cBhvr>
                                          <p:to>
                                            <p:strVal val="visible"/>
                                          </p:to>
                                        </p:set>
                                        <p:anim by="(-#ppt_w*2)" calcmode="lin" valueType="num">
                                          <p:cBhvr rctx="PPT">
                                            <p:cTn id="151" dur="250" autoRev="1" fill="hold">
                                              <p:stCondLst>
                                                <p:cond delay="0"/>
                                              </p:stCondLst>
                                            </p:cTn>
                                            <p:tgtEl>
                                              <p:spTgt spid="60"/>
                                            </p:tgtEl>
                                            <p:attrNameLst>
                                              <p:attrName>ppt_w</p:attrName>
                                            </p:attrNameLst>
                                          </p:cBhvr>
                                        </p:anim>
                                        <p:anim by="(#ppt_w*0.50)" calcmode="lin" valueType="num">
                                          <p:cBhvr>
                                            <p:cTn id="152" dur="250" decel="50000" autoRev="1" fill="hold">
                                              <p:stCondLst>
                                                <p:cond delay="0"/>
                                              </p:stCondLst>
                                            </p:cTn>
                                            <p:tgtEl>
                                              <p:spTgt spid="60"/>
                                            </p:tgtEl>
                                            <p:attrNameLst>
                                              <p:attrName>ppt_x</p:attrName>
                                            </p:attrNameLst>
                                          </p:cBhvr>
                                        </p:anim>
                                        <p:anim from="(-#ppt_h/2)" to="(#ppt_y)" calcmode="lin" valueType="num">
                                          <p:cBhvr>
                                            <p:cTn id="153" dur="500" fill="hold">
                                              <p:stCondLst>
                                                <p:cond delay="0"/>
                                              </p:stCondLst>
                                            </p:cTn>
                                            <p:tgtEl>
                                              <p:spTgt spid="60"/>
                                            </p:tgtEl>
                                            <p:attrNameLst>
                                              <p:attrName>ppt_y</p:attrName>
                                            </p:attrNameLst>
                                          </p:cBhvr>
                                        </p:anim>
                                        <p:animRot by="21600000">
                                          <p:cBhvr>
                                            <p:cTn id="154" dur="500" fill="hold">
                                              <p:stCondLst>
                                                <p:cond delay="0"/>
                                              </p:stCondLst>
                                            </p:cTn>
                                            <p:tgtEl>
                                              <p:spTgt spid="60"/>
                                            </p:tgtEl>
                                            <p:attrNameLst>
                                              <p:attrName>r</p:attrName>
                                            </p:attrNameLst>
                                          </p:cBhvr>
                                        </p:animRot>
                                      </p:childTnLst>
                                    </p:cTn>
                                  </p:par>
                                  <p:par>
                                    <p:cTn id="155" presetID="41" presetClass="entr" presetSubtype="0" fill="hold" grpId="0" nodeType="withEffect">
                                      <p:stCondLst>
                                        <p:cond delay="0"/>
                                      </p:stCondLst>
                                      <p:iterate type="lt">
                                        <p:tmPct val="10000"/>
                                      </p:iterate>
                                      <p:childTnLst>
                                        <p:set>
                                          <p:cBhvr>
                                            <p:cTn id="156" dur="1" fill="hold">
                                              <p:stCondLst>
                                                <p:cond delay="0"/>
                                              </p:stCondLst>
                                            </p:cTn>
                                            <p:tgtEl>
                                              <p:spTgt spid="61"/>
                                            </p:tgtEl>
                                            <p:attrNameLst>
                                              <p:attrName>style.visibility</p:attrName>
                                            </p:attrNameLst>
                                          </p:cBhvr>
                                          <p:to>
                                            <p:strVal val="visible"/>
                                          </p:to>
                                        </p:set>
                                        <p:anim calcmode="lin" valueType="num">
                                          <p:cBhvr>
                                            <p:cTn id="157"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58" dur="500" fill="hold"/>
                                            <p:tgtEl>
                                              <p:spTgt spid="61"/>
                                            </p:tgtEl>
                                            <p:attrNameLst>
                                              <p:attrName>ppt_y</p:attrName>
                                            </p:attrNameLst>
                                          </p:cBhvr>
                                          <p:tavLst>
                                            <p:tav tm="0">
                                              <p:val>
                                                <p:strVal val="#ppt_y"/>
                                              </p:val>
                                            </p:tav>
                                            <p:tav tm="100000">
                                              <p:val>
                                                <p:strVal val="#ppt_y"/>
                                              </p:val>
                                            </p:tav>
                                          </p:tavLst>
                                        </p:anim>
                                        <p:anim calcmode="lin" valueType="num">
                                          <p:cBhvr>
                                            <p:cTn id="159"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60"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61" dur="500" tmFilter="0,0; .5, 1; 1, 1"/>
                                            <p:tgtEl>
                                              <p:spTgt spid="61"/>
                                            </p:tgtEl>
                                          </p:cBhvr>
                                        </p:animEffect>
                                      </p:childTnLst>
                                    </p:cTn>
                                  </p:par>
                                </p:childTnLst>
                              </p:cTn>
                            </p:par>
                            <p:par>
                              <p:cTn id="162" fill="hold">
                                <p:stCondLst>
                                  <p:cond delay="9150"/>
                                </p:stCondLst>
                                <p:childTnLst>
                                  <p:par>
                                    <p:cTn id="163" presetID="22" presetClass="entr" presetSubtype="2" fill="hold" grpId="0" nodeType="afterEffect">
                                      <p:stCondLst>
                                        <p:cond delay="0"/>
                                      </p:stCondLst>
                                      <p:childTnLst>
                                        <p:set>
                                          <p:cBhvr>
                                            <p:cTn id="164" dur="1" fill="hold">
                                              <p:stCondLst>
                                                <p:cond delay="0"/>
                                              </p:stCondLst>
                                            </p:cTn>
                                            <p:tgtEl>
                                              <p:spTgt spid="64"/>
                                            </p:tgtEl>
                                            <p:attrNameLst>
                                              <p:attrName>style.visibility</p:attrName>
                                            </p:attrNameLst>
                                          </p:cBhvr>
                                          <p:to>
                                            <p:strVal val="visible"/>
                                          </p:to>
                                        </p:set>
                                        <p:animEffect transition="in" filter="wipe(right)">
                                          <p:cBhvr>
                                            <p:cTn id="165" dur="300"/>
                                            <p:tgtEl>
                                              <p:spTgt spid="64"/>
                                            </p:tgtEl>
                                          </p:cBhvr>
                                        </p:animEffect>
                                      </p:childTnLst>
                                    </p:cTn>
                                  </p:par>
                                </p:childTnLst>
                              </p:cTn>
                            </p:par>
                            <p:par>
                              <p:cTn id="166" fill="hold">
                                <p:stCondLst>
                                  <p:cond delay="9450"/>
                                </p:stCondLst>
                                <p:childTnLst>
                                  <p:par>
                                    <p:cTn id="167" presetID="22" presetClass="entr" presetSubtype="8" fill="hold" grpId="0" nodeType="afterEffect">
                                      <p:stCondLst>
                                        <p:cond delay="0"/>
                                      </p:stCondLst>
                                      <p:childTnLst>
                                        <p:set>
                                          <p:cBhvr>
                                            <p:cTn id="168" dur="1" fill="hold">
                                              <p:stCondLst>
                                                <p:cond delay="0"/>
                                              </p:stCondLst>
                                            </p:cTn>
                                            <p:tgtEl>
                                              <p:spTgt spid="65"/>
                                            </p:tgtEl>
                                            <p:attrNameLst>
                                              <p:attrName>style.visibility</p:attrName>
                                            </p:attrNameLst>
                                          </p:cBhvr>
                                          <p:to>
                                            <p:strVal val="visible"/>
                                          </p:to>
                                        </p:set>
                                        <p:animEffect transition="in" filter="wipe(left)">
                                          <p:cBhvr>
                                            <p:cTn id="169" dur="500"/>
                                            <p:tgtEl>
                                              <p:spTgt spid="65"/>
                                            </p:tgtEl>
                                          </p:cBhvr>
                                        </p:animEffect>
                                      </p:childTnLst>
                                    </p:cTn>
                                  </p:par>
                                </p:childTnLst>
                              </p:cTn>
                            </p:par>
                            <p:par>
                              <p:cTn id="170" fill="hold">
                                <p:stCondLst>
                                  <p:cond delay="9950"/>
                                </p:stCondLst>
                                <p:childTnLst>
                                  <p:par>
                                    <p:cTn id="171" presetID="56" presetClass="entr" presetSubtype="0" fill="hold" grpId="0" nodeType="afterEffect">
                                      <p:stCondLst>
                                        <p:cond delay="0"/>
                                      </p:stCondLst>
                                      <p:iterate type="lt">
                                        <p:tmPct val="10000"/>
                                      </p:iterate>
                                      <p:childTnLst>
                                        <p:set>
                                          <p:cBhvr>
                                            <p:cTn id="172" dur="1" fill="hold">
                                              <p:stCondLst>
                                                <p:cond delay="0"/>
                                              </p:stCondLst>
                                            </p:cTn>
                                            <p:tgtEl>
                                              <p:spTgt spid="66"/>
                                            </p:tgtEl>
                                            <p:attrNameLst>
                                              <p:attrName>style.visibility</p:attrName>
                                            </p:attrNameLst>
                                          </p:cBhvr>
                                          <p:to>
                                            <p:strVal val="visible"/>
                                          </p:to>
                                        </p:set>
                                        <p:anim by="(-#ppt_w*2)" calcmode="lin" valueType="num">
                                          <p:cBhvr rctx="PPT">
                                            <p:cTn id="173" dur="250" autoRev="1" fill="hold">
                                              <p:stCondLst>
                                                <p:cond delay="0"/>
                                              </p:stCondLst>
                                            </p:cTn>
                                            <p:tgtEl>
                                              <p:spTgt spid="66"/>
                                            </p:tgtEl>
                                            <p:attrNameLst>
                                              <p:attrName>ppt_w</p:attrName>
                                            </p:attrNameLst>
                                          </p:cBhvr>
                                        </p:anim>
                                        <p:anim by="(#ppt_w*0.50)" calcmode="lin" valueType="num">
                                          <p:cBhvr>
                                            <p:cTn id="174" dur="250" decel="50000" autoRev="1" fill="hold">
                                              <p:stCondLst>
                                                <p:cond delay="0"/>
                                              </p:stCondLst>
                                            </p:cTn>
                                            <p:tgtEl>
                                              <p:spTgt spid="66"/>
                                            </p:tgtEl>
                                            <p:attrNameLst>
                                              <p:attrName>ppt_x</p:attrName>
                                            </p:attrNameLst>
                                          </p:cBhvr>
                                        </p:anim>
                                        <p:anim from="(-#ppt_h/2)" to="(#ppt_y)" calcmode="lin" valueType="num">
                                          <p:cBhvr>
                                            <p:cTn id="175" dur="500" fill="hold">
                                              <p:stCondLst>
                                                <p:cond delay="0"/>
                                              </p:stCondLst>
                                            </p:cTn>
                                            <p:tgtEl>
                                              <p:spTgt spid="66"/>
                                            </p:tgtEl>
                                            <p:attrNameLst>
                                              <p:attrName>ppt_y</p:attrName>
                                            </p:attrNameLst>
                                          </p:cBhvr>
                                        </p:anim>
                                        <p:animRot by="21600000">
                                          <p:cBhvr>
                                            <p:cTn id="176" dur="500" fill="hold">
                                              <p:stCondLst>
                                                <p:cond delay="0"/>
                                              </p:stCondLst>
                                            </p:cTn>
                                            <p:tgtEl>
                                              <p:spTgt spid="66"/>
                                            </p:tgtEl>
                                            <p:attrNameLst>
                                              <p:attrName>r</p:attrName>
                                            </p:attrNameLst>
                                          </p:cBhvr>
                                        </p:animRot>
                                      </p:childTnLst>
                                    </p:cTn>
                                  </p:par>
                                  <p:par>
                                    <p:cTn id="177" presetID="41" presetClass="entr" presetSubtype="0" fill="hold" grpId="0" nodeType="withEffect">
                                      <p:stCondLst>
                                        <p:cond delay="0"/>
                                      </p:stCondLst>
                                      <p:iterate type="lt">
                                        <p:tmPct val="10000"/>
                                      </p:iterate>
                                      <p:childTnLst>
                                        <p:set>
                                          <p:cBhvr>
                                            <p:cTn id="178" dur="1" fill="hold">
                                              <p:stCondLst>
                                                <p:cond delay="0"/>
                                              </p:stCondLst>
                                            </p:cTn>
                                            <p:tgtEl>
                                              <p:spTgt spid="67"/>
                                            </p:tgtEl>
                                            <p:attrNameLst>
                                              <p:attrName>style.visibility</p:attrName>
                                            </p:attrNameLst>
                                          </p:cBhvr>
                                          <p:to>
                                            <p:strVal val="visible"/>
                                          </p:to>
                                        </p:set>
                                        <p:anim calcmode="lin" valueType="num">
                                          <p:cBhvr>
                                            <p:cTn id="179"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80" dur="500" fill="hold"/>
                                            <p:tgtEl>
                                              <p:spTgt spid="67"/>
                                            </p:tgtEl>
                                            <p:attrNameLst>
                                              <p:attrName>ppt_y</p:attrName>
                                            </p:attrNameLst>
                                          </p:cBhvr>
                                          <p:tavLst>
                                            <p:tav tm="0">
                                              <p:val>
                                                <p:strVal val="#ppt_y"/>
                                              </p:val>
                                            </p:tav>
                                            <p:tav tm="100000">
                                              <p:val>
                                                <p:strVal val="#ppt_y"/>
                                              </p:val>
                                            </p:tav>
                                          </p:tavLst>
                                        </p:anim>
                                        <p:anim calcmode="lin" valueType="num">
                                          <p:cBhvr>
                                            <p:cTn id="181"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82"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83"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p:bldP spid="39" grpId="0" animBg="1"/>
          <p:bldP spid="39" grpId="1" animBg="1"/>
          <p:bldP spid="40" grpId="0" animBg="1"/>
          <p:bldP spid="41" grpId="0" animBg="1"/>
          <p:bldP spid="42" grpId="0"/>
          <p:bldP spid="43" grpId="0"/>
          <p:bldP spid="45" grpId="0" animBg="1"/>
          <p:bldP spid="45" grpId="1" animBg="1"/>
          <p:bldP spid="46" grpId="0" animBg="1"/>
          <p:bldP spid="47" grpId="0" animBg="1"/>
          <p:bldP spid="48" grpId="0"/>
          <p:bldP spid="49" grpId="0"/>
          <p:bldP spid="51" grpId="0" animBg="1"/>
          <p:bldP spid="51" grpId="1" animBg="1"/>
          <p:bldP spid="52" grpId="0" animBg="1"/>
          <p:bldP spid="53" grpId="0" animBg="1"/>
          <p:bldP spid="54" grpId="0"/>
          <p:bldP spid="55" grpId="0"/>
          <p:bldP spid="57" grpId="0" animBg="1"/>
          <p:bldP spid="57" grpId="1" animBg="1"/>
          <p:bldP spid="58" grpId="0" animBg="1"/>
          <p:bldP spid="59" grpId="0" animBg="1"/>
          <p:bldP spid="60" grpId="0"/>
          <p:bldP spid="61" grpId="0"/>
          <p:bldP spid="63" grpId="0" animBg="1"/>
          <p:bldP spid="63" grpId="1" animBg="1"/>
          <p:bldP spid="64" grpId="0" animBg="1"/>
          <p:bldP spid="65" grpId="0" animBg="1"/>
          <p:bldP spid="66" grpId="0"/>
          <p:bldP spid="67"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 calcmode="lin" valueType="num">
                                          <p:cBhvr additive="base">
                                            <p:cTn id="7" dur="300" fill="hold"/>
                                            <p:tgtEl>
                                              <p:spTgt spid="6"/>
                                            </p:tgtEl>
                                            <p:attrNameLst>
                                              <p:attrName>ppt_x</p:attrName>
                                            </p:attrNameLst>
                                          </p:cBhvr>
                                          <p:tavLst>
                                            <p:tav tm="0">
                                              <p:val>
                                                <p:strVal val="0-#ppt_w/2"/>
                                              </p:val>
                                            </p:tav>
                                            <p:tav tm="100000">
                                              <p:val>
                                                <p:strVal val="#ppt_x"/>
                                              </p:val>
                                            </p:tav>
                                          </p:tavLst>
                                        </p:anim>
                                        <p:anim calcmode="lin" valueType="num">
                                          <p:cBhvr additive="base">
                                            <p:cTn id="8" dur="300" fill="hold"/>
                                            <p:tgtEl>
                                              <p:spTgt spid="6"/>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22" presetClass="entr" presetSubtype="8" fill="hold" nodeType="afterEffect">
                                      <p:stCondLst>
                                        <p:cond delay="0"/>
                                      </p:stCondLst>
                                      <p:childTnLst>
                                        <p:set>
                                          <p:cBhvr>
                                            <p:cTn id="11" dur="1" fill="hold">
                                              <p:stCondLst>
                                                <p:cond delay="0"/>
                                              </p:stCondLst>
                                            </p:cTn>
                                            <p:tgtEl>
                                              <p:spTgt spid="12"/>
                                            </p:tgtEl>
                                            <p:attrNameLst>
                                              <p:attrName>style.visibility</p:attrName>
                                            </p:attrNameLst>
                                          </p:cBhvr>
                                          <p:to>
                                            <p:strVal val="visible"/>
                                          </p:to>
                                        </p:set>
                                        <p:animEffect transition="in" filter="wipe(left)">
                                          <p:cBhvr>
                                            <p:cTn id="12" dur="500"/>
                                            <p:tgtEl>
                                              <p:spTgt spid="12"/>
                                            </p:tgtEl>
                                          </p:cBhvr>
                                        </p:animEffect>
                                      </p:childTnLst>
                                    </p:cTn>
                                  </p:par>
                                </p:childTnLst>
                              </p:cTn>
                            </p:par>
                            <p:par>
                              <p:cTn id="13" fill="hold">
                                <p:stCondLst>
                                  <p:cond delay="800"/>
                                </p:stCondLst>
                                <p:childTnLst>
                                  <p:par>
                                    <p:cTn id="14" presetID="41" presetClass="entr" presetSubtype="0" fill="hold" grpId="0" nodeType="afterEffect">
                                      <p:stCondLst>
                                        <p:cond delay="0"/>
                                      </p:stCondLst>
                                      <p:iterate type="lt">
                                        <p:tmPct val="10000"/>
                                      </p:iterate>
                                      <p:childTnLst>
                                        <p:set>
                                          <p:cBhvr>
                                            <p:cTn id="15" dur="1" fill="hold">
                                              <p:stCondLst>
                                                <p:cond delay="0"/>
                                              </p:stCondLst>
                                            </p:cTn>
                                            <p:tgtEl>
                                              <p:spTgt spid="11"/>
                                            </p:tgtEl>
                                            <p:attrNameLst>
                                              <p:attrName>style.visibility</p:attrName>
                                            </p:attrNameLst>
                                          </p:cBhvr>
                                          <p:to>
                                            <p:strVal val="visible"/>
                                          </p:to>
                                        </p:set>
                                        <p:anim calcmode="lin" valueType="num">
                                          <p:cBhvr>
                                            <p:cTn id="16" dur="500" fill="hold"/>
                                            <p:tgtEl>
                                              <p:spTgt spid="11"/>
                                            </p:tgtEl>
                                            <p:attrNameLst>
                                              <p:attrName>ppt_x</p:attrName>
                                            </p:attrNameLst>
                                          </p:cBhvr>
                                          <p:tavLst>
                                            <p:tav tm="0">
                                              <p:val>
                                                <p:strVal val="#ppt_x"/>
                                              </p:val>
                                            </p:tav>
                                            <p:tav tm="50000">
                                              <p:val>
                                                <p:strVal val="#ppt_x+.1"/>
                                              </p:val>
                                            </p:tav>
                                            <p:tav tm="100000">
                                              <p:val>
                                                <p:strVal val="#ppt_x"/>
                                              </p:val>
                                            </p:tav>
                                          </p:tavLst>
                                        </p:anim>
                                        <p:anim calcmode="lin" valueType="num">
                                          <p:cBhvr>
                                            <p:cTn id="17" dur="500" fill="hold"/>
                                            <p:tgtEl>
                                              <p:spTgt spid="11"/>
                                            </p:tgtEl>
                                            <p:attrNameLst>
                                              <p:attrName>ppt_y</p:attrName>
                                            </p:attrNameLst>
                                          </p:cBhvr>
                                          <p:tavLst>
                                            <p:tav tm="0">
                                              <p:val>
                                                <p:strVal val="#ppt_y"/>
                                              </p:val>
                                            </p:tav>
                                            <p:tav tm="100000">
                                              <p:val>
                                                <p:strVal val="#ppt_y"/>
                                              </p:val>
                                            </p:tav>
                                          </p:tavLst>
                                        </p:anim>
                                        <p:anim calcmode="lin" valueType="num">
                                          <p:cBhvr>
                                            <p:cTn id="18" dur="500" fill="hold"/>
                                            <p:tgtEl>
                                              <p:spTgt spid="11"/>
                                            </p:tgtEl>
                                            <p:attrNameLst>
                                              <p:attrName>ppt_h</p:attrName>
                                            </p:attrNameLst>
                                          </p:cBhvr>
                                          <p:tavLst>
                                            <p:tav tm="0">
                                              <p:val>
                                                <p:strVal val="#ppt_h/10"/>
                                              </p:val>
                                            </p:tav>
                                            <p:tav tm="50000">
                                              <p:val>
                                                <p:strVal val="#ppt_h+.01"/>
                                              </p:val>
                                            </p:tav>
                                            <p:tav tm="100000">
                                              <p:val>
                                                <p:strVal val="#ppt_h"/>
                                              </p:val>
                                            </p:tav>
                                          </p:tavLst>
                                        </p:anim>
                                        <p:anim calcmode="lin" valueType="num">
                                          <p:cBhvr>
                                            <p:cTn id="19" dur="500" fill="hold"/>
                                            <p:tgtEl>
                                              <p:spTgt spid="11"/>
                                            </p:tgtEl>
                                            <p:attrNameLst>
                                              <p:attrName>ppt_w</p:attrName>
                                            </p:attrNameLst>
                                          </p:cBhvr>
                                          <p:tavLst>
                                            <p:tav tm="0">
                                              <p:val>
                                                <p:strVal val="#ppt_w/10"/>
                                              </p:val>
                                            </p:tav>
                                            <p:tav tm="50000">
                                              <p:val>
                                                <p:strVal val="#ppt_w+.01"/>
                                              </p:val>
                                            </p:tav>
                                            <p:tav tm="100000">
                                              <p:val>
                                                <p:strVal val="#ppt_w"/>
                                              </p:val>
                                            </p:tav>
                                          </p:tavLst>
                                        </p:anim>
                                        <p:animEffect transition="in" filter="fade">
                                          <p:cBhvr>
                                            <p:cTn id="20" dur="500" tmFilter="0,0; .5, 1; 1, 1"/>
                                            <p:tgtEl>
                                              <p:spTgt spid="11"/>
                                            </p:tgtEl>
                                          </p:cBhvr>
                                        </p:animEffect>
                                      </p:childTnLst>
                                    </p:cTn>
                                  </p:par>
                                  <p:par>
                                    <p:cTn id="21" presetID="41" presetClass="entr" presetSubtype="0" fill="hold" grpId="0" nodeType="withEffect">
                                      <p:stCondLst>
                                        <p:cond delay="0"/>
                                      </p:stCondLst>
                                      <p:iterate type="lt">
                                        <p:tmPct val="10000"/>
                                      </p:iterate>
                                      <p:childTnLst>
                                        <p:set>
                                          <p:cBhvr>
                                            <p:cTn id="22" dur="1" fill="hold">
                                              <p:stCondLst>
                                                <p:cond delay="0"/>
                                              </p:stCondLst>
                                            </p:cTn>
                                            <p:tgtEl>
                                              <p:spTgt spid="10"/>
                                            </p:tgtEl>
                                            <p:attrNameLst>
                                              <p:attrName>style.visibility</p:attrName>
                                            </p:attrNameLst>
                                          </p:cBhvr>
                                          <p:to>
                                            <p:strVal val="visible"/>
                                          </p:to>
                                        </p:set>
                                        <p:anim calcmode="lin" valueType="num">
                                          <p:cBhvr>
                                            <p:cTn id="23" dur="500" fill="hold"/>
                                            <p:tgtEl>
                                              <p:spTgt spid="10"/>
                                            </p:tgtEl>
                                            <p:attrNameLst>
                                              <p:attrName>ppt_x</p:attrName>
                                            </p:attrNameLst>
                                          </p:cBhvr>
                                          <p:tavLst>
                                            <p:tav tm="0">
                                              <p:val>
                                                <p:strVal val="#ppt_x"/>
                                              </p:val>
                                            </p:tav>
                                            <p:tav tm="50000">
                                              <p:val>
                                                <p:strVal val="#ppt_x+.1"/>
                                              </p:val>
                                            </p:tav>
                                            <p:tav tm="100000">
                                              <p:val>
                                                <p:strVal val="#ppt_x"/>
                                              </p:val>
                                            </p:tav>
                                          </p:tavLst>
                                        </p:anim>
                                        <p:anim calcmode="lin" valueType="num">
                                          <p:cBhvr>
                                            <p:cTn id="24" dur="500" fill="hold"/>
                                            <p:tgtEl>
                                              <p:spTgt spid="10"/>
                                            </p:tgtEl>
                                            <p:attrNameLst>
                                              <p:attrName>ppt_y</p:attrName>
                                            </p:attrNameLst>
                                          </p:cBhvr>
                                          <p:tavLst>
                                            <p:tav tm="0">
                                              <p:val>
                                                <p:strVal val="#ppt_y"/>
                                              </p:val>
                                            </p:tav>
                                            <p:tav tm="100000">
                                              <p:val>
                                                <p:strVal val="#ppt_y"/>
                                              </p:val>
                                            </p:tav>
                                          </p:tavLst>
                                        </p:anim>
                                        <p:anim calcmode="lin" valueType="num">
                                          <p:cBhvr>
                                            <p:cTn id="25" dur="500" fill="hold"/>
                                            <p:tgtEl>
                                              <p:spTgt spid="10"/>
                                            </p:tgtEl>
                                            <p:attrNameLst>
                                              <p:attrName>ppt_h</p:attrName>
                                            </p:attrNameLst>
                                          </p:cBhvr>
                                          <p:tavLst>
                                            <p:tav tm="0">
                                              <p:val>
                                                <p:strVal val="#ppt_h/10"/>
                                              </p:val>
                                            </p:tav>
                                            <p:tav tm="50000">
                                              <p:val>
                                                <p:strVal val="#ppt_h+.01"/>
                                              </p:val>
                                            </p:tav>
                                            <p:tav tm="100000">
                                              <p:val>
                                                <p:strVal val="#ppt_h"/>
                                              </p:val>
                                            </p:tav>
                                          </p:tavLst>
                                        </p:anim>
                                        <p:anim calcmode="lin" valueType="num">
                                          <p:cBhvr>
                                            <p:cTn id="26" dur="500" fill="hold"/>
                                            <p:tgtEl>
                                              <p:spTgt spid="10"/>
                                            </p:tgtEl>
                                            <p:attrNameLst>
                                              <p:attrName>ppt_w</p:attrName>
                                            </p:attrNameLst>
                                          </p:cBhvr>
                                          <p:tavLst>
                                            <p:tav tm="0">
                                              <p:val>
                                                <p:strVal val="#ppt_w/10"/>
                                              </p:val>
                                            </p:tav>
                                            <p:tav tm="50000">
                                              <p:val>
                                                <p:strVal val="#ppt_w+.01"/>
                                              </p:val>
                                            </p:tav>
                                            <p:tav tm="100000">
                                              <p:val>
                                                <p:strVal val="#ppt_w"/>
                                              </p:val>
                                            </p:tav>
                                          </p:tavLst>
                                        </p:anim>
                                        <p:animEffect transition="in" filter="fade">
                                          <p:cBhvr>
                                            <p:cTn id="27" dur="500" tmFilter="0,0; .5, 1; 1, 1"/>
                                            <p:tgtEl>
                                              <p:spTgt spid="10"/>
                                            </p:tgtEl>
                                          </p:cBhvr>
                                        </p:animEffect>
                                      </p:childTnLst>
                                    </p:cTn>
                                  </p:par>
                                </p:childTnLst>
                              </p:cTn>
                            </p:par>
                            <p:par>
                              <p:cTn id="28" fill="hold">
                                <p:stCondLst>
                                  <p:cond delay="1650"/>
                                </p:stCondLst>
                                <p:childTnLst>
                                  <p:par>
                                    <p:cTn id="29" presetID="2" presetClass="entr" presetSubtype="12" fill="hold" grpId="0" nodeType="afterEffect">
                                      <p:stCondLst>
                                        <p:cond delay="0"/>
                                      </p:stCondLst>
                                      <p:childTnLst>
                                        <p:set>
                                          <p:cBhvr>
                                            <p:cTn id="30" dur="1" fill="hold">
                                              <p:stCondLst>
                                                <p:cond delay="0"/>
                                              </p:stCondLst>
                                            </p:cTn>
                                            <p:tgtEl>
                                              <p:spTgt spid="39"/>
                                            </p:tgtEl>
                                            <p:attrNameLst>
                                              <p:attrName>style.visibility</p:attrName>
                                            </p:attrNameLst>
                                          </p:cBhvr>
                                          <p:to>
                                            <p:strVal val="visible"/>
                                          </p:to>
                                        </p:set>
                                        <p:anim calcmode="lin" valueType="num">
                                          <p:cBhvr additive="base">
                                            <p:cTn id="31" dur="500" fill="hold"/>
                                            <p:tgtEl>
                                              <p:spTgt spid="39"/>
                                            </p:tgtEl>
                                            <p:attrNameLst>
                                              <p:attrName>ppt_x</p:attrName>
                                            </p:attrNameLst>
                                          </p:cBhvr>
                                          <p:tavLst>
                                            <p:tav tm="0">
                                              <p:val>
                                                <p:strVal val="0-#ppt_w/2"/>
                                              </p:val>
                                            </p:tav>
                                            <p:tav tm="100000">
                                              <p:val>
                                                <p:strVal val="#ppt_x"/>
                                              </p:val>
                                            </p:tav>
                                          </p:tavLst>
                                        </p:anim>
                                        <p:anim calcmode="lin" valueType="num">
                                          <p:cBhvr additive="base">
                                            <p:cTn id="32" dur="500" fill="hold"/>
                                            <p:tgtEl>
                                              <p:spTgt spid="39"/>
                                            </p:tgtEl>
                                            <p:attrNameLst>
                                              <p:attrName>ppt_y</p:attrName>
                                            </p:attrNameLst>
                                          </p:cBhvr>
                                          <p:tavLst>
                                            <p:tav tm="0">
                                              <p:val>
                                                <p:strVal val="1+#ppt_h/2"/>
                                              </p:val>
                                            </p:tav>
                                            <p:tav tm="100000">
                                              <p:val>
                                                <p:strVal val="#ppt_y"/>
                                              </p:val>
                                            </p:tav>
                                          </p:tavLst>
                                        </p:anim>
                                      </p:childTnLst>
                                    </p:cTn>
                                  </p:par>
                                  <p:par>
                                    <p:cTn id="33" presetID="53" presetClass="entr" presetSubtype="16" fill="hold" grpId="1" nodeType="withEffect">
                                      <p:stCondLst>
                                        <p:cond delay="0"/>
                                      </p:stCondLst>
                                      <p:childTnLst>
                                        <p:set>
                                          <p:cBhvr>
                                            <p:cTn id="34" dur="1" fill="hold">
                                              <p:stCondLst>
                                                <p:cond delay="0"/>
                                              </p:stCondLst>
                                            </p:cTn>
                                            <p:tgtEl>
                                              <p:spTgt spid="39"/>
                                            </p:tgtEl>
                                            <p:attrNameLst>
                                              <p:attrName>style.visibility</p:attrName>
                                            </p:attrNameLst>
                                          </p:cBhvr>
                                          <p:to>
                                            <p:strVal val="visible"/>
                                          </p:to>
                                        </p:set>
                                        <p:anim calcmode="lin" valueType="num">
                                          <p:cBhvr>
                                            <p:cTn id="35" dur="500" fill="hold"/>
                                            <p:tgtEl>
                                              <p:spTgt spid="39"/>
                                            </p:tgtEl>
                                            <p:attrNameLst>
                                              <p:attrName>ppt_w</p:attrName>
                                            </p:attrNameLst>
                                          </p:cBhvr>
                                          <p:tavLst>
                                            <p:tav tm="0">
                                              <p:val>
                                                <p:fltVal val="0"/>
                                              </p:val>
                                            </p:tav>
                                            <p:tav tm="100000">
                                              <p:val>
                                                <p:strVal val="#ppt_w"/>
                                              </p:val>
                                            </p:tav>
                                          </p:tavLst>
                                        </p:anim>
                                        <p:anim calcmode="lin" valueType="num">
                                          <p:cBhvr>
                                            <p:cTn id="36" dur="500" fill="hold"/>
                                            <p:tgtEl>
                                              <p:spTgt spid="39"/>
                                            </p:tgtEl>
                                            <p:attrNameLst>
                                              <p:attrName>ppt_h</p:attrName>
                                            </p:attrNameLst>
                                          </p:cBhvr>
                                          <p:tavLst>
                                            <p:tav tm="0">
                                              <p:val>
                                                <p:fltVal val="0"/>
                                              </p:val>
                                            </p:tav>
                                            <p:tav tm="100000">
                                              <p:val>
                                                <p:strVal val="#ppt_h"/>
                                              </p:val>
                                            </p:tav>
                                          </p:tavLst>
                                        </p:anim>
                                        <p:animEffect transition="in" filter="fade">
                                          <p:cBhvr>
                                            <p:cTn id="37" dur="500"/>
                                            <p:tgtEl>
                                              <p:spTgt spid="39"/>
                                            </p:tgtEl>
                                          </p:cBhvr>
                                        </p:animEffect>
                                      </p:childTnLst>
                                    </p:cTn>
                                  </p:par>
                                  <p:par>
                                    <p:cTn id="38" presetID="2" presetClass="entr" presetSubtype="12" fill="hold" grpId="0" nodeType="withEffect">
                                      <p:stCondLst>
                                        <p:cond delay="200"/>
                                      </p:stCondLst>
                                      <p:childTnLst>
                                        <p:set>
                                          <p:cBhvr>
                                            <p:cTn id="39" dur="1" fill="hold">
                                              <p:stCondLst>
                                                <p:cond delay="0"/>
                                              </p:stCondLst>
                                            </p:cTn>
                                            <p:tgtEl>
                                              <p:spTgt spid="45"/>
                                            </p:tgtEl>
                                            <p:attrNameLst>
                                              <p:attrName>style.visibility</p:attrName>
                                            </p:attrNameLst>
                                          </p:cBhvr>
                                          <p:to>
                                            <p:strVal val="visible"/>
                                          </p:to>
                                        </p:set>
                                        <p:anim calcmode="lin" valueType="num">
                                          <p:cBhvr additive="base">
                                            <p:cTn id="40" dur="500" fill="hold"/>
                                            <p:tgtEl>
                                              <p:spTgt spid="45"/>
                                            </p:tgtEl>
                                            <p:attrNameLst>
                                              <p:attrName>ppt_x</p:attrName>
                                            </p:attrNameLst>
                                          </p:cBhvr>
                                          <p:tavLst>
                                            <p:tav tm="0">
                                              <p:val>
                                                <p:strVal val="0-#ppt_w/2"/>
                                              </p:val>
                                            </p:tav>
                                            <p:tav tm="100000">
                                              <p:val>
                                                <p:strVal val="#ppt_x"/>
                                              </p:val>
                                            </p:tav>
                                          </p:tavLst>
                                        </p:anim>
                                        <p:anim calcmode="lin" valueType="num">
                                          <p:cBhvr additive="base">
                                            <p:cTn id="41" dur="500" fill="hold"/>
                                            <p:tgtEl>
                                              <p:spTgt spid="45"/>
                                            </p:tgtEl>
                                            <p:attrNameLst>
                                              <p:attrName>ppt_y</p:attrName>
                                            </p:attrNameLst>
                                          </p:cBhvr>
                                          <p:tavLst>
                                            <p:tav tm="0">
                                              <p:val>
                                                <p:strVal val="1+#ppt_h/2"/>
                                              </p:val>
                                            </p:tav>
                                            <p:tav tm="100000">
                                              <p:val>
                                                <p:strVal val="#ppt_y"/>
                                              </p:val>
                                            </p:tav>
                                          </p:tavLst>
                                        </p:anim>
                                      </p:childTnLst>
                                    </p:cTn>
                                  </p:par>
                                  <p:par>
                                    <p:cTn id="42" presetID="53" presetClass="entr" presetSubtype="16" fill="hold" grpId="1" nodeType="withEffect">
                                      <p:stCondLst>
                                        <p:cond delay="200"/>
                                      </p:stCondLst>
                                      <p:childTnLst>
                                        <p:set>
                                          <p:cBhvr>
                                            <p:cTn id="43" dur="1" fill="hold">
                                              <p:stCondLst>
                                                <p:cond delay="0"/>
                                              </p:stCondLst>
                                            </p:cTn>
                                            <p:tgtEl>
                                              <p:spTgt spid="45"/>
                                            </p:tgtEl>
                                            <p:attrNameLst>
                                              <p:attrName>style.visibility</p:attrName>
                                            </p:attrNameLst>
                                          </p:cBhvr>
                                          <p:to>
                                            <p:strVal val="visible"/>
                                          </p:to>
                                        </p:set>
                                        <p:anim calcmode="lin" valueType="num">
                                          <p:cBhvr>
                                            <p:cTn id="44" dur="500" fill="hold"/>
                                            <p:tgtEl>
                                              <p:spTgt spid="45"/>
                                            </p:tgtEl>
                                            <p:attrNameLst>
                                              <p:attrName>ppt_w</p:attrName>
                                            </p:attrNameLst>
                                          </p:cBhvr>
                                          <p:tavLst>
                                            <p:tav tm="0">
                                              <p:val>
                                                <p:fltVal val="0"/>
                                              </p:val>
                                            </p:tav>
                                            <p:tav tm="100000">
                                              <p:val>
                                                <p:strVal val="#ppt_w"/>
                                              </p:val>
                                            </p:tav>
                                          </p:tavLst>
                                        </p:anim>
                                        <p:anim calcmode="lin" valueType="num">
                                          <p:cBhvr>
                                            <p:cTn id="45" dur="500" fill="hold"/>
                                            <p:tgtEl>
                                              <p:spTgt spid="45"/>
                                            </p:tgtEl>
                                            <p:attrNameLst>
                                              <p:attrName>ppt_h</p:attrName>
                                            </p:attrNameLst>
                                          </p:cBhvr>
                                          <p:tavLst>
                                            <p:tav tm="0">
                                              <p:val>
                                                <p:fltVal val="0"/>
                                              </p:val>
                                            </p:tav>
                                            <p:tav tm="100000">
                                              <p:val>
                                                <p:strVal val="#ppt_h"/>
                                              </p:val>
                                            </p:tav>
                                          </p:tavLst>
                                        </p:anim>
                                        <p:animEffect transition="in" filter="fade">
                                          <p:cBhvr>
                                            <p:cTn id="46" dur="500"/>
                                            <p:tgtEl>
                                              <p:spTgt spid="45"/>
                                            </p:tgtEl>
                                          </p:cBhvr>
                                        </p:animEffect>
                                      </p:childTnLst>
                                    </p:cTn>
                                  </p:par>
                                  <p:par>
                                    <p:cTn id="47" presetID="2" presetClass="entr" presetSubtype="12" fill="hold" grpId="0" nodeType="withEffect">
                                      <p:stCondLst>
                                        <p:cond delay="400"/>
                                      </p:stCondLst>
                                      <p:childTnLst>
                                        <p:set>
                                          <p:cBhvr>
                                            <p:cTn id="48" dur="1" fill="hold">
                                              <p:stCondLst>
                                                <p:cond delay="0"/>
                                              </p:stCondLst>
                                            </p:cTn>
                                            <p:tgtEl>
                                              <p:spTgt spid="51"/>
                                            </p:tgtEl>
                                            <p:attrNameLst>
                                              <p:attrName>style.visibility</p:attrName>
                                            </p:attrNameLst>
                                          </p:cBhvr>
                                          <p:to>
                                            <p:strVal val="visible"/>
                                          </p:to>
                                        </p:set>
                                        <p:anim calcmode="lin" valueType="num">
                                          <p:cBhvr additive="base">
                                            <p:cTn id="49" dur="500" fill="hold"/>
                                            <p:tgtEl>
                                              <p:spTgt spid="51"/>
                                            </p:tgtEl>
                                            <p:attrNameLst>
                                              <p:attrName>ppt_x</p:attrName>
                                            </p:attrNameLst>
                                          </p:cBhvr>
                                          <p:tavLst>
                                            <p:tav tm="0">
                                              <p:val>
                                                <p:strVal val="0-#ppt_w/2"/>
                                              </p:val>
                                            </p:tav>
                                            <p:tav tm="100000">
                                              <p:val>
                                                <p:strVal val="#ppt_x"/>
                                              </p:val>
                                            </p:tav>
                                          </p:tavLst>
                                        </p:anim>
                                        <p:anim calcmode="lin" valueType="num">
                                          <p:cBhvr additive="base">
                                            <p:cTn id="50" dur="500" fill="hold"/>
                                            <p:tgtEl>
                                              <p:spTgt spid="51"/>
                                            </p:tgtEl>
                                            <p:attrNameLst>
                                              <p:attrName>ppt_y</p:attrName>
                                            </p:attrNameLst>
                                          </p:cBhvr>
                                          <p:tavLst>
                                            <p:tav tm="0">
                                              <p:val>
                                                <p:strVal val="1+#ppt_h/2"/>
                                              </p:val>
                                            </p:tav>
                                            <p:tav tm="100000">
                                              <p:val>
                                                <p:strVal val="#ppt_y"/>
                                              </p:val>
                                            </p:tav>
                                          </p:tavLst>
                                        </p:anim>
                                      </p:childTnLst>
                                    </p:cTn>
                                  </p:par>
                                  <p:par>
                                    <p:cTn id="51" presetID="53" presetClass="entr" presetSubtype="16" fill="hold" grpId="1" nodeType="withEffect">
                                      <p:stCondLst>
                                        <p:cond delay="400"/>
                                      </p:stCondLst>
                                      <p:childTnLst>
                                        <p:set>
                                          <p:cBhvr>
                                            <p:cTn id="52" dur="1" fill="hold">
                                              <p:stCondLst>
                                                <p:cond delay="0"/>
                                              </p:stCondLst>
                                            </p:cTn>
                                            <p:tgtEl>
                                              <p:spTgt spid="51"/>
                                            </p:tgtEl>
                                            <p:attrNameLst>
                                              <p:attrName>style.visibility</p:attrName>
                                            </p:attrNameLst>
                                          </p:cBhvr>
                                          <p:to>
                                            <p:strVal val="visible"/>
                                          </p:to>
                                        </p:set>
                                        <p:anim calcmode="lin" valueType="num">
                                          <p:cBhvr>
                                            <p:cTn id="53" dur="500" fill="hold"/>
                                            <p:tgtEl>
                                              <p:spTgt spid="51"/>
                                            </p:tgtEl>
                                            <p:attrNameLst>
                                              <p:attrName>ppt_w</p:attrName>
                                            </p:attrNameLst>
                                          </p:cBhvr>
                                          <p:tavLst>
                                            <p:tav tm="0">
                                              <p:val>
                                                <p:fltVal val="0"/>
                                              </p:val>
                                            </p:tav>
                                            <p:tav tm="100000">
                                              <p:val>
                                                <p:strVal val="#ppt_w"/>
                                              </p:val>
                                            </p:tav>
                                          </p:tavLst>
                                        </p:anim>
                                        <p:anim calcmode="lin" valueType="num">
                                          <p:cBhvr>
                                            <p:cTn id="54" dur="500" fill="hold"/>
                                            <p:tgtEl>
                                              <p:spTgt spid="51"/>
                                            </p:tgtEl>
                                            <p:attrNameLst>
                                              <p:attrName>ppt_h</p:attrName>
                                            </p:attrNameLst>
                                          </p:cBhvr>
                                          <p:tavLst>
                                            <p:tav tm="0">
                                              <p:val>
                                                <p:fltVal val="0"/>
                                              </p:val>
                                            </p:tav>
                                            <p:tav tm="100000">
                                              <p:val>
                                                <p:strVal val="#ppt_h"/>
                                              </p:val>
                                            </p:tav>
                                          </p:tavLst>
                                        </p:anim>
                                        <p:animEffect transition="in" filter="fade">
                                          <p:cBhvr>
                                            <p:cTn id="55" dur="500"/>
                                            <p:tgtEl>
                                              <p:spTgt spid="51"/>
                                            </p:tgtEl>
                                          </p:cBhvr>
                                        </p:animEffect>
                                      </p:childTnLst>
                                    </p:cTn>
                                  </p:par>
                                  <p:par>
                                    <p:cTn id="56" presetID="2" presetClass="entr" presetSubtype="12" fill="hold" grpId="0" nodeType="withEffect">
                                      <p:stCondLst>
                                        <p:cond delay="600"/>
                                      </p:stCondLst>
                                      <p:childTnLst>
                                        <p:set>
                                          <p:cBhvr>
                                            <p:cTn id="57" dur="1" fill="hold">
                                              <p:stCondLst>
                                                <p:cond delay="0"/>
                                              </p:stCondLst>
                                            </p:cTn>
                                            <p:tgtEl>
                                              <p:spTgt spid="57"/>
                                            </p:tgtEl>
                                            <p:attrNameLst>
                                              <p:attrName>style.visibility</p:attrName>
                                            </p:attrNameLst>
                                          </p:cBhvr>
                                          <p:to>
                                            <p:strVal val="visible"/>
                                          </p:to>
                                        </p:set>
                                        <p:anim calcmode="lin" valueType="num">
                                          <p:cBhvr additive="base">
                                            <p:cTn id="58" dur="500" fill="hold"/>
                                            <p:tgtEl>
                                              <p:spTgt spid="57"/>
                                            </p:tgtEl>
                                            <p:attrNameLst>
                                              <p:attrName>ppt_x</p:attrName>
                                            </p:attrNameLst>
                                          </p:cBhvr>
                                          <p:tavLst>
                                            <p:tav tm="0">
                                              <p:val>
                                                <p:strVal val="0-#ppt_w/2"/>
                                              </p:val>
                                            </p:tav>
                                            <p:tav tm="100000">
                                              <p:val>
                                                <p:strVal val="#ppt_x"/>
                                              </p:val>
                                            </p:tav>
                                          </p:tavLst>
                                        </p:anim>
                                        <p:anim calcmode="lin" valueType="num">
                                          <p:cBhvr additive="base">
                                            <p:cTn id="59" dur="500" fill="hold"/>
                                            <p:tgtEl>
                                              <p:spTgt spid="57"/>
                                            </p:tgtEl>
                                            <p:attrNameLst>
                                              <p:attrName>ppt_y</p:attrName>
                                            </p:attrNameLst>
                                          </p:cBhvr>
                                          <p:tavLst>
                                            <p:tav tm="0">
                                              <p:val>
                                                <p:strVal val="1+#ppt_h/2"/>
                                              </p:val>
                                            </p:tav>
                                            <p:tav tm="100000">
                                              <p:val>
                                                <p:strVal val="#ppt_y"/>
                                              </p:val>
                                            </p:tav>
                                          </p:tavLst>
                                        </p:anim>
                                      </p:childTnLst>
                                    </p:cTn>
                                  </p:par>
                                  <p:par>
                                    <p:cTn id="60" presetID="53" presetClass="entr" presetSubtype="16" fill="hold" grpId="1" nodeType="withEffect">
                                      <p:stCondLst>
                                        <p:cond delay="600"/>
                                      </p:stCondLst>
                                      <p:childTnLst>
                                        <p:set>
                                          <p:cBhvr>
                                            <p:cTn id="61" dur="1" fill="hold">
                                              <p:stCondLst>
                                                <p:cond delay="0"/>
                                              </p:stCondLst>
                                            </p:cTn>
                                            <p:tgtEl>
                                              <p:spTgt spid="57"/>
                                            </p:tgtEl>
                                            <p:attrNameLst>
                                              <p:attrName>style.visibility</p:attrName>
                                            </p:attrNameLst>
                                          </p:cBhvr>
                                          <p:to>
                                            <p:strVal val="visible"/>
                                          </p:to>
                                        </p:set>
                                        <p:anim calcmode="lin" valueType="num">
                                          <p:cBhvr>
                                            <p:cTn id="62" dur="500" fill="hold"/>
                                            <p:tgtEl>
                                              <p:spTgt spid="57"/>
                                            </p:tgtEl>
                                            <p:attrNameLst>
                                              <p:attrName>ppt_w</p:attrName>
                                            </p:attrNameLst>
                                          </p:cBhvr>
                                          <p:tavLst>
                                            <p:tav tm="0">
                                              <p:val>
                                                <p:fltVal val="0"/>
                                              </p:val>
                                            </p:tav>
                                            <p:tav tm="100000">
                                              <p:val>
                                                <p:strVal val="#ppt_w"/>
                                              </p:val>
                                            </p:tav>
                                          </p:tavLst>
                                        </p:anim>
                                        <p:anim calcmode="lin" valueType="num">
                                          <p:cBhvr>
                                            <p:cTn id="63" dur="500" fill="hold"/>
                                            <p:tgtEl>
                                              <p:spTgt spid="57"/>
                                            </p:tgtEl>
                                            <p:attrNameLst>
                                              <p:attrName>ppt_h</p:attrName>
                                            </p:attrNameLst>
                                          </p:cBhvr>
                                          <p:tavLst>
                                            <p:tav tm="0">
                                              <p:val>
                                                <p:fltVal val="0"/>
                                              </p:val>
                                            </p:tav>
                                            <p:tav tm="100000">
                                              <p:val>
                                                <p:strVal val="#ppt_h"/>
                                              </p:val>
                                            </p:tav>
                                          </p:tavLst>
                                        </p:anim>
                                        <p:animEffect transition="in" filter="fade">
                                          <p:cBhvr>
                                            <p:cTn id="64" dur="500"/>
                                            <p:tgtEl>
                                              <p:spTgt spid="57"/>
                                            </p:tgtEl>
                                          </p:cBhvr>
                                        </p:animEffect>
                                      </p:childTnLst>
                                    </p:cTn>
                                  </p:par>
                                  <p:par>
                                    <p:cTn id="65" presetID="2" presetClass="entr" presetSubtype="12" fill="hold" grpId="0" nodeType="withEffect">
                                      <p:stCondLst>
                                        <p:cond delay="800"/>
                                      </p:stCondLst>
                                      <p:childTnLst>
                                        <p:set>
                                          <p:cBhvr>
                                            <p:cTn id="66" dur="1" fill="hold">
                                              <p:stCondLst>
                                                <p:cond delay="0"/>
                                              </p:stCondLst>
                                            </p:cTn>
                                            <p:tgtEl>
                                              <p:spTgt spid="63"/>
                                            </p:tgtEl>
                                            <p:attrNameLst>
                                              <p:attrName>style.visibility</p:attrName>
                                            </p:attrNameLst>
                                          </p:cBhvr>
                                          <p:to>
                                            <p:strVal val="visible"/>
                                          </p:to>
                                        </p:set>
                                        <p:anim calcmode="lin" valueType="num">
                                          <p:cBhvr additive="base">
                                            <p:cTn id="67" dur="500" fill="hold"/>
                                            <p:tgtEl>
                                              <p:spTgt spid="63"/>
                                            </p:tgtEl>
                                            <p:attrNameLst>
                                              <p:attrName>ppt_x</p:attrName>
                                            </p:attrNameLst>
                                          </p:cBhvr>
                                          <p:tavLst>
                                            <p:tav tm="0">
                                              <p:val>
                                                <p:strVal val="0-#ppt_w/2"/>
                                              </p:val>
                                            </p:tav>
                                            <p:tav tm="100000">
                                              <p:val>
                                                <p:strVal val="#ppt_x"/>
                                              </p:val>
                                            </p:tav>
                                          </p:tavLst>
                                        </p:anim>
                                        <p:anim calcmode="lin" valueType="num">
                                          <p:cBhvr additive="base">
                                            <p:cTn id="68" dur="500" fill="hold"/>
                                            <p:tgtEl>
                                              <p:spTgt spid="63"/>
                                            </p:tgtEl>
                                            <p:attrNameLst>
                                              <p:attrName>ppt_y</p:attrName>
                                            </p:attrNameLst>
                                          </p:cBhvr>
                                          <p:tavLst>
                                            <p:tav tm="0">
                                              <p:val>
                                                <p:strVal val="1+#ppt_h/2"/>
                                              </p:val>
                                            </p:tav>
                                            <p:tav tm="100000">
                                              <p:val>
                                                <p:strVal val="#ppt_y"/>
                                              </p:val>
                                            </p:tav>
                                          </p:tavLst>
                                        </p:anim>
                                      </p:childTnLst>
                                    </p:cTn>
                                  </p:par>
                                  <p:par>
                                    <p:cTn id="69" presetID="53" presetClass="entr" presetSubtype="16" fill="hold" grpId="1" nodeType="withEffect">
                                      <p:stCondLst>
                                        <p:cond delay="800"/>
                                      </p:stCondLst>
                                      <p:childTnLst>
                                        <p:set>
                                          <p:cBhvr>
                                            <p:cTn id="70" dur="1" fill="hold">
                                              <p:stCondLst>
                                                <p:cond delay="0"/>
                                              </p:stCondLst>
                                            </p:cTn>
                                            <p:tgtEl>
                                              <p:spTgt spid="63"/>
                                            </p:tgtEl>
                                            <p:attrNameLst>
                                              <p:attrName>style.visibility</p:attrName>
                                            </p:attrNameLst>
                                          </p:cBhvr>
                                          <p:to>
                                            <p:strVal val="visible"/>
                                          </p:to>
                                        </p:set>
                                        <p:anim calcmode="lin" valueType="num">
                                          <p:cBhvr>
                                            <p:cTn id="71" dur="500" fill="hold"/>
                                            <p:tgtEl>
                                              <p:spTgt spid="63"/>
                                            </p:tgtEl>
                                            <p:attrNameLst>
                                              <p:attrName>ppt_w</p:attrName>
                                            </p:attrNameLst>
                                          </p:cBhvr>
                                          <p:tavLst>
                                            <p:tav tm="0">
                                              <p:val>
                                                <p:fltVal val="0"/>
                                              </p:val>
                                            </p:tav>
                                            <p:tav tm="100000">
                                              <p:val>
                                                <p:strVal val="#ppt_w"/>
                                              </p:val>
                                            </p:tav>
                                          </p:tavLst>
                                        </p:anim>
                                        <p:anim calcmode="lin" valueType="num">
                                          <p:cBhvr>
                                            <p:cTn id="72" dur="500" fill="hold"/>
                                            <p:tgtEl>
                                              <p:spTgt spid="63"/>
                                            </p:tgtEl>
                                            <p:attrNameLst>
                                              <p:attrName>ppt_h</p:attrName>
                                            </p:attrNameLst>
                                          </p:cBhvr>
                                          <p:tavLst>
                                            <p:tav tm="0">
                                              <p:val>
                                                <p:fltVal val="0"/>
                                              </p:val>
                                            </p:tav>
                                            <p:tav tm="100000">
                                              <p:val>
                                                <p:strVal val="#ppt_h"/>
                                              </p:val>
                                            </p:tav>
                                          </p:tavLst>
                                        </p:anim>
                                        <p:animEffect transition="in" filter="fade">
                                          <p:cBhvr>
                                            <p:cTn id="73" dur="500"/>
                                            <p:tgtEl>
                                              <p:spTgt spid="63"/>
                                            </p:tgtEl>
                                          </p:cBhvr>
                                        </p:animEffect>
                                      </p:childTnLst>
                                    </p:cTn>
                                  </p:par>
                                </p:childTnLst>
                              </p:cTn>
                            </p:par>
                            <p:par>
                              <p:cTn id="74" fill="hold">
                                <p:stCondLst>
                                  <p:cond delay="2950"/>
                                </p:stCondLst>
                                <p:childTnLst>
                                  <p:par>
                                    <p:cTn id="75" presetID="22" presetClass="entr" presetSubtype="2" fill="hold" grpId="0" nodeType="afterEffect">
                                      <p:stCondLst>
                                        <p:cond delay="0"/>
                                      </p:stCondLst>
                                      <p:childTnLst>
                                        <p:set>
                                          <p:cBhvr>
                                            <p:cTn id="76" dur="1" fill="hold">
                                              <p:stCondLst>
                                                <p:cond delay="0"/>
                                              </p:stCondLst>
                                            </p:cTn>
                                            <p:tgtEl>
                                              <p:spTgt spid="40"/>
                                            </p:tgtEl>
                                            <p:attrNameLst>
                                              <p:attrName>style.visibility</p:attrName>
                                            </p:attrNameLst>
                                          </p:cBhvr>
                                          <p:to>
                                            <p:strVal val="visible"/>
                                          </p:to>
                                        </p:set>
                                        <p:animEffect transition="in" filter="wipe(right)">
                                          <p:cBhvr>
                                            <p:cTn id="77" dur="300"/>
                                            <p:tgtEl>
                                              <p:spTgt spid="40"/>
                                            </p:tgtEl>
                                          </p:cBhvr>
                                        </p:animEffect>
                                      </p:childTnLst>
                                    </p:cTn>
                                  </p:par>
                                </p:childTnLst>
                              </p:cTn>
                            </p:par>
                            <p:par>
                              <p:cTn id="78" fill="hold">
                                <p:stCondLst>
                                  <p:cond delay="3250"/>
                                </p:stCondLst>
                                <p:childTnLst>
                                  <p:par>
                                    <p:cTn id="79" presetID="22" presetClass="entr" presetSubtype="8" fill="hold" grpId="0" nodeType="afterEffect">
                                      <p:stCondLst>
                                        <p:cond delay="0"/>
                                      </p:stCondLst>
                                      <p:childTnLst>
                                        <p:set>
                                          <p:cBhvr>
                                            <p:cTn id="80" dur="1" fill="hold">
                                              <p:stCondLst>
                                                <p:cond delay="0"/>
                                              </p:stCondLst>
                                            </p:cTn>
                                            <p:tgtEl>
                                              <p:spTgt spid="41"/>
                                            </p:tgtEl>
                                            <p:attrNameLst>
                                              <p:attrName>style.visibility</p:attrName>
                                            </p:attrNameLst>
                                          </p:cBhvr>
                                          <p:to>
                                            <p:strVal val="visible"/>
                                          </p:to>
                                        </p:set>
                                        <p:animEffect transition="in" filter="wipe(left)">
                                          <p:cBhvr>
                                            <p:cTn id="81" dur="500"/>
                                            <p:tgtEl>
                                              <p:spTgt spid="41"/>
                                            </p:tgtEl>
                                          </p:cBhvr>
                                        </p:animEffect>
                                      </p:childTnLst>
                                    </p:cTn>
                                  </p:par>
                                </p:childTnLst>
                              </p:cTn>
                            </p:par>
                            <p:par>
                              <p:cTn id="82" fill="hold">
                                <p:stCondLst>
                                  <p:cond delay="3750"/>
                                </p:stCondLst>
                                <p:childTnLst>
                                  <p:par>
                                    <p:cTn id="83" presetID="56" presetClass="entr" presetSubtype="0" fill="hold" grpId="0" nodeType="afterEffect">
                                      <p:stCondLst>
                                        <p:cond delay="0"/>
                                      </p:stCondLst>
                                      <p:iterate type="lt">
                                        <p:tmPct val="10000"/>
                                      </p:iterate>
                                      <p:childTnLst>
                                        <p:set>
                                          <p:cBhvr>
                                            <p:cTn id="84" dur="1" fill="hold">
                                              <p:stCondLst>
                                                <p:cond delay="0"/>
                                              </p:stCondLst>
                                            </p:cTn>
                                            <p:tgtEl>
                                              <p:spTgt spid="42"/>
                                            </p:tgtEl>
                                            <p:attrNameLst>
                                              <p:attrName>style.visibility</p:attrName>
                                            </p:attrNameLst>
                                          </p:cBhvr>
                                          <p:to>
                                            <p:strVal val="visible"/>
                                          </p:to>
                                        </p:set>
                                        <p:anim by="(-#ppt_w*2)" calcmode="lin" valueType="num">
                                          <p:cBhvr rctx="PPT">
                                            <p:cTn id="85" dur="250" autoRev="1" fill="hold">
                                              <p:stCondLst>
                                                <p:cond delay="0"/>
                                              </p:stCondLst>
                                            </p:cTn>
                                            <p:tgtEl>
                                              <p:spTgt spid="42"/>
                                            </p:tgtEl>
                                            <p:attrNameLst>
                                              <p:attrName>ppt_w</p:attrName>
                                            </p:attrNameLst>
                                          </p:cBhvr>
                                        </p:anim>
                                        <p:anim by="(#ppt_w*0.50)" calcmode="lin" valueType="num">
                                          <p:cBhvr>
                                            <p:cTn id="86" dur="250" decel="50000" autoRev="1" fill="hold">
                                              <p:stCondLst>
                                                <p:cond delay="0"/>
                                              </p:stCondLst>
                                            </p:cTn>
                                            <p:tgtEl>
                                              <p:spTgt spid="42"/>
                                            </p:tgtEl>
                                            <p:attrNameLst>
                                              <p:attrName>ppt_x</p:attrName>
                                            </p:attrNameLst>
                                          </p:cBhvr>
                                        </p:anim>
                                        <p:anim from="(-#ppt_h/2)" to="(#ppt_y)" calcmode="lin" valueType="num">
                                          <p:cBhvr>
                                            <p:cTn id="87" dur="500" fill="hold">
                                              <p:stCondLst>
                                                <p:cond delay="0"/>
                                              </p:stCondLst>
                                            </p:cTn>
                                            <p:tgtEl>
                                              <p:spTgt spid="42"/>
                                            </p:tgtEl>
                                            <p:attrNameLst>
                                              <p:attrName>ppt_y</p:attrName>
                                            </p:attrNameLst>
                                          </p:cBhvr>
                                        </p:anim>
                                        <p:animRot by="21600000">
                                          <p:cBhvr>
                                            <p:cTn id="88" dur="500" fill="hold">
                                              <p:stCondLst>
                                                <p:cond delay="0"/>
                                              </p:stCondLst>
                                            </p:cTn>
                                            <p:tgtEl>
                                              <p:spTgt spid="42"/>
                                            </p:tgtEl>
                                            <p:attrNameLst>
                                              <p:attrName>r</p:attrName>
                                            </p:attrNameLst>
                                          </p:cBhvr>
                                        </p:animRot>
                                      </p:childTnLst>
                                    </p:cTn>
                                  </p:par>
                                  <p:par>
                                    <p:cTn id="89" presetID="41" presetClass="entr" presetSubtype="0" fill="hold" grpId="0" nodeType="withEffect">
                                      <p:stCondLst>
                                        <p:cond delay="0"/>
                                      </p:stCondLst>
                                      <p:iterate type="lt">
                                        <p:tmPct val="10000"/>
                                      </p:iterate>
                                      <p:childTnLst>
                                        <p:set>
                                          <p:cBhvr>
                                            <p:cTn id="90" dur="1" fill="hold">
                                              <p:stCondLst>
                                                <p:cond delay="0"/>
                                              </p:stCondLst>
                                            </p:cTn>
                                            <p:tgtEl>
                                              <p:spTgt spid="43"/>
                                            </p:tgtEl>
                                            <p:attrNameLst>
                                              <p:attrName>style.visibility</p:attrName>
                                            </p:attrNameLst>
                                          </p:cBhvr>
                                          <p:to>
                                            <p:strVal val="visible"/>
                                          </p:to>
                                        </p:set>
                                        <p:anim calcmode="lin" valueType="num">
                                          <p:cBhvr>
                                            <p:cTn id="91" dur="500" fill="hold"/>
                                            <p:tgtEl>
                                              <p:spTgt spid="43"/>
                                            </p:tgtEl>
                                            <p:attrNameLst>
                                              <p:attrName>ppt_x</p:attrName>
                                            </p:attrNameLst>
                                          </p:cBhvr>
                                          <p:tavLst>
                                            <p:tav tm="0">
                                              <p:val>
                                                <p:strVal val="#ppt_x"/>
                                              </p:val>
                                            </p:tav>
                                            <p:tav tm="50000">
                                              <p:val>
                                                <p:strVal val="#ppt_x+.1"/>
                                              </p:val>
                                            </p:tav>
                                            <p:tav tm="100000">
                                              <p:val>
                                                <p:strVal val="#ppt_x"/>
                                              </p:val>
                                            </p:tav>
                                          </p:tavLst>
                                        </p:anim>
                                        <p:anim calcmode="lin" valueType="num">
                                          <p:cBhvr>
                                            <p:cTn id="92" dur="500" fill="hold"/>
                                            <p:tgtEl>
                                              <p:spTgt spid="43"/>
                                            </p:tgtEl>
                                            <p:attrNameLst>
                                              <p:attrName>ppt_y</p:attrName>
                                            </p:attrNameLst>
                                          </p:cBhvr>
                                          <p:tavLst>
                                            <p:tav tm="0">
                                              <p:val>
                                                <p:strVal val="#ppt_y"/>
                                              </p:val>
                                            </p:tav>
                                            <p:tav tm="100000">
                                              <p:val>
                                                <p:strVal val="#ppt_y"/>
                                              </p:val>
                                            </p:tav>
                                          </p:tavLst>
                                        </p:anim>
                                        <p:anim calcmode="lin" valueType="num">
                                          <p:cBhvr>
                                            <p:cTn id="93" dur="500" fill="hold"/>
                                            <p:tgtEl>
                                              <p:spTgt spid="43"/>
                                            </p:tgtEl>
                                            <p:attrNameLst>
                                              <p:attrName>ppt_h</p:attrName>
                                            </p:attrNameLst>
                                          </p:cBhvr>
                                          <p:tavLst>
                                            <p:tav tm="0">
                                              <p:val>
                                                <p:strVal val="#ppt_h/10"/>
                                              </p:val>
                                            </p:tav>
                                            <p:tav tm="50000">
                                              <p:val>
                                                <p:strVal val="#ppt_h+.01"/>
                                              </p:val>
                                            </p:tav>
                                            <p:tav tm="100000">
                                              <p:val>
                                                <p:strVal val="#ppt_h"/>
                                              </p:val>
                                            </p:tav>
                                          </p:tavLst>
                                        </p:anim>
                                        <p:anim calcmode="lin" valueType="num">
                                          <p:cBhvr>
                                            <p:cTn id="94" dur="500" fill="hold"/>
                                            <p:tgtEl>
                                              <p:spTgt spid="43"/>
                                            </p:tgtEl>
                                            <p:attrNameLst>
                                              <p:attrName>ppt_w</p:attrName>
                                            </p:attrNameLst>
                                          </p:cBhvr>
                                          <p:tavLst>
                                            <p:tav tm="0">
                                              <p:val>
                                                <p:strVal val="#ppt_w/10"/>
                                              </p:val>
                                            </p:tav>
                                            <p:tav tm="50000">
                                              <p:val>
                                                <p:strVal val="#ppt_w+.01"/>
                                              </p:val>
                                            </p:tav>
                                            <p:tav tm="100000">
                                              <p:val>
                                                <p:strVal val="#ppt_w"/>
                                              </p:val>
                                            </p:tav>
                                          </p:tavLst>
                                        </p:anim>
                                        <p:animEffect transition="in" filter="fade">
                                          <p:cBhvr>
                                            <p:cTn id="95" dur="500" tmFilter="0,0; .5, 1; 1, 1"/>
                                            <p:tgtEl>
                                              <p:spTgt spid="43"/>
                                            </p:tgtEl>
                                          </p:cBhvr>
                                        </p:animEffect>
                                      </p:childTnLst>
                                    </p:cTn>
                                  </p:par>
                                </p:childTnLst>
                              </p:cTn>
                            </p:par>
                            <p:par>
                              <p:cTn id="96" fill="hold">
                                <p:stCondLst>
                                  <p:cond delay="4550"/>
                                </p:stCondLst>
                                <p:childTnLst>
                                  <p:par>
                                    <p:cTn id="97" presetID="22" presetClass="entr" presetSubtype="2" fill="hold" grpId="0" nodeType="afterEffect">
                                      <p:stCondLst>
                                        <p:cond delay="0"/>
                                      </p:stCondLst>
                                      <p:childTnLst>
                                        <p:set>
                                          <p:cBhvr>
                                            <p:cTn id="98" dur="1" fill="hold">
                                              <p:stCondLst>
                                                <p:cond delay="0"/>
                                              </p:stCondLst>
                                            </p:cTn>
                                            <p:tgtEl>
                                              <p:spTgt spid="46"/>
                                            </p:tgtEl>
                                            <p:attrNameLst>
                                              <p:attrName>style.visibility</p:attrName>
                                            </p:attrNameLst>
                                          </p:cBhvr>
                                          <p:to>
                                            <p:strVal val="visible"/>
                                          </p:to>
                                        </p:set>
                                        <p:animEffect transition="in" filter="wipe(right)">
                                          <p:cBhvr>
                                            <p:cTn id="99" dur="300"/>
                                            <p:tgtEl>
                                              <p:spTgt spid="46"/>
                                            </p:tgtEl>
                                          </p:cBhvr>
                                        </p:animEffect>
                                      </p:childTnLst>
                                    </p:cTn>
                                  </p:par>
                                </p:childTnLst>
                              </p:cTn>
                            </p:par>
                            <p:par>
                              <p:cTn id="100" fill="hold">
                                <p:stCondLst>
                                  <p:cond delay="4850"/>
                                </p:stCondLst>
                                <p:childTnLst>
                                  <p:par>
                                    <p:cTn id="101" presetID="22" presetClass="entr" presetSubtype="8" fill="hold" grpId="0" nodeType="afterEffect">
                                      <p:stCondLst>
                                        <p:cond delay="0"/>
                                      </p:stCondLst>
                                      <p:childTnLst>
                                        <p:set>
                                          <p:cBhvr>
                                            <p:cTn id="102" dur="1" fill="hold">
                                              <p:stCondLst>
                                                <p:cond delay="0"/>
                                              </p:stCondLst>
                                            </p:cTn>
                                            <p:tgtEl>
                                              <p:spTgt spid="47"/>
                                            </p:tgtEl>
                                            <p:attrNameLst>
                                              <p:attrName>style.visibility</p:attrName>
                                            </p:attrNameLst>
                                          </p:cBhvr>
                                          <p:to>
                                            <p:strVal val="visible"/>
                                          </p:to>
                                        </p:set>
                                        <p:animEffect transition="in" filter="wipe(left)">
                                          <p:cBhvr>
                                            <p:cTn id="103" dur="500"/>
                                            <p:tgtEl>
                                              <p:spTgt spid="47"/>
                                            </p:tgtEl>
                                          </p:cBhvr>
                                        </p:animEffect>
                                      </p:childTnLst>
                                    </p:cTn>
                                  </p:par>
                                </p:childTnLst>
                              </p:cTn>
                            </p:par>
                            <p:par>
                              <p:cTn id="104" fill="hold">
                                <p:stCondLst>
                                  <p:cond delay="5350"/>
                                </p:stCondLst>
                                <p:childTnLst>
                                  <p:par>
                                    <p:cTn id="105" presetID="56" presetClass="entr" presetSubtype="0" fill="hold" grpId="0" nodeType="afterEffect">
                                      <p:stCondLst>
                                        <p:cond delay="0"/>
                                      </p:stCondLst>
                                      <p:iterate type="lt">
                                        <p:tmPct val="10000"/>
                                      </p:iterate>
                                      <p:childTnLst>
                                        <p:set>
                                          <p:cBhvr>
                                            <p:cTn id="106" dur="1" fill="hold">
                                              <p:stCondLst>
                                                <p:cond delay="0"/>
                                              </p:stCondLst>
                                            </p:cTn>
                                            <p:tgtEl>
                                              <p:spTgt spid="48"/>
                                            </p:tgtEl>
                                            <p:attrNameLst>
                                              <p:attrName>style.visibility</p:attrName>
                                            </p:attrNameLst>
                                          </p:cBhvr>
                                          <p:to>
                                            <p:strVal val="visible"/>
                                          </p:to>
                                        </p:set>
                                        <p:anim by="(-#ppt_w*2)" calcmode="lin" valueType="num">
                                          <p:cBhvr rctx="PPT">
                                            <p:cTn id="107" dur="250" autoRev="1" fill="hold">
                                              <p:stCondLst>
                                                <p:cond delay="0"/>
                                              </p:stCondLst>
                                            </p:cTn>
                                            <p:tgtEl>
                                              <p:spTgt spid="48"/>
                                            </p:tgtEl>
                                            <p:attrNameLst>
                                              <p:attrName>ppt_w</p:attrName>
                                            </p:attrNameLst>
                                          </p:cBhvr>
                                        </p:anim>
                                        <p:anim by="(#ppt_w*0.50)" calcmode="lin" valueType="num">
                                          <p:cBhvr>
                                            <p:cTn id="108" dur="250" decel="50000" autoRev="1" fill="hold">
                                              <p:stCondLst>
                                                <p:cond delay="0"/>
                                              </p:stCondLst>
                                            </p:cTn>
                                            <p:tgtEl>
                                              <p:spTgt spid="48"/>
                                            </p:tgtEl>
                                            <p:attrNameLst>
                                              <p:attrName>ppt_x</p:attrName>
                                            </p:attrNameLst>
                                          </p:cBhvr>
                                        </p:anim>
                                        <p:anim from="(-#ppt_h/2)" to="(#ppt_y)" calcmode="lin" valueType="num">
                                          <p:cBhvr>
                                            <p:cTn id="109" dur="500" fill="hold">
                                              <p:stCondLst>
                                                <p:cond delay="0"/>
                                              </p:stCondLst>
                                            </p:cTn>
                                            <p:tgtEl>
                                              <p:spTgt spid="48"/>
                                            </p:tgtEl>
                                            <p:attrNameLst>
                                              <p:attrName>ppt_y</p:attrName>
                                            </p:attrNameLst>
                                          </p:cBhvr>
                                        </p:anim>
                                        <p:animRot by="21600000">
                                          <p:cBhvr>
                                            <p:cTn id="110" dur="500" fill="hold">
                                              <p:stCondLst>
                                                <p:cond delay="0"/>
                                              </p:stCondLst>
                                            </p:cTn>
                                            <p:tgtEl>
                                              <p:spTgt spid="48"/>
                                            </p:tgtEl>
                                            <p:attrNameLst>
                                              <p:attrName>r</p:attrName>
                                            </p:attrNameLst>
                                          </p:cBhvr>
                                        </p:animRot>
                                      </p:childTnLst>
                                    </p:cTn>
                                  </p:par>
                                  <p:par>
                                    <p:cTn id="111" presetID="41" presetClass="entr" presetSubtype="0" fill="hold" grpId="0" nodeType="withEffect">
                                      <p:stCondLst>
                                        <p:cond delay="0"/>
                                      </p:stCondLst>
                                      <p:iterate type="lt">
                                        <p:tmPct val="10000"/>
                                      </p:iterate>
                                      <p:childTnLst>
                                        <p:set>
                                          <p:cBhvr>
                                            <p:cTn id="112" dur="1" fill="hold">
                                              <p:stCondLst>
                                                <p:cond delay="0"/>
                                              </p:stCondLst>
                                            </p:cTn>
                                            <p:tgtEl>
                                              <p:spTgt spid="49"/>
                                            </p:tgtEl>
                                            <p:attrNameLst>
                                              <p:attrName>style.visibility</p:attrName>
                                            </p:attrNameLst>
                                          </p:cBhvr>
                                          <p:to>
                                            <p:strVal val="visible"/>
                                          </p:to>
                                        </p:set>
                                        <p:anim calcmode="lin" valueType="num">
                                          <p:cBhvr>
                                            <p:cTn id="113" dur="500" fill="hold"/>
                                            <p:tgtEl>
                                              <p:spTgt spid="49"/>
                                            </p:tgtEl>
                                            <p:attrNameLst>
                                              <p:attrName>ppt_x</p:attrName>
                                            </p:attrNameLst>
                                          </p:cBhvr>
                                          <p:tavLst>
                                            <p:tav tm="0">
                                              <p:val>
                                                <p:strVal val="#ppt_x"/>
                                              </p:val>
                                            </p:tav>
                                            <p:tav tm="50000">
                                              <p:val>
                                                <p:strVal val="#ppt_x+.1"/>
                                              </p:val>
                                            </p:tav>
                                            <p:tav tm="100000">
                                              <p:val>
                                                <p:strVal val="#ppt_x"/>
                                              </p:val>
                                            </p:tav>
                                          </p:tavLst>
                                        </p:anim>
                                        <p:anim calcmode="lin" valueType="num">
                                          <p:cBhvr>
                                            <p:cTn id="114" dur="500" fill="hold"/>
                                            <p:tgtEl>
                                              <p:spTgt spid="49"/>
                                            </p:tgtEl>
                                            <p:attrNameLst>
                                              <p:attrName>ppt_y</p:attrName>
                                            </p:attrNameLst>
                                          </p:cBhvr>
                                          <p:tavLst>
                                            <p:tav tm="0">
                                              <p:val>
                                                <p:strVal val="#ppt_y"/>
                                              </p:val>
                                            </p:tav>
                                            <p:tav tm="100000">
                                              <p:val>
                                                <p:strVal val="#ppt_y"/>
                                              </p:val>
                                            </p:tav>
                                          </p:tavLst>
                                        </p:anim>
                                        <p:anim calcmode="lin" valueType="num">
                                          <p:cBhvr>
                                            <p:cTn id="115" dur="500" fill="hold"/>
                                            <p:tgtEl>
                                              <p:spTgt spid="49"/>
                                            </p:tgtEl>
                                            <p:attrNameLst>
                                              <p:attrName>ppt_h</p:attrName>
                                            </p:attrNameLst>
                                          </p:cBhvr>
                                          <p:tavLst>
                                            <p:tav tm="0">
                                              <p:val>
                                                <p:strVal val="#ppt_h/10"/>
                                              </p:val>
                                            </p:tav>
                                            <p:tav tm="50000">
                                              <p:val>
                                                <p:strVal val="#ppt_h+.01"/>
                                              </p:val>
                                            </p:tav>
                                            <p:tav tm="100000">
                                              <p:val>
                                                <p:strVal val="#ppt_h"/>
                                              </p:val>
                                            </p:tav>
                                          </p:tavLst>
                                        </p:anim>
                                        <p:anim calcmode="lin" valueType="num">
                                          <p:cBhvr>
                                            <p:cTn id="116" dur="500" fill="hold"/>
                                            <p:tgtEl>
                                              <p:spTgt spid="49"/>
                                            </p:tgtEl>
                                            <p:attrNameLst>
                                              <p:attrName>ppt_w</p:attrName>
                                            </p:attrNameLst>
                                          </p:cBhvr>
                                          <p:tavLst>
                                            <p:tav tm="0">
                                              <p:val>
                                                <p:strVal val="#ppt_w/10"/>
                                              </p:val>
                                            </p:tav>
                                            <p:tav tm="50000">
                                              <p:val>
                                                <p:strVal val="#ppt_w+.01"/>
                                              </p:val>
                                            </p:tav>
                                            <p:tav tm="100000">
                                              <p:val>
                                                <p:strVal val="#ppt_w"/>
                                              </p:val>
                                            </p:tav>
                                          </p:tavLst>
                                        </p:anim>
                                        <p:animEffect transition="in" filter="fade">
                                          <p:cBhvr>
                                            <p:cTn id="117" dur="500" tmFilter="0,0; .5, 1; 1, 1"/>
                                            <p:tgtEl>
                                              <p:spTgt spid="49"/>
                                            </p:tgtEl>
                                          </p:cBhvr>
                                        </p:animEffect>
                                      </p:childTnLst>
                                    </p:cTn>
                                  </p:par>
                                </p:childTnLst>
                              </p:cTn>
                            </p:par>
                            <p:par>
                              <p:cTn id="118" fill="hold">
                                <p:stCondLst>
                                  <p:cond delay="6100"/>
                                </p:stCondLst>
                                <p:childTnLst>
                                  <p:par>
                                    <p:cTn id="119" presetID="22" presetClass="entr" presetSubtype="2" fill="hold" grpId="0" nodeType="afterEffect">
                                      <p:stCondLst>
                                        <p:cond delay="0"/>
                                      </p:stCondLst>
                                      <p:childTnLst>
                                        <p:set>
                                          <p:cBhvr>
                                            <p:cTn id="120" dur="1" fill="hold">
                                              <p:stCondLst>
                                                <p:cond delay="0"/>
                                              </p:stCondLst>
                                            </p:cTn>
                                            <p:tgtEl>
                                              <p:spTgt spid="52"/>
                                            </p:tgtEl>
                                            <p:attrNameLst>
                                              <p:attrName>style.visibility</p:attrName>
                                            </p:attrNameLst>
                                          </p:cBhvr>
                                          <p:to>
                                            <p:strVal val="visible"/>
                                          </p:to>
                                        </p:set>
                                        <p:animEffect transition="in" filter="wipe(right)">
                                          <p:cBhvr>
                                            <p:cTn id="121" dur="300"/>
                                            <p:tgtEl>
                                              <p:spTgt spid="52"/>
                                            </p:tgtEl>
                                          </p:cBhvr>
                                        </p:animEffect>
                                      </p:childTnLst>
                                    </p:cTn>
                                  </p:par>
                                </p:childTnLst>
                              </p:cTn>
                            </p:par>
                            <p:par>
                              <p:cTn id="122" fill="hold">
                                <p:stCondLst>
                                  <p:cond delay="6400"/>
                                </p:stCondLst>
                                <p:childTnLst>
                                  <p:par>
                                    <p:cTn id="123" presetID="22" presetClass="entr" presetSubtype="8" fill="hold" grpId="0" nodeType="afterEffect">
                                      <p:stCondLst>
                                        <p:cond delay="0"/>
                                      </p:stCondLst>
                                      <p:childTnLst>
                                        <p:set>
                                          <p:cBhvr>
                                            <p:cTn id="124" dur="1" fill="hold">
                                              <p:stCondLst>
                                                <p:cond delay="0"/>
                                              </p:stCondLst>
                                            </p:cTn>
                                            <p:tgtEl>
                                              <p:spTgt spid="53"/>
                                            </p:tgtEl>
                                            <p:attrNameLst>
                                              <p:attrName>style.visibility</p:attrName>
                                            </p:attrNameLst>
                                          </p:cBhvr>
                                          <p:to>
                                            <p:strVal val="visible"/>
                                          </p:to>
                                        </p:set>
                                        <p:animEffect transition="in" filter="wipe(left)">
                                          <p:cBhvr>
                                            <p:cTn id="125" dur="500"/>
                                            <p:tgtEl>
                                              <p:spTgt spid="53"/>
                                            </p:tgtEl>
                                          </p:cBhvr>
                                        </p:animEffect>
                                      </p:childTnLst>
                                    </p:cTn>
                                  </p:par>
                                </p:childTnLst>
                              </p:cTn>
                            </p:par>
                            <p:par>
                              <p:cTn id="126" fill="hold">
                                <p:stCondLst>
                                  <p:cond delay="6900"/>
                                </p:stCondLst>
                                <p:childTnLst>
                                  <p:par>
                                    <p:cTn id="127" presetID="56" presetClass="entr" presetSubtype="0" fill="hold" grpId="0" nodeType="afterEffect">
                                      <p:stCondLst>
                                        <p:cond delay="0"/>
                                      </p:stCondLst>
                                      <p:iterate type="lt">
                                        <p:tmPct val="10000"/>
                                      </p:iterate>
                                      <p:childTnLst>
                                        <p:set>
                                          <p:cBhvr>
                                            <p:cTn id="128" dur="1" fill="hold">
                                              <p:stCondLst>
                                                <p:cond delay="0"/>
                                              </p:stCondLst>
                                            </p:cTn>
                                            <p:tgtEl>
                                              <p:spTgt spid="54"/>
                                            </p:tgtEl>
                                            <p:attrNameLst>
                                              <p:attrName>style.visibility</p:attrName>
                                            </p:attrNameLst>
                                          </p:cBhvr>
                                          <p:to>
                                            <p:strVal val="visible"/>
                                          </p:to>
                                        </p:set>
                                        <p:anim by="(-#ppt_w*2)" calcmode="lin" valueType="num">
                                          <p:cBhvr rctx="PPT">
                                            <p:cTn id="129" dur="250" autoRev="1" fill="hold">
                                              <p:stCondLst>
                                                <p:cond delay="0"/>
                                              </p:stCondLst>
                                            </p:cTn>
                                            <p:tgtEl>
                                              <p:spTgt spid="54"/>
                                            </p:tgtEl>
                                            <p:attrNameLst>
                                              <p:attrName>ppt_w</p:attrName>
                                            </p:attrNameLst>
                                          </p:cBhvr>
                                        </p:anim>
                                        <p:anim by="(#ppt_w*0.50)" calcmode="lin" valueType="num">
                                          <p:cBhvr>
                                            <p:cTn id="130" dur="250" decel="50000" autoRev="1" fill="hold">
                                              <p:stCondLst>
                                                <p:cond delay="0"/>
                                              </p:stCondLst>
                                            </p:cTn>
                                            <p:tgtEl>
                                              <p:spTgt spid="54"/>
                                            </p:tgtEl>
                                            <p:attrNameLst>
                                              <p:attrName>ppt_x</p:attrName>
                                            </p:attrNameLst>
                                          </p:cBhvr>
                                        </p:anim>
                                        <p:anim from="(-#ppt_h/2)" to="(#ppt_y)" calcmode="lin" valueType="num">
                                          <p:cBhvr>
                                            <p:cTn id="131" dur="500" fill="hold">
                                              <p:stCondLst>
                                                <p:cond delay="0"/>
                                              </p:stCondLst>
                                            </p:cTn>
                                            <p:tgtEl>
                                              <p:spTgt spid="54"/>
                                            </p:tgtEl>
                                            <p:attrNameLst>
                                              <p:attrName>ppt_y</p:attrName>
                                            </p:attrNameLst>
                                          </p:cBhvr>
                                        </p:anim>
                                        <p:animRot by="21600000">
                                          <p:cBhvr>
                                            <p:cTn id="132" dur="500" fill="hold">
                                              <p:stCondLst>
                                                <p:cond delay="0"/>
                                              </p:stCondLst>
                                            </p:cTn>
                                            <p:tgtEl>
                                              <p:spTgt spid="54"/>
                                            </p:tgtEl>
                                            <p:attrNameLst>
                                              <p:attrName>r</p:attrName>
                                            </p:attrNameLst>
                                          </p:cBhvr>
                                        </p:animRot>
                                      </p:childTnLst>
                                    </p:cTn>
                                  </p:par>
                                  <p:par>
                                    <p:cTn id="133" presetID="41" presetClass="entr" presetSubtype="0" fill="hold" grpId="0" nodeType="withEffect">
                                      <p:stCondLst>
                                        <p:cond delay="0"/>
                                      </p:stCondLst>
                                      <p:iterate type="lt">
                                        <p:tmPct val="10000"/>
                                      </p:iterate>
                                      <p:childTnLst>
                                        <p:set>
                                          <p:cBhvr>
                                            <p:cTn id="134" dur="1" fill="hold">
                                              <p:stCondLst>
                                                <p:cond delay="0"/>
                                              </p:stCondLst>
                                            </p:cTn>
                                            <p:tgtEl>
                                              <p:spTgt spid="55"/>
                                            </p:tgtEl>
                                            <p:attrNameLst>
                                              <p:attrName>style.visibility</p:attrName>
                                            </p:attrNameLst>
                                          </p:cBhvr>
                                          <p:to>
                                            <p:strVal val="visible"/>
                                          </p:to>
                                        </p:set>
                                        <p:anim calcmode="lin" valueType="num">
                                          <p:cBhvr>
                                            <p:cTn id="135"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136" dur="500" fill="hold"/>
                                            <p:tgtEl>
                                              <p:spTgt spid="55"/>
                                            </p:tgtEl>
                                            <p:attrNameLst>
                                              <p:attrName>ppt_y</p:attrName>
                                            </p:attrNameLst>
                                          </p:cBhvr>
                                          <p:tavLst>
                                            <p:tav tm="0">
                                              <p:val>
                                                <p:strVal val="#ppt_y"/>
                                              </p:val>
                                            </p:tav>
                                            <p:tav tm="100000">
                                              <p:val>
                                                <p:strVal val="#ppt_y"/>
                                              </p:val>
                                            </p:tav>
                                          </p:tavLst>
                                        </p:anim>
                                        <p:anim calcmode="lin" valueType="num">
                                          <p:cBhvr>
                                            <p:cTn id="137"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138"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139" dur="500" tmFilter="0,0; .5, 1; 1, 1"/>
                                            <p:tgtEl>
                                              <p:spTgt spid="55"/>
                                            </p:tgtEl>
                                          </p:cBhvr>
                                        </p:animEffect>
                                      </p:childTnLst>
                                    </p:cTn>
                                  </p:par>
                                </p:childTnLst>
                              </p:cTn>
                            </p:par>
                            <p:par>
                              <p:cTn id="140" fill="hold">
                                <p:stCondLst>
                                  <p:cond delay="7550"/>
                                </p:stCondLst>
                                <p:childTnLst>
                                  <p:par>
                                    <p:cTn id="141" presetID="22" presetClass="entr" presetSubtype="2" fill="hold" grpId="0" nodeType="afterEffect">
                                      <p:stCondLst>
                                        <p:cond delay="0"/>
                                      </p:stCondLst>
                                      <p:childTnLst>
                                        <p:set>
                                          <p:cBhvr>
                                            <p:cTn id="142" dur="1" fill="hold">
                                              <p:stCondLst>
                                                <p:cond delay="0"/>
                                              </p:stCondLst>
                                            </p:cTn>
                                            <p:tgtEl>
                                              <p:spTgt spid="58"/>
                                            </p:tgtEl>
                                            <p:attrNameLst>
                                              <p:attrName>style.visibility</p:attrName>
                                            </p:attrNameLst>
                                          </p:cBhvr>
                                          <p:to>
                                            <p:strVal val="visible"/>
                                          </p:to>
                                        </p:set>
                                        <p:animEffect transition="in" filter="wipe(right)">
                                          <p:cBhvr>
                                            <p:cTn id="143" dur="300"/>
                                            <p:tgtEl>
                                              <p:spTgt spid="58"/>
                                            </p:tgtEl>
                                          </p:cBhvr>
                                        </p:animEffect>
                                      </p:childTnLst>
                                    </p:cTn>
                                  </p:par>
                                </p:childTnLst>
                              </p:cTn>
                            </p:par>
                            <p:par>
                              <p:cTn id="144" fill="hold">
                                <p:stCondLst>
                                  <p:cond delay="7850"/>
                                </p:stCondLst>
                                <p:childTnLst>
                                  <p:par>
                                    <p:cTn id="145" presetID="22" presetClass="entr" presetSubtype="8" fill="hold" grpId="0" nodeType="afterEffect">
                                      <p:stCondLst>
                                        <p:cond delay="0"/>
                                      </p:stCondLst>
                                      <p:childTnLst>
                                        <p:set>
                                          <p:cBhvr>
                                            <p:cTn id="146" dur="1" fill="hold">
                                              <p:stCondLst>
                                                <p:cond delay="0"/>
                                              </p:stCondLst>
                                            </p:cTn>
                                            <p:tgtEl>
                                              <p:spTgt spid="59"/>
                                            </p:tgtEl>
                                            <p:attrNameLst>
                                              <p:attrName>style.visibility</p:attrName>
                                            </p:attrNameLst>
                                          </p:cBhvr>
                                          <p:to>
                                            <p:strVal val="visible"/>
                                          </p:to>
                                        </p:set>
                                        <p:animEffect transition="in" filter="wipe(left)">
                                          <p:cBhvr>
                                            <p:cTn id="147" dur="500"/>
                                            <p:tgtEl>
                                              <p:spTgt spid="59"/>
                                            </p:tgtEl>
                                          </p:cBhvr>
                                        </p:animEffect>
                                      </p:childTnLst>
                                    </p:cTn>
                                  </p:par>
                                </p:childTnLst>
                              </p:cTn>
                            </p:par>
                            <p:par>
                              <p:cTn id="148" fill="hold">
                                <p:stCondLst>
                                  <p:cond delay="8350"/>
                                </p:stCondLst>
                                <p:childTnLst>
                                  <p:par>
                                    <p:cTn id="149" presetID="56" presetClass="entr" presetSubtype="0" fill="hold" grpId="0" nodeType="afterEffect">
                                      <p:stCondLst>
                                        <p:cond delay="0"/>
                                      </p:stCondLst>
                                      <p:iterate type="lt">
                                        <p:tmPct val="10000"/>
                                      </p:iterate>
                                      <p:childTnLst>
                                        <p:set>
                                          <p:cBhvr>
                                            <p:cTn id="150" dur="1" fill="hold">
                                              <p:stCondLst>
                                                <p:cond delay="0"/>
                                              </p:stCondLst>
                                            </p:cTn>
                                            <p:tgtEl>
                                              <p:spTgt spid="60"/>
                                            </p:tgtEl>
                                            <p:attrNameLst>
                                              <p:attrName>style.visibility</p:attrName>
                                            </p:attrNameLst>
                                          </p:cBhvr>
                                          <p:to>
                                            <p:strVal val="visible"/>
                                          </p:to>
                                        </p:set>
                                        <p:anim by="(-#ppt_w*2)" calcmode="lin" valueType="num">
                                          <p:cBhvr rctx="PPT">
                                            <p:cTn id="151" dur="250" autoRev="1" fill="hold">
                                              <p:stCondLst>
                                                <p:cond delay="0"/>
                                              </p:stCondLst>
                                            </p:cTn>
                                            <p:tgtEl>
                                              <p:spTgt spid="60"/>
                                            </p:tgtEl>
                                            <p:attrNameLst>
                                              <p:attrName>ppt_w</p:attrName>
                                            </p:attrNameLst>
                                          </p:cBhvr>
                                        </p:anim>
                                        <p:anim by="(#ppt_w*0.50)" calcmode="lin" valueType="num">
                                          <p:cBhvr>
                                            <p:cTn id="152" dur="250" decel="50000" autoRev="1" fill="hold">
                                              <p:stCondLst>
                                                <p:cond delay="0"/>
                                              </p:stCondLst>
                                            </p:cTn>
                                            <p:tgtEl>
                                              <p:spTgt spid="60"/>
                                            </p:tgtEl>
                                            <p:attrNameLst>
                                              <p:attrName>ppt_x</p:attrName>
                                            </p:attrNameLst>
                                          </p:cBhvr>
                                        </p:anim>
                                        <p:anim from="(-#ppt_h/2)" to="(#ppt_y)" calcmode="lin" valueType="num">
                                          <p:cBhvr>
                                            <p:cTn id="153" dur="500" fill="hold">
                                              <p:stCondLst>
                                                <p:cond delay="0"/>
                                              </p:stCondLst>
                                            </p:cTn>
                                            <p:tgtEl>
                                              <p:spTgt spid="60"/>
                                            </p:tgtEl>
                                            <p:attrNameLst>
                                              <p:attrName>ppt_y</p:attrName>
                                            </p:attrNameLst>
                                          </p:cBhvr>
                                        </p:anim>
                                        <p:animRot by="21600000">
                                          <p:cBhvr>
                                            <p:cTn id="154" dur="500" fill="hold">
                                              <p:stCondLst>
                                                <p:cond delay="0"/>
                                              </p:stCondLst>
                                            </p:cTn>
                                            <p:tgtEl>
                                              <p:spTgt spid="60"/>
                                            </p:tgtEl>
                                            <p:attrNameLst>
                                              <p:attrName>r</p:attrName>
                                            </p:attrNameLst>
                                          </p:cBhvr>
                                        </p:animRot>
                                      </p:childTnLst>
                                    </p:cTn>
                                  </p:par>
                                  <p:par>
                                    <p:cTn id="155" presetID="41" presetClass="entr" presetSubtype="0" fill="hold" grpId="0" nodeType="withEffect">
                                      <p:stCondLst>
                                        <p:cond delay="0"/>
                                      </p:stCondLst>
                                      <p:iterate type="lt">
                                        <p:tmPct val="10000"/>
                                      </p:iterate>
                                      <p:childTnLst>
                                        <p:set>
                                          <p:cBhvr>
                                            <p:cTn id="156" dur="1" fill="hold">
                                              <p:stCondLst>
                                                <p:cond delay="0"/>
                                              </p:stCondLst>
                                            </p:cTn>
                                            <p:tgtEl>
                                              <p:spTgt spid="61"/>
                                            </p:tgtEl>
                                            <p:attrNameLst>
                                              <p:attrName>style.visibility</p:attrName>
                                            </p:attrNameLst>
                                          </p:cBhvr>
                                          <p:to>
                                            <p:strVal val="visible"/>
                                          </p:to>
                                        </p:set>
                                        <p:anim calcmode="lin" valueType="num">
                                          <p:cBhvr>
                                            <p:cTn id="157" dur="500" fill="hold"/>
                                            <p:tgtEl>
                                              <p:spTgt spid="61"/>
                                            </p:tgtEl>
                                            <p:attrNameLst>
                                              <p:attrName>ppt_x</p:attrName>
                                            </p:attrNameLst>
                                          </p:cBhvr>
                                          <p:tavLst>
                                            <p:tav tm="0">
                                              <p:val>
                                                <p:strVal val="#ppt_x"/>
                                              </p:val>
                                            </p:tav>
                                            <p:tav tm="50000">
                                              <p:val>
                                                <p:strVal val="#ppt_x+.1"/>
                                              </p:val>
                                            </p:tav>
                                            <p:tav tm="100000">
                                              <p:val>
                                                <p:strVal val="#ppt_x"/>
                                              </p:val>
                                            </p:tav>
                                          </p:tavLst>
                                        </p:anim>
                                        <p:anim calcmode="lin" valueType="num">
                                          <p:cBhvr>
                                            <p:cTn id="158" dur="500" fill="hold"/>
                                            <p:tgtEl>
                                              <p:spTgt spid="61"/>
                                            </p:tgtEl>
                                            <p:attrNameLst>
                                              <p:attrName>ppt_y</p:attrName>
                                            </p:attrNameLst>
                                          </p:cBhvr>
                                          <p:tavLst>
                                            <p:tav tm="0">
                                              <p:val>
                                                <p:strVal val="#ppt_y"/>
                                              </p:val>
                                            </p:tav>
                                            <p:tav tm="100000">
                                              <p:val>
                                                <p:strVal val="#ppt_y"/>
                                              </p:val>
                                            </p:tav>
                                          </p:tavLst>
                                        </p:anim>
                                        <p:anim calcmode="lin" valueType="num">
                                          <p:cBhvr>
                                            <p:cTn id="159" dur="500" fill="hold"/>
                                            <p:tgtEl>
                                              <p:spTgt spid="61"/>
                                            </p:tgtEl>
                                            <p:attrNameLst>
                                              <p:attrName>ppt_h</p:attrName>
                                            </p:attrNameLst>
                                          </p:cBhvr>
                                          <p:tavLst>
                                            <p:tav tm="0">
                                              <p:val>
                                                <p:strVal val="#ppt_h/10"/>
                                              </p:val>
                                            </p:tav>
                                            <p:tav tm="50000">
                                              <p:val>
                                                <p:strVal val="#ppt_h+.01"/>
                                              </p:val>
                                            </p:tav>
                                            <p:tav tm="100000">
                                              <p:val>
                                                <p:strVal val="#ppt_h"/>
                                              </p:val>
                                            </p:tav>
                                          </p:tavLst>
                                        </p:anim>
                                        <p:anim calcmode="lin" valueType="num">
                                          <p:cBhvr>
                                            <p:cTn id="160" dur="500" fill="hold"/>
                                            <p:tgtEl>
                                              <p:spTgt spid="61"/>
                                            </p:tgtEl>
                                            <p:attrNameLst>
                                              <p:attrName>ppt_w</p:attrName>
                                            </p:attrNameLst>
                                          </p:cBhvr>
                                          <p:tavLst>
                                            <p:tav tm="0">
                                              <p:val>
                                                <p:strVal val="#ppt_w/10"/>
                                              </p:val>
                                            </p:tav>
                                            <p:tav tm="50000">
                                              <p:val>
                                                <p:strVal val="#ppt_w+.01"/>
                                              </p:val>
                                            </p:tav>
                                            <p:tav tm="100000">
                                              <p:val>
                                                <p:strVal val="#ppt_w"/>
                                              </p:val>
                                            </p:tav>
                                          </p:tavLst>
                                        </p:anim>
                                        <p:animEffect transition="in" filter="fade">
                                          <p:cBhvr>
                                            <p:cTn id="161" dur="500" tmFilter="0,0; .5, 1; 1, 1"/>
                                            <p:tgtEl>
                                              <p:spTgt spid="61"/>
                                            </p:tgtEl>
                                          </p:cBhvr>
                                        </p:animEffect>
                                      </p:childTnLst>
                                    </p:cTn>
                                  </p:par>
                                </p:childTnLst>
                              </p:cTn>
                            </p:par>
                            <p:par>
                              <p:cTn id="162" fill="hold">
                                <p:stCondLst>
                                  <p:cond delay="9150"/>
                                </p:stCondLst>
                                <p:childTnLst>
                                  <p:par>
                                    <p:cTn id="163" presetID="22" presetClass="entr" presetSubtype="2" fill="hold" grpId="0" nodeType="afterEffect">
                                      <p:stCondLst>
                                        <p:cond delay="0"/>
                                      </p:stCondLst>
                                      <p:childTnLst>
                                        <p:set>
                                          <p:cBhvr>
                                            <p:cTn id="164" dur="1" fill="hold">
                                              <p:stCondLst>
                                                <p:cond delay="0"/>
                                              </p:stCondLst>
                                            </p:cTn>
                                            <p:tgtEl>
                                              <p:spTgt spid="64"/>
                                            </p:tgtEl>
                                            <p:attrNameLst>
                                              <p:attrName>style.visibility</p:attrName>
                                            </p:attrNameLst>
                                          </p:cBhvr>
                                          <p:to>
                                            <p:strVal val="visible"/>
                                          </p:to>
                                        </p:set>
                                        <p:animEffect transition="in" filter="wipe(right)">
                                          <p:cBhvr>
                                            <p:cTn id="165" dur="300"/>
                                            <p:tgtEl>
                                              <p:spTgt spid="64"/>
                                            </p:tgtEl>
                                          </p:cBhvr>
                                        </p:animEffect>
                                      </p:childTnLst>
                                    </p:cTn>
                                  </p:par>
                                </p:childTnLst>
                              </p:cTn>
                            </p:par>
                            <p:par>
                              <p:cTn id="166" fill="hold">
                                <p:stCondLst>
                                  <p:cond delay="9450"/>
                                </p:stCondLst>
                                <p:childTnLst>
                                  <p:par>
                                    <p:cTn id="167" presetID="22" presetClass="entr" presetSubtype="8" fill="hold" grpId="0" nodeType="afterEffect">
                                      <p:stCondLst>
                                        <p:cond delay="0"/>
                                      </p:stCondLst>
                                      <p:childTnLst>
                                        <p:set>
                                          <p:cBhvr>
                                            <p:cTn id="168" dur="1" fill="hold">
                                              <p:stCondLst>
                                                <p:cond delay="0"/>
                                              </p:stCondLst>
                                            </p:cTn>
                                            <p:tgtEl>
                                              <p:spTgt spid="65"/>
                                            </p:tgtEl>
                                            <p:attrNameLst>
                                              <p:attrName>style.visibility</p:attrName>
                                            </p:attrNameLst>
                                          </p:cBhvr>
                                          <p:to>
                                            <p:strVal val="visible"/>
                                          </p:to>
                                        </p:set>
                                        <p:animEffect transition="in" filter="wipe(left)">
                                          <p:cBhvr>
                                            <p:cTn id="169" dur="500"/>
                                            <p:tgtEl>
                                              <p:spTgt spid="65"/>
                                            </p:tgtEl>
                                          </p:cBhvr>
                                        </p:animEffect>
                                      </p:childTnLst>
                                    </p:cTn>
                                  </p:par>
                                </p:childTnLst>
                              </p:cTn>
                            </p:par>
                            <p:par>
                              <p:cTn id="170" fill="hold">
                                <p:stCondLst>
                                  <p:cond delay="9950"/>
                                </p:stCondLst>
                                <p:childTnLst>
                                  <p:par>
                                    <p:cTn id="171" presetID="56" presetClass="entr" presetSubtype="0" fill="hold" grpId="0" nodeType="afterEffect">
                                      <p:stCondLst>
                                        <p:cond delay="0"/>
                                      </p:stCondLst>
                                      <p:iterate type="lt">
                                        <p:tmPct val="10000"/>
                                      </p:iterate>
                                      <p:childTnLst>
                                        <p:set>
                                          <p:cBhvr>
                                            <p:cTn id="172" dur="1" fill="hold">
                                              <p:stCondLst>
                                                <p:cond delay="0"/>
                                              </p:stCondLst>
                                            </p:cTn>
                                            <p:tgtEl>
                                              <p:spTgt spid="66"/>
                                            </p:tgtEl>
                                            <p:attrNameLst>
                                              <p:attrName>style.visibility</p:attrName>
                                            </p:attrNameLst>
                                          </p:cBhvr>
                                          <p:to>
                                            <p:strVal val="visible"/>
                                          </p:to>
                                        </p:set>
                                        <p:anim by="(-#ppt_w*2)" calcmode="lin" valueType="num">
                                          <p:cBhvr rctx="PPT">
                                            <p:cTn id="173" dur="250" autoRev="1" fill="hold">
                                              <p:stCondLst>
                                                <p:cond delay="0"/>
                                              </p:stCondLst>
                                            </p:cTn>
                                            <p:tgtEl>
                                              <p:spTgt spid="66"/>
                                            </p:tgtEl>
                                            <p:attrNameLst>
                                              <p:attrName>ppt_w</p:attrName>
                                            </p:attrNameLst>
                                          </p:cBhvr>
                                        </p:anim>
                                        <p:anim by="(#ppt_w*0.50)" calcmode="lin" valueType="num">
                                          <p:cBhvr>
                                            <p:cTn id="174" dur="250" decel="50000" autoRev="1" fill="hold">
                                              <p:stCondLst>
                                                <p:cond delay="0"/>
                                              </p:stCondLst>
                                            </p:cTn>
                                            <p:tgtEl>
                                              <p:spTgt spid="66"/>
                                            </p:tgtEl>
                                            <p:attrNameLst>
                                              <p:attrName>ppt_x</p:attrName>
                                            </p:attrNameLst>
                                          </p:cBhvr>
                                        </p:anim>
                                        <p:anim from="(-#ppt_h/2)" to="(#ppt_y)" calcmode="lin" valueType="num">
                                          <p:cBhvr>
                                            <p:cTn id="175" dur="500" fill="hold">
                                              <p:stCondLst>
                                                <p:cond delay="0"/>
                                              </p:stCondLst>
                                            </p:cTn>
                                            <p:tgtEl>
                                              <p:spTgt spid="66"/>
                                            </p:tgtEl>
                                            <p:attrNameLst>
                                              <p:attrName>ppt_y</p:attrName>
                                            </p:attrNameLst>
                                          </p:cBhvr>
                                        </p:anim>
                                        <p:animRot by="21600000">
                                          <p:cBhvr>
                                            <p:cTn id="176" dur="500" fill="hold">
                                              <p:stCondLst>
                                                <p:cond delay="0"/>
                                              </p:stCondLst>
                                            </p:cTn>
                                            <p:tgtEl>
                                              <p:spTgt spid="66"/>
                                            </p:tgtEl>
                                            <p:attrNameLst>
                                              <p:attrName>r</p:attrName>
                                            </p:attrNameLst>
                                          </p:cBhvr>
                                        </p:animRot>
                                      </p:childTnLst>
                                    </p:cTn>
                                  </p:par>
                                  <p:par>
                                    <p:cTn id="177" presetID="41" presetClass="entr" presetSubtype="0" fill="hold" grpId="0" nodeType="withEffect">
                                      <p:stCondLst>
                                        <p:cond delay="0"/>
                                      </p:stCondLst>
                                      <p:iterate type="lt">
                                        <p:tmPct val="10000"/>
                                      </p:iterate>
                                      <p:childTnLst>
                                        <p:set>
                                          <p:cBhvr>
                                            <p:cTn id="178" dur="1" fill="hold">
                                              <p:stCondLst>
                                                <p:cond delay="0"/>
                                              </p:stCondLst>
                                            </p:cTn>
                                            <p:tgtEl>
                                              <p:spTgt spid="67"/>
                                            </p:tgtEl>
                                            <p:attrNameLst>
                                              <p:attrName>style.visibility</p:attrName>
                                            </p:attrNameLst>
                                          </p:cBhvr>
                                          <p:to>
                                            <p:strVal val="visible"/>
                                          </p:to>
                                        </p:set>
                                        <p:anim calcmode="lin" valueType="num">
                                          <p:cBhvr>
                                            <p:cTn id="179"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180" dur="500" fill="hold"/>
                                            <p:tgtEl>
                                              <p:spTgt spid="67"/>
                                            </p:tgtEl>
                                            <p:attrNameLst>
                                              <p:attrName>ppt_y</p:attrName>
                                            </p:attrNameLst>
                                          </p:cBhvr>
                                          <p:tavLst>
                                            <p:tav tm="0">
                                              <p:val>
                                                <p:strVal val="#ppt_y"/>
                                              </p:val>
                                            </p:tav>
                                            <p:tav tm="100000">
                                              <p:val>
                                                <p:strVal val="#ppt_y"/>
                                              </p:val>
                                            </p:tav>
                                          </p:tavLst>
                                        </p:anim>
                                        <p:anim calcmode="lin" valueType="num">
                                          <p:cBhvr>
                                            <p:cTn id="181"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182"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183" dur="500" tmFilter="0,0; .5, 1; 1, 1"/>
                                            <p:tgtEl>
                                              <p:spTgt spid="6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animBg="1"/>
          <p:bldP spid="10" grpId="0"/>
          <p:bldP spid="11" grpId="0"/>
          <p:bldP spid="39" grpId="0" animBg="1"/>
          <p:bldP spid="39" grpId="1" animBg="1"/>
          <p:bldP spid="40" grpId="0" animBg="1"/>
          <p:bldP spid="41" grpId="0" animBg="1"/>
          <p:bldP spid="42" grpId="0"/>
          <p:bldP spid="43" grpId="0"/>
          <p:bldP spid="45" grpId="0" animBg="1"/>
          <p:bldP spid="45" grpId="1" animBg="1"/>
          <p:bldP spid="46" grpId="0" animBg="1"/>
          <p:bldP spid="47" grpId="0" animBg="1"/>
          <p:bldP spid="48" grpId="0"/>
          <p:bldP spid="49" grpId="0"/>
          <p:bldP spid="51" grpId="0" animBg="1"/>
          <p:bldP spid="51" grpId="1" animBg="1"/>
          <p:bldP spid="52" grpId="0" animBg="1"/>
          <p:bldP spid="53" grpId="0" animBg="1"/>
          <p:bldP spid="54" grpId="0"/>
          <p:bldP spid="55" grpId="0"/>
          <p:bldP spid="57" grpId="0" animBg="1"/>
          <p:bldP spid="57" grpId="1" animBg="1"/>
          <p:bldP spid="58" grpId="0" animBg="1"/>
          <p:bldP spid="59" grpId="0" animBg="1"/>
          <p:bldP spid="60" grpId="0"/>
          <p:bldP spid="61" grpId="0"/>
          <p:bldP spid="63" grpId="0" animBg="1"/>
          <p:bldP spid="63" grpId="1" animBg="1"/>
          <p:bldP spid="64" grpId="0" animBg="1"/>
          <p:bldP spid="65" grpId="0" animBg="1"/>
          <p:bldP spid="66" grpId="0"/>
          <p:bldP spid="67" grpId="0"/>
        </p:bldLst>
      </p:timing>
    </mc:Fallback>
  </mc:AlternateContent>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rgbClr val="292929"/>
                </a:solidFill>
                <a:latin typeface="微软雅黑"/>
                <a:ea typeface="微软雅黑"/>
              </a:rPr>
              <a:t>主打产品</a:t>
            </a:r>
          </a:p>
        </p:txBody>
      </p:sp>
      <p:graphicFrame>
        <p:nvGraphicFramePr>
          <p:cNvPr id="5" name="Group 4"/>
          <p:cNvGraphicFramePr>
            <a:graphicFrameLocks noGrp="1"/>
          </p:cNvGraphicFramePr>
          <p:nvPr>
            <p:extLst>
              <p:ext uri="{D42A27DB-BD31-4B8C-83A1-F6EECF244321}">
                <p14:modId xmlns:p14="http://schemas.microsoft.com/office/powerpoint/2010/main" val="2776413270"/>
              </p:ext>
            </p:extLst>
          </p:nvPr>
        </p:nvGraphicFramePr>
        <p:xfrm>
          <a:off x="5381773" y="879414"/>
          <a:ext cx="3023155" cy="3844291"/>
        </p:xfrm>
        <a:graphic>
          <a:graphicData uri="http://schemas.openxmlformats.org/drawingml/2006/table">
            <a:tbl>
              <a:tblPr/>
              <a:tblGrid>
                <a:gridCol w="755789">
                  <a:extLst>
                    <a:ext uri="{9D8B030D-6E8A-4147-A177-3AD203B41FA5}">
                      <a16:colId xmlns="" xmlns:a16="http://schemas.microsoft.com/office/drawing/2014/main" val="20000"/>
                    </a:ext>
                  </a:extLst>
                </a:gridCol>
                <a:gridCol w="2267366">
                  <a:extLst>
                    <a:ext uri="{9D8B030D-6E8A-4147-A177-3AD203B41FA5}">
                      <a16:colId xmlns="" xmlns:a16="http://schemas.microsoft.com/office/drawing/2014/main" val="20001"/>
                    </a:ext>
                  </a:extLst>
                </a:gridCol>
              </a:tblGrid>
              <a:tr h="253365">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a:ln>
                            <a:noFill/>
                          </a:ln>
                          <a:solidFill>
                            <a:srgbClr val="F8F8F8"/>
                          </a:solidFill>
                          <a:effectLst/>
                          <a:latin typeface="楷体_GB2312" pitchFamily="49" charset="-122"/>
                          <a:ea typeface="微软雅黑" pitchFamily="34" charset="-122"/>
                        </a:rPr>
                        <a:t>项目</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tx2"/>
                    </a:solidFill>
                  </a:tcPr>
                </a:tc>
                <a:tc>
                  <a:txBody>
                    <a:bodyPr/>
                    <a:lstStyle/>
                    <a:p>
                      <a:pPr marL="0" marR="0" lvl="0" indent="0" algn="ctr" defTabSz="914400" rtl="0" eaLnBrk="1" fontAlgn="base" latinLnBrk="0" hangingPunct="1">
                        <a:lnSpc>
                          <a:spcPct val="100000"/>
                        </a:lnSpc>
                        <a:spcBef>
                          <a:spcPct val="20000"/>
                        </a:spcBef>
                        <a:spcAft>
                          <a:spcPct val="0"/>
                        </a:spcAft>
                        <a:buClrTx/>
                        <a:buSzTx/>
                        <a:buFontTx/>
                        <a:buNone/>
                        <a:tabLst/>
                      </a:pPr>
                      <a:r>
                        <a:rPr kumimoji="0" lang="zh-CN" altLang="en-US" sz="1200" b="1" i="0" u="none" strike="noStrike" cap="none" normalizeH="0" baseline="0" dirty="0">
                          <a:ln>
                            <a:noFill/>
                          </a:ln>
                          <a:solidFill>
                            <a:srgbClr val="F8F8F8"/>
                          </a:solidFill>
                          <a:effectLst/>
                          <a:latin typeface="楷体_GB2312" pitchFamily="49" charset="-122"/>
                          <a:ea typeface="微软雅黑" pitchFamily="34" charset="-122"/>
                        </a:rPr>
                        <a:t>参数</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tx2"/>
                    </a:solidFill>
                  </a:tcPr>
                </a:tc>
                <a:extLst>
                  <a:ext uri="{0D108BD9-81ED-4DB2-BD59-A6C34878D82A}">
                    <a16:rowId xmlns="" xmlns:a16="http://schemas.microsoft.com/office/drawing/2014/main" val="10000"/>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规格</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200" b="0" i="0" u="none" strike="noStrike" cap="none" normalizeH="0" baseline="0" dirty="0">
                          <a:ln>
                            <a:noFill/>
                          </a:ln>
                          <a:solidFill>
                            <a:schemeClr val="bg1"/>
                          </a:solidFill>
                          <a:effectLst/>
                          <a:latin typeface="+mn-ea"/>
                          <a:ea typeface="+mn-ea"/>
                        </a:rPr>
                        <a:t>60mm*85mm</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1"/>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重量</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en-US" altLang="zh-CN" sz="1200" b="0" i="0" u="none" strike="noStrike" cap="none" normalizeH="0" baseline="0" dirty="0">
                          <a:ln>
                            <a:noFill/>
                          </a:ln>
                          <a:solidFill>
                            <a:schemeClr val="bg1"/>
                          </a:solidFill>
                          <a:effectLst/>
                          <a:latin typeface="+mn-ea"/>
                          <a:ea typeface="+mn-ea"/>
                        </a:rPr>
                        <a:t>105g</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2"/>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颜色</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红、黑、金</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3"/>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其他参数</a:t>
                      </a: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r>
                        <a:rPr kumimoji="0" lang="zh-CN" altLang="en-US" sz="1200" b="0" i="0" u="none" strike="noStrike" cap="none" normalizeH="0" baseline="0" dirty="0">
                          <a:ln>
                            <a:noFill/>
                          </a:ln>
                          <a:solidFill>
                            <a:schemeClr val="bg1"/>
                          </a:solidFill>
                          <a:effectLst/>
                          <a:latin typeface="+mn-ea"/>
                          <a:ea typeface="+mn-ea"/>
                        </a:rPr>
                        <a:t>您的文字</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4"/>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zh-CN" altLang="en-US" sz="1200" b="0" i="0" u="none" strike="noStrike" cap="none" normalizeH="0" baseline="0" dirty="0">
                          <a:ln>
                            <a:noFill/>
                          </a:ln>
                          <a:solidFill>
                            <a:schemeClr val="bg1"/>
                          </a:solidFill>
                          <a:effectLst/>
                          <a:latin typeface="+mn-ea"/>
                          <a:ea typeface="+mn-ea"/>
                        </a:rPr>
                        <a:t>您的文字</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5"/>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zh-CN" altLang="en-US" sz="1200" b="0" i="0" u="none" strike="noStrike" cap="none" normalizeH="0" baseline="0" dirty="0">
                          <a:ln>
                            <a:noFill/>
                          </a:ln>
                          <a:solidFill>
                            <a:schemeClr val="bg1"/>
                          </a:solidFill>
                          <a:effectLst/>
                          <a:latin typeface="+mn-ea"/>
                          <a:ea typeface="+mn-ea"/>
                        </a:rPr>
                        <a:t>您的文字</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6"/>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zh-CN" altLang="en-US" sz="1200" b="0" i="0" u="none" strike="noStrike" cap="none" normalizeH="0" baseline="0" dirty="0">
                          <a:ln>
                            <a:noFill/>
                          </a:ln>
                          <a:solidFill>
                            <a:schemeClr val="bg1"/>
                          </a:solidFill>
                          <a:effectLst/>
                          <a:latin typeface="+mn-ea"/>
                          <a:ea typeface="+mn-ea"/>
                        </a:rPr>
                        <a:t>您的文字</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7"/>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defRPr/>
                      </a:pPr>
                      <a:r>
                        <a:rPr kumimoji="0" lang="zh-CN" altLang="en-US" sz="1200" b="0" i="0" u="none" strike="noStrike" cap="none" normalizeH="0" baseline="0" dirty="0">
                          <a:ln>
                            <a:noFill/>
                          </a:ln>
                          <a:solidFill>
                            <a:schemeClr val="bg1"/>
                          </a:solidFill>
                          <a:effectLst/>
                          <a:latin typeface="+mn-ea"/>
                          <a:ea typeface="+mn-ea"/>
                        </a:rPr>
                        <a:t>您的文字</a:t>
                      </a: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8"/>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09"/>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10"/>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11"/>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12"/>
                  </a:ext>
                </a:extLst>
              </a:tr>
              <a:tr h="276225">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tc>
                  <a:txBody>
                    <a:bodyPr/>
                    <a:lstStyle/>
                    <a:p>
                      <a:pPr marL="0" marR="0" lvl="0" indent="0" algn="l" defTabSz="914400" rtl="0" eaLnBrk="1" fontAlgn="base" latinLnBrk="0" hangingPunct="1">
                        <a:lnSpc>
                          <a:spcPct val="100000"/>
                        </a:lnSpc>
                        <a:spcBef>
                          <a:spcPct val="20000"/>
                        </a:spcBef>
                        <a:spcAft>
                          <a:spcPct val="0"/>
                        </a:spcAft>
                        <a:buClrTx/>
                        <a:buSzTx/>
                        <a:buFontTx/>
                        <a:buNone/>
                        <a:tabLst/>
                      </a:pPr>
                      <a:endParaRPr kumimoji="0" lang="zh-CN" altLang="zh-CN" sz="1200" b="0" i="0" u="none" strike="noStrike" cap="none" normalizeH="0" baseline="0" dirty="0">
                        <a:ln>
                          <a:noFill/>
                        </a:ln>
                        <a:solidFill>
                          <a:schemeClr val="bg1"/>
                        </a:solidFill>
                        <a:effectLst/>
                        <a:latin typeface="+mn-ea"/>
                        <a:ea typeface="+mn-ea"/>
                      </a:endParaRPr>
                    </a:p>
                  </a:txBody>
                  <a:tcPr marL="67601" marR="67601" marT="35243" marB="35243" anchor="ctr" horzOverflow="overflow">
                    <a:lnL w="12700" cap="flat" cmpd="sng" algn="ctr">
                      <a:solidFill>
                        <a:srgbClr val="4D4D4D"/>
                      </a:solidFill>
                      <a:prstDash val="solid"/>
                      <a:round/>
                      <a:headEnd type="none" w="med" len="med"/>
                      <a:tailEnd type="none" w="med" len="med"/>
                    </a:lnL>
                    <a:lnR w="12700" cap="flat" cmpd="sng" algn="ctr">
                      <a:solidFill>
                        <a:srgbClr val="4D4D4D"/>
                      </a:solidFill>
                      <a:prstDash val="solid"/>
                      <a:round/>
                      <a:headEnd type="none" w="med" len="med"/>
                      <a:tailEnd type="none" w="med" len="med"/>
                    </a:lnR>
                    <a:lnT w="12700" cap="flat" cmpd="sng" algn="ctr">
                      <a:solidFill>
                        <a:srgbClr val="4D4D4D"/>
                      </a:solidFill>
                      <a:prstDash val="solid"/>
                      <a:round/>
                      <a:headEnd type="none" w="med" len="med"/>
                      <a:tailEnd type="none" w="med" len="med"/>
                    </a:lnT>
                    <a:lnB w="12700" cap="flat" cmpd="sng" algn="ctr">
                      <a:solidFill>
                        <a:srgbClr val="4D4D4D"/>
                      </a:solidFill>
                      <a:prstDash val="solid"/>
                      <a:round/>
                      <a:headEnd type="none" w="med" len="med"/>
                      <a:tailEnd type="none" w="med" len="med"/>
                    </a:lnB>
                    <a:lnTlToBr>
                      <a:noFill/>
                    </a:lnTlToBr>
                    <a:lnBlToTr>
                      <a:noFill/>
                    </a:lnBlToTr>
                    <a:solidFill>
                      <a:schemeClr val="bg2"/>
                    </a:solidFill>
                  </a:tcPr>
                </a:tc>
                <a:extLst>
                  <a:ext uri="{0D108BD9-81ED-4DB2-BD59-A6C34878D82A}">
                    <a16:rowId xmlns="" xmlns:a16="http://schemas.microsoft.com/office/drawing/2014/main" val="10013"/>
                  </a:ext>
                </a:extLst>
              </a:tr>
            </a:tbl>
          </a:graphicData>
        </a:graphic>
      </p:graphicFrame>
      <p:pic>
        <p:nvPicPr>
          <p:cNvPr id="6" name="Picture 54"/>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631101" y="843558"/>
            <a:ext cx="4569682" cy="3834426"/>
          </a:xfrm>
          <a:prstGeom prst="rect">
            <a:avLst/>
          </a:prstGeom>
          <a:noFill/>
          <a:ln w="9525" cmpd="sng">
            <a:solidFill>
              <a:schemeClr val="bg2"/>
            </a:solidFill>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pic>
    </p:spTree>
    <p:extLst>
      <p:ext uri="{BB962C8B-B14F-4D97-AF65-F5344CB8AC3E}">
        <p14:creationId xmlns:p14="http://schemas.microsoft.com/office/powerpoint/2010/main" val="347300647"/>
      </p:ext>
    </p:extLst>
  </p:cSld>
  <p:clrMapOvr>
    <a:masterClrMapping/>
  </p:clrMapOvr>
  <mc:AlternateContent xmlns:mc="http://schemas.openxmlformats.org/markup-compatibility/2006" xmlns:p14="http://schemas.microsoft.com/office/powerpoint/2010/main">
    <mc:Choice Requires="p14">
      <p:transition spd="slow" p14:dur="1200" advTm="4764">
        <p14:prism dir="u"/>
      </p:transition>
    </mc:Choice>
    <mc:Fallback xmlns="">
      <p:transition spd="slow" advTm="476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2" fill="hold" nodeType="afterEffect" p14:presetBounceEnd="33333">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14:bounceEnd="33333">
                                          <p:cBhvr additive="base">
                                            <p:cTn id="19" dur="500" fill="hold"/>
                                            <p:tgtEl>
                                              <p:spTgt spid="6"/>
                                            </p:tgtEl>
                                            <p:attrNameLst>
                                              <p:attrName>ppt_x</p:attrName>
                                            </p:attrNameLst>
                                          </p:cBhvr>
                                          <p:tavLst>
                                            <p:tav tm="0">
                                              <p:val>
                                                <p:strVal val="1+#ppt_w/2"/>
                                              </p:val>
                                            </p:tav>
                                            <p:tav tm="100000">
                                              <p:val>
                                                <p:strVal val="#ppt_x"/>
                                              </p:val>
                                            </p:tav>
                                          </p:tavLst>
                                        </p:anim>
                                        <p:anim calcmode="lin" valueType="num" p14:bounceEnd="33333">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14:presetBounceEnd="33333">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14:bounceEnd="33333">
                                          <p:cBhvr additive="base">
                                            <p:cTn id="23" dur="500" fill="hold"/>
                                            <p:tgtEl>
                                              <p:spTgt spid="5"/>
                                            </p:tgtEl>
                                            <p:attrNameLst>
                                              <p:attrName>ppt_x</p:attrName>
                                            </p:attrNameLst>
                                          </p:cBhvr>
                                          <p:tavLst>
                                            <p:tav tm="0">
                                              <p:val>
                                                <p:strVal val="0-#ppt_w/2"/>
                                              </p:val>
                                            </p:tav>
                                            <p:tav tm="100000">
                                              <p:val>
                                                <p:strVal val="#ppt_x"/>
                                              </p:val>
                                            </p:tav>
                                          </p:tavLst>
                                        </p:anim>
                                        <p:anim calcmode="lin" valueType="num" p14:bounceEnd="33333">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2" fill="hold" nodeType="afterEffect">
                                      <p:stCondLst>
                                        <p:cond delay="0"/>
                                      </p:stCondLst>
                                      <p:childTnLst>
                                        <p:set>
                                          <p:cBhvr>
                                            <p:cTn id="18" dur="1" fill="hold">
                                              <p:stCondLst>
                                                <p:cond delay="0"/>
                                              </p:stCondLst>
                                            </p:cTn>
                                            <p:tgtEl>
                                              <p:spTgt spid="6"/>
                                            </p:tgtEl>
                                            <p:attrNameLst>
                                              <p:attrName>style.visibility</p:attrName>
                                            </p:attrNameLst>
                                          </p:cBhvr>
                                          <p:to>
                                            <p:strVal val="visible"/>
                                          </p:to>
                                        </p:set>
                                        <p:anim calcmode="lin" valueType="num">
                                          <p:cBhvr additive="base">
                                            <p:cTn id="19" dur="500" fill="hold"/>
                                            <p:tgtEl>
                                              <p:spTgt spid="6"/>
                                            </p:tgtEl>
                                            <p:attrNameLst>
                                              <p:attrName>ppt_x</p:attrName>
                                            </p:attrNameLst>
                                          </p:cBhvr>
                                          <p:tavLst>
                                            <p:tav tm="0">
                                              <p:val>
                                                <p:strVal val="1+#ppt_w/2"/>
                                              </p:val>
                                            </p:tav>
                                            <p:tav tm="100000">
                                              <p:val>
                                                <p:strVal val="#ppt_x"/>
                                              </p:val>
                                            </p:tav>
                                          </p:tavLst>
                                        </p:anim>
                                        <p:anim calcmode="lin" valueType="num">
                                          <p:cBhvr additive="base">
                                            <p:cTn id="20" dur="500" fill="hold"/>
                                            <p:tgtEl>
                                              <p:spTgt spid="6"/>
                                            </p:tgtEl>
                                            <p:attrNameLst>
                                              <p:attrName>ppt_y</p:attrName>
                                            </p:attrNameLst>
                                          </p:cBhvr>
                                          <p:tavLst>
                                            <p:tav tm="0">
                                              <p:val>
                                                <p:strVal val="#ppt_y"/>
                                              </p:val>
                                            </p:tav>
                                            <p:tav tm="100000">
                                              <p:val>
                                                <p:strVal val="#ppt_y"/>
                                              </p:val>
                                            </p:tav>
                                          </p:tavLst>
                                        </p:anim>
                                      </p:childTnLst>
                                    </p:cTn>
                                  </p:par>
                                  <p:par>
                                    <p:cTn id="21" presetID="2" presetClass="entr" presetSubtype="8" fill="hold" nodeType="with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500" fill="hold"/>
                                            <p:tgtEl>
                                              <p:spTgt spid="5"/>
                                            </p:tgtEl>
                                            <p:attrNameLst>
                                              <p:attrName>ppt_x</p:attrName>
                                            </p:attrNameLst>
                                          </p:cBhvr>
                                          <p:tavLst>
                                            <p:tav tm="0">
                                              <p:val>
                                                <p:strVal val="0-#ppt_w/2"/>
                                              </p:val>
                                            </p:tav>
                                            <p:tav tm="100000">
                                              <p:val>
                                                <p:strVal val="#ppt_x"/>
                                              </p:val>
                                            </p:tav>
                                          </p:tavLst>
                                        </p:anim>
                                        <p:anim calcmode="lin" valueType="num">
                                          <p:cBhvr additive="base">
                                            <p:cTn id="24" dur="500" fill="hold"/>
                                            <p:tgtEl>
                                              <p:spTgt spid="5"/>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Lst>
      </p:timing>
    </mc:Fallback>
  </mc:AlternateContent>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9"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50" name="组合 49"/>
          <p:cNvGrpSpPr/>
          <p:nvPr/>
        </p:nvGrpSpPr>
        <p:grpSpPr>
          <a:xfrm>
            <a:off x="7319484" y="4129087"/>
            <a:ext cx="1824516" cy="1014413"/>
            <a:chOff x="9756775" y="5503863"/>
            <a:chExt cx="2433638" cy="1352550"/>
          </a:xfrm>
          <a:solidFill>
            <a:schemeClr val="tx1"/>
          </a:solidFill>
        </p:grpSpPr>
        <p:sp>
          <p:nvSpPr>
            <p:cNvPr id="51"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grp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2" name="Line 7"/>
            <p:cNvSpPr>
              <a:spLocks noChangeShapeType="1"/>
            </p:cNvSpPr>
            <p:nvPr/>
          </p:nvSpPr>
          <p:spPr bwMode="auto">
            <a:xfrm flipH="1">
              <a:off x="10580688" y="5503863"/>
              <a:ext cx="1609725" cy="1352550"/>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sp>
          <p:nvSpPr>
            <p:cNvPr id="53" name="Line 8"/>
            <p:cNvSpPr>
              <a:spLocks noChangeShapeType="1"/>
            </p:cNvSpPr>
            <p:nvPr/>
          </p:nvSpPr>
          <p:spPr bwMode="auto">
            <a:xfrm flipH="1">
              <a:off x="9756775" y="6340475"/>
              <a:ext cx="2433638" cy="515938"/>
            </a:xfrm>
            <a:prstGeom prst="line">
              <a:avLst/>
            </a:prstGeom>
            <a:grpFill/>
            <a:ln w="12">
              <a:solidFill>
                <a:srgbClr val="C2C1C1"/>
              </a:solidFill>
              <a:prstDash val="solid"/>
              <a:round/>
              <a:headEnd/>
              <a:tailEnd/>
            </a:ln>
            <a:extLst/>
          </p:spPr>
          <p:txBody>
            <a:bodyPr vert="horz" wrap="square" lIns="91440" tIns="45720" rIns="91440" bIns="45720" numCol="1" anchor="t" anchorCtr="0" compatLnSpc="1">
              <a:prstTxWarp prst="textNoShape">
                <a:avLst/>
              </a:prstTxWarp>
            </a:bodyPr>
            <a:lstStyle/>
            <a:p>
              <a:endParaRPr lang="zh-CN" altLang="en-US"/>
            </a:p>
          </p:txBody>
        </p:sp>
      </p:grpSp>
      <p:sp>
        <p:nvSpPr>
          <p:cNvPr id="54" name="Text Box 2"/>
          <p:cNvSpPr txBox="1">
            <a:spLocks noChangeArrowheads="1"/>
          </p:cNvSpPr>
          <p:nvPr/>
        </p:nvSpPr>
        <p:spPr bwMode="auto">
          <a:xfrm>
            <a:off x="6929214"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55" name="Text Box 4"/>
          <p:cNvSpPr txBox="1">
            <a:spLocks noChangeArrowheads="1"/>
          </p:cNvSpPr>
          <p:nvPr/>
        </p:nvSpPr>
        <p:spPr bwMode="auto">
          <a:xfrm>
            <a:off x="7762326"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cxnSp>
        <p:nvCxnSpPr>
          <p:cNvPr id="56" name="直接连接符 55"/>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16" name="组合 15"/>
          <p:cNvGrpSpPr/>
          <p:nvPr/>
        </p:nvGrpSpPr>
        <p:grpSpPr>
          <a:xfrm>
            <a:off x="401902" y="1594932"/>
            <a:ext cx="1571011" cy="2214563"/>
            <a:chOff x="536079" y="2141538"/>
            <a:chExt cx="2095500" cy="2952750"/>
          </a:xfrm>
        </p:grpSpPr>
        <p:sp>
          <p:nvSpPr>
            <p:cNvPr id="6" name="Rectangle 5"/>
            <p:cNvSpPr>
              <a:spLocks noChangeArrowheads="1"/>
            </p:cNvSpPr>
            <p:nvPr/>
          </p:nvSpPr>
          <p:spPr bwMode="auto">
            <a:xfrm>
              <a:off x="710704" y="2141538"/>
              <a:ext cx="1920875" cy="2952750"/>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 name="Freeform 6"/>
            <p:cNvSpPr>
              <a:spLocks/>
            </p:cNvSpPr>
            <p:nvPr/>
          </p:nvSpPr>
          <p:spPr bwMode="auto">
            <a:xfrm>
              <a:off x="536079"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8" name="Rectangle 7"/>
            <p:cNvSpPr>
              <a:spLocks noChangeArrowheads="1"/>
            </p:cNvSpPr>
            <p:nvPr/>
          </p:nvSpPr>
          <p:spPr bwMode="auto">
            <a:xfrm>
              <a:off x="536079"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2" name="TextBox 61"/>
            <p:cNvSpPr txBox="1"/>
            <p:nvPr/>
          </p:nvSpPr>
          <p:spPr>
            <a:xfrm>
              <a:off x="553765"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关于我们</a:t>
              </a:r>
            </a:p>
          </p:txBody>
        </p:sp>
        <p:sp>
          <p:nvSpPr>
            <p:cNvPr id="66" name="TextBox 65"/>
            <p:cNvSpPr txBox="1"/>
            <p:nvPr/>
          </p:nvSpPr>
          <p:spPr>
            <a:xfrm>
              <a:off x="553765" y="2708921"/>
              <a:ext cx="1163595" cy="369332"/>
            </a:xfrm>
            <a:prstGeom prst="rect">
              <a:avLst/>
            </a:prstGeom>
            <a:noFill/>
          </p:spPr>
          <p:txBody>
            <a:bodyPr wrap="none" rtlCol="0">
              <a:spAutoFit/>
            </a:bodyPr>
            <a:lstStyle/>
            <a:p>
              <a:r>
                <a:rPr lang="en-US" altLang="zh-CN" sz="1200" i="1" dirty="0">
                  <a:solidFill>
                    <a:srgbClr val="F8F8F8"/>
                  </a:solidFill>
                  <a:latin typeface="微软雅黑"/>
                  <a:ea typeface="微软雅黑"/>
                </a:rPr>
                <a:t>About Us</a:t>
              </a:r>
              <a:endParaRPr lang="zh-CN" altLang="en-US" sz="1200" i="1" dirty="0">
                <a:solidFill>
                  <a:srgbClr val="F8F8F8"/>
                </a:solidFill>
                <a:latin typeface="微软雅黑"/>
                <a:ea typeface="微软雅黑"/>
              </a:endParaRPr>
            </a:p>
          </p:txBody>
        </p:sp>
      </p:grpSp>
      <p:grpSp>
        <p:nvGrpSpPr>
          <p:cNvPr id="17" name="组合 16"/>
          <p:cNvGrpSpPr/>
          <p:nvPr/>
        </p:nvGrpSpPr>
        <p:grpSpPr>
          <a:xfrm>
            <a:off x="2074896" y="1594932"/>
            <a:ext cx="1572201" cy="2214563"/>
            <a:chOff x="2767608" y="2141538"/>
            <a:chExt cx="2097087" cy="2952750"/>
          </a:xfrm>
        </p:grpSpPr>
        <p:sp>
          <p:nvSpPr>
            <p:cNvPr id="12" name="Rectangle 12"/>
            <p:cNvSpPr>
              <a:spLocks noChangeArrowheads="1"/>
            </p:cNvSpPr>
            <p:nvPr/>
          </p:nvSpPr>
          <p:spPr bwMode="auto">
            <a:xfrm>
              <a:off x="2942233" y="2141538"/>
              <a:ext cx="1922462" cy="2952750"/>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3" name="Freeform 13"/>
            <p:cNvSpPr>
              <a:spLocks/>
            </p:cNvSpPr>
            <p:nvPr/>
          </p:nvSpPr>
          <p:spPr bwMode="auto">
            <a:xfrm>
              <a:off x="276760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4" name="Rectangle 14"/>
            <p:cNvSpPr>
              <a:spLocks noChangeArrowheads="1"/>
            </p:cNvSpPr>
            <p:nvPr/>
          </p:nvSpPr>
          <p:spPr bwMode="auto">
            <a:xfrm>
              <a:off x="276760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7" name="TextBox 66"/>
            <p:cNvSpPr txBox="1"/>
            <p:nvPr/>
          </p:nvSpPr>
          <p:spPr>
            <a:xfrm>
              <a:off x="2791998"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企业荣誉</a:t>
              </a:r>
            </a:p>
          </p:txBody>
        </p:sp>
        <p:sp>
          <p:nvSpPr>
            <p:cNvPr id="68" name="TextBox 67"/>
            <p:cNvSpPr txBox="1"/>
            <p:nvPr/>
          </p:nvSpPr>
          <p:spPr>
            <a:xfrm>
              <a:off x="2791998" y="2708921"/>
              <a:ext cx="966283" cy="369332"/>
            </a:xfrm>
            <a:prstGeom prst="rect">
              <a:avLst/>
            </a:prstGeom>
            <a:noFill/>
          </p:spPr>
          <p:txBody>
            <a:bodyPr wrap="none" rtlCol="0">
              <a:spAutoFit/>
            </a:bodyPr>
            <a:lstStyle/>
            <a:p>
              <a:r>
                <a:rPr lang="en-US" altLang="zh-CN" sz="1200" i="1" dirty="0">
                  <a:solidFill>
                    <a:srgbClr val="F8F8F8"/>
                  </a:solidFill>
                  <a:latin typeface="微软雅黑"/>
                  <a:ea typeface="微软雅黑"/>
                </a:rPr>
                <a:t>Honors</a:t>
              </a:r>
              <a:endParaRPr lang="zh-CN" altLang="en-US" sz="1200" i="1" dirty="0">
                <a:solidFill>
                  <a:srgbClr val="F8F8F8"/>
                </a:solidFill>
                <a:latin typeface="微软雅黑"/>
                <a:ea typeface="微软雅黑"/>
              </a:endParaRPr>
            </a:p>
          </p:txBody>
        </p:sp>
      </p:grpSp>
      <p:grpSp>
        <p:nvGrpSpPr>
          <p:cNvPr id="22" name="组合 21"/>
          <p:cNvGrpSpPr/>
          <p:nvPr/>
        </p:nvGrpSpPr>
        <p:grpSpPr>
          <a:xfrm>
            <a:off x="3748261" y="1594932"/>
            <a:ext cx="1572201" cy="2214563"/>
            <a:chOff x="4999633" y="2141538"/>
            <a:chExt cx="2097087" cy="2952750"/>
          </a:xfrm>
        </p:grpSpPr>
        <p:sp>
          <p:nvSpPr>
            <p:cNvPr id="18" name="Rectangle 19"/>
            <p:cNvSpPr>
              <a:spLocks noChangeArrowheads="1"/>
            </p:cNvSpPr>
            <p:nvPr/>
          </p:nvSpPr>
          <p:spPr bwMode="auto">
            <a:xfrm>
              <a:off x="5174258" y="2141538"/>
              <a:ext cx="1922462" cy="2952750"/>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19" name="Freeform 20"/>
            <p:cNvSpPr>
              <a:spLocks/>
            </p:cNvSpPr>
            <p:nvPr/>
          </p:nvSpPr>
          <p:spPr bwMode="auto">
            <a:xfrm>
              <a:off x="4999633"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0" name="Rectangle 21"/>
            <p:cNvSpPr>
              <a:spLocks noChangeArrowheads="1"/>
            </p:cNvSpPr>
            <p:nvPr/>
          </p:nvSpPr>
          <p:spPr bwMode="auto">
            <a:xfrm>
              <a:off x="4999633"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9" name="TextBox 68"/>
            <p:cNvSpPr txBox="1"/>
            <p:nvPr/>
          </p:nvSpPr>
          <p:spPr>
            <a:xfrm>
              <a:off x="500293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企业团队</a:t>
              </a:r>
            </a:p>
          </p:txBody>
        </p:sp>
        <p:sp>
          <p:nvSpPr>
            <p:cNvPr id="70" name="TextBox 69"/>
            <p:cNvSpPr txBox="1"/>
            <p:nvPr/>
          </p:nvSpPr>
          <p:spPr>
            <a:xfrm>
              <a:off x="5002936" y="2708921"/>
              <a:ext cx="762302" cy="369332"/>
            </a:xfrm>
            <a:prstGeom prst="rect">
              <a:avLst/>
            </a:prstGeom>
            <a:noFill/>
          </p:spPr>
          <p:txBody>
            <a:bodyPr wrap="none" rtlCol="0">
              <a:spAutoFit/>
            </a:bodyPr>
            <a:lstStyle/>
            <a:p>
              <a:r>
                <a:rPr lang="en-US" altLang="zh-CN" sz="1200" i="1" dirty="0">
                  <a:solidFill>
                    <a:srgbClr val="F8F8F8"/>
                  </a:solidFill>
                  <a:latin typeface="微软雅黑"/>
                  <a:ea typeface="微软雅黑"/>
                </a:rPr>
                <a:t>Team</a:t>
              </a:r>
              <a:endParaRPr lang="zh-CN" altLang="en-US" sz="1200" i="1" dirty="0">
                <a:solidFill>
                  <a:srgbClr val="F8F8F8"/>
                </a:solidFill>
                <a:latin typeface="微软雅黑"/>
                <a:ea typeface="微软雅黑"/>
              </a:endParaRPr>
            </a:p>
          </p:txBody>
        </p:sp>
      </p:grpSp>
      <p:grpSp>
        <p:nvGrpSpPr>
          <p:cNvPr id="23" name="组合 22"/>
          <p:cNvGrpSpPr/>
          <p:nvPr/>
        </p:nvGrpSpPr>
        <p:grpSpPr>
          <a:xfrm>
            <a:off x="5421626" y="1594932"/>
            <a:ext cx="1572201" cy="2214563"/>
            <a:chOff x="7231658" y="2141538"/>
            <a:chExt cx="2097087" cy="2952750"/>
          </a:xfrm>
        </p:grpSpPr>
        <p:sp>
          <p:nvSpPr>
            <p:cNvPr id="24" name="Rectangle 26"/>
            <p:cNvSpPr>
              <a:spLocks noChangeArrowheads="1"/>
            </p:cNvSpPr>
            <p:nvPr/>
          </p:nvSpPr>
          <p:spPr bwMode="auto">
            <a:xfrm>
              <a:off x="7406283" y="2141538"/>
              <a:ext cx="1922462" cy="2952750"/>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5" name="Freeform 27"/>
            <p:cNvSpPr>
              <a:spLocks/>
            </p:cNvSpPr>
            <p:nvPr/>
          </p:nvSpPr>
          <p:spPr bwMode="auto">
            <a:xfrm>
              <a:off x="723165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26" name="Rectangle 28"/>
            <p:cNvSpPr>
              <a:spLocks noChangeArrowheads="1"/>
            </p:cNvSpPr>
            <p:nvPr/>
          </p:nvSpPr>
          <p:spPr bwMode="auto">
            <a:xfrm>
              <a:off x="723165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1" name="TextBox 70"/>
            <p:cNvSpPr txBox="1"/>
            <p:nvPr/>
          </p:nvSpPr>
          <p:spPr>
            <a:xfrm>
              <a:off x="7254816" y="2284627"/>
              <a:ext cx="1683169"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企业产品</a:t>
              </a:r>
            </a:p>
          </p:txBody>
        </p:sp>
        <p:sp>
          <p:nvSpPr>
            <p:cNvPr id="72" name="TextBox 71"/>
            <p:cNvSpPr txBox="1"/>
            <p:nvPr/>
          </p:nvSpPr>
          <p:spPr>
            <a:xfrm>
              <a:off x="7254816" y="2708921"/>
              <a:ext cx="1015290" cy="369332"/>
            </a:xfrm>
            <a:prstGeom prst="rect">
              <a:avLst/>
            </a:prstGeom>
            <a:noFill/>
          </p:spPr>
          <p:txBody>
            <a:bodyPr wrap="none" rtlCol="0">
              <a:spAutoFit/>
            </a:bodyPr>
            <a:lstStyle/>
            <a:p>
              <a:r>
                <a:rPr lang="en-US" altLang="zh-CN" sz="1200" i="1" dirty="0">
                  <a:solidFill>
                    <a:srgbClr val="F8F8F8"/>
                  </a:solidFill>
                  <a:latin typeface="+mn-ea"/>
                </a:rPr>
                <a:t>Product</a:t>
              </a:r>
              <a:endParaRPr lang="zh-CN" altLang="en-US" sz="1200" i="1" dirty="0">
                <a:solidFill>
                  <a:srgbClr val="F8F8F8"/>
                </a:solidFill>
                <a:latin typeface="+mn-ea"/>
              </a:endParaRPr>
            </a:p>
          </p:txBody>
        </p:sp>
      </p:grpSp>
      <p:grpSp>
        <p:nvGrpSpPr>
          <p:cNvPr id="28" name="组合 27"/>
          <p:cNvGrpSpPr/>
          <p:nvPr/>
        </p:nvGrpSpPr>
        <p:grpSpPr>
          <a:xfrm>
            <a:off x="7098866" y="1594932"/>
            <a:ext cx="1571011" cy="2214563"/>
            <a:chOff x="9468852" y="2141538"/>
            <a:chExt cx="2095500" cy="2952750"/>
          </a:xfrm>
        </p:grpSpPr>
        <p:sp>
          <p:nvSpPr>
            <p:cNvPr id="30" name="Rectangle 33"/>
            <p:cNvSpPr>
              <a:spLocks noChangeArrowheads="1"/>
            </p:cNvSpPr>
            <p:nvPr/>
          </p:nvSpPr>
          <p:spPr bwMode="auto">
            <a:xfrm>
              <a:off x="9643477" y="2141538"/>
              <a:ext cx="1920875" cy="2952750"/>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59" name="Freeform 34"/>
            <p:cNvSpPr>
              <a:spLocks/>
            </p:cNvSpPr>
            <p:nvPr/>
          </p:nvSpPr>
          <p:spPr bwMode="auto">
            <a:xfrm>
              <a:off x="9468852"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60" name="Rectangle 35"/>
            <p:cNvSpPr>
              <a:spLocks noChangeArrowheads="1"/>
            </p:cNvSpPr>
            <p:nvPr/>
          </p:nvSpPr>
          <p:spPr bwMode="auto">
            <a:xfrm>
              <a:off x="9468852"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solidFill>
                  <a:srgbClr val="ED6D00"/>
                </a:solidFill>
              </a:endParaRPr>
            </a:p>
          </p:txBody>
        </p:sp>
        <p:sp>
          <p:nvSpPr>
            <p:cNvPr id="73" name="TextBox 72"/>
            <p:cNvSpPr txBox="1"/>
            <p:nvPr/>
          </p:nvSpPr>
          <p:spPr>
            <a:xfrm>
              <a:off x="9479401" y="2284627"/>
              <a:ext cx="1683170" cy="553997"/>
            </a:xfrm>
            <a:prstGeom prst="rect">
              <a:avLst/>
            </a:prstGeom>
            <a:noFill/>
          </p:spPr>
          <p:txBody>
            <a:bodyPr wrap="none" rtlCol="0">
              <a:spAutoFit/>
            </a:bodyPr>
            <a:lstStyle/>
            <a:p>
              <a:r>
                <a:rPr lang="zh-CN" altLang="en-US" sz="2100" b="1" dirty="0">
                  <a:solidFill>
                    <a:srgbClr val="F8F8F8"/>
                  </a:solidFill>
                  <a:latin typeface="微软雅黑"/>
                  <a:ea typeface="微软雅黑"/>
                </a:rPr>
                <a:t>企业客户</a:t>
              </a:r>
            </a:p>
          </p:txBody>
        </p:sp>
        <p:sp>
          <p:nvSpPr>
            <p:cNvPr id="74" name="TextBox 73"/>
            <p:cNvSpPr txBox="1"/>
            <p:nvPr/>
          </p:nvSpPr>
          <p:spPr>
            <a:xfrm>
              <a:off x="9479401" y="2708921"/>
              <a:ext cx="812934" cy="369332"/>
            </a:xfrm>
            <a:prstGeom prst="rect">
              <a:avLst/>
            </a:prstGeom>
            <a:noFill/>
          </p:spPr>
          <p:txBody>
            <a:bodyPr wrap="none" rtlCol="0">
              <a:spAutoFit/>
            </a:bodyPr>
            <a:lstStyle/>
            <a:p>
              <a:r>
                <a:rPr lang="en-US" altLang="zh-CN" sz="1200" i="1" dirty="0">
                  <a:solidFill>
                    <a:srgbClr val="F8F8F8"/>
                  </a:solidFill>
                  <a:latin typeface="微软雅黑"/>
                  <a:ea typeface="微软雅黑"/>
                </a:rPr>
                <a:t>Client</a:t>
              </a:r>
              <a:endParaRPr lang="zh-CN" altLang="en-US" sz="1200" i="1" dirty="0">
                <a:solidFill>
                  <a:srgbClr val="F8F8F8"/>
                </a:solidFill>
                <a:latin typeface="微软雅黑"/>
                <a:ea typeface="微软雅黑"/>
              </a:endParaRPr>
            </a:p>
          </p:txBody>
        </p:sp>
      </p:grpSp>
      <p:pic>
        <p:nvPicPr>
          <p:cNvPr id="5" name="图片 4"/>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384" y="1606154"/>
            <a:ext cx="2889086" cy="5143500"/>
          </a:xfrm>
          <a:prstGeom prst="rect">
            <a:avLst/>
          </a:prstGeom>
        </p:spPr>
      </p:pic>
      <p:pic>
        <p:nvPicPr>
          <p:cNvPr id="10" name="图片 9"/>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6993827" y="5326056"/>
            <a:ext cx="1296015" cy="5143500"/>
          </a:xfrm>
          <a:prstGeom prst="rect">
            <a:avLst/>
          </a:prstGeom>
        </p:spPr>
      </p:pic>
      <p:grpSp>
        <p:nvGrpSpPr>
          <p:cNvPr id="3" name="组合 2"/>
          <p:cNvGrpSpPr/>
          <p:nvPr/>
        </p:nvGrpSpPr>
        <p:grpSpPr>
          <a:xfrm>
            <a:off x="4677712" y="5564037"/>
            <a:ext cx="1262836" cy="605202"/>
            <a:chOff x="9256650" y="7467749"/>
            <a:chExt cx="1684439" cy="806937"/>
          </a:xfrm>
        </p:grpSpPr>
        <p:grpSp>
          <p:nvGrpSpPr>
            <p:cNvPr id="61" name="组合 60"/>
            <p:cNvGrpSpPr/>
            <p:nvPr/>
          </p:nvGrpSpPr>
          <p:grpSpPr>
            <a:xfrm>
              <a:off x="9256653" y="7467749"/>
              <a:ext cx="1684436" cy="430888"/>
              <a:chOff x="3276600" y="3624263"/>
              <a:chExt cx="1428585" cy="365440"/>
            </a:xfrm>
          </p:grpSpPr>
          <p:grpSp>
            <p:nvGrpSpPr>
              <p:cNvPr id="63" name="Group 10"/>
              <p:cNvGrpSpPr>
                <a:grpSpLocks/>
              </p:cNvGrpSpPr>
              <p:nvPr/>
            </p:nvGrpSpPr>
            <p:grpSpPr bwMode="auto">
              <a:xfrm>
                <a:off x="3276600" y="3649663"/>
                <a:ext cx="282575" cy="282575"/>
                <a:chOff x="0" y="0"/>
                <a:chExt cx="2494" cy="2494"/>
              </a:xfrm>
            </p:grpSpPr>
            <p:sp>
              <p:nvSpPr>
                <p:cNvPr id="7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7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65" name="Text Box 13"/>
              <p:cNvSpPr txBox="1">
                <a:spLocks noChangeArrowheads="1"/>
              </p:cNvSpPr>
              <p:nvPr/>
            </p:nvSpPr>
            <p:spPr bwMode="auto">
              <a:xfrm>
                <a:off x="3625849" y="3624263"/>
                <a:ext cx="1079336"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国内客户</a:t>
                </a:r>
              </a:p>
            </p:txBody>
          </p:sp>
        </p:grpSp>
        <p:grpSp>
          <p:nvGrpSpPr>
            <p:cNvPr id="77" name="组合 76"/>
            <p:cNvGrpSpPr/>
            <p:nvPr/>
          </p:nvGrpSpPr>
          <p:grpSpPr>
            <a:xfrm>
              <a:off x="9256650" y="7843798"/>
              <a:ext cx="1684438" cy="430888"/>
              <a:chOff x="3276600" y="3624263"/>
              <a:chExt cx="1428588" cy="365440"/>
            </a:xfrm>
          </p:grpSpPr>
          <p:grpSp>
            <p:nvGrpSpPr>
              <p:cNvPr id="78" name="Group 10"/>
              <p:cNvGrpSpPr>
                <a:grpSpLocks/>
              </p:cNvGrpSpPr>
              <p:nvPr/>
            </p:nvGrpSpPr>
            <p:grpSpPr bwMode="auto">
              <a:xfrm>
                <a:off x="3276600" y="3649663"/>
                <a:ext cx="282575" cy="282575"/>
                <a:chOff x="0" y="0"/>
                <a:chExt cx="2494" cy="2494"/>
              </a:xfrm>
            </p:grpSpPr>
            <p:sp>
              <p:nvSpPr>
                <p:cNvPr id="80"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1"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79" name="Text Box 13"/>
              <p:cNvSpPr txBox="1">
                <a:spLocks noChangeArrowheads="1"/>
              </p:cNvSpPr>
              <p:nvPr/>
            </p:nvSpPr>
            <p:spPr bwMode="auto">
              <a:xfrm>
                <a:off x="3625850" y="3624263"/>
                <a:ext cx="1079338"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国外客户</a:t>
                </a:r>
              </a:p>
            </p:txBody>
          </p:sp>
        </p:grpSp>
      </p:grpSp>
      <p:pic>
        <p:nvPicPr>
          <p:cNvPr id="37" name="图片 36"/>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89284" y="5884775"/>
            <a:ext cx="1296015" cy="5143500"/>
          </a:xfrm>
          <a:prstGeom prst="rect">
            <a:avLst/>
          </a:prstGeom>
        </p:spPr>
      </p:pic>
    </p:spTree>
    <p:extLst>
      <p:ext uri="{BB962C8B-B14F-4D97-AF65-F5344CB8AC3E}">
        <p14:creationId xmlns:p14="http://schemas.microsoft.com/office/powerpoint/2010/main" val="2633406"/>
      </p:ext>
    </p:extLst>
  </p:cSld>
  <p:clrMapOvr>
    <a:masterClrMapping/>
  </p:clrMapOvr>
  <p:transition spd="slow" advTm="5531">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61093E-6 1.48148E-6 L 1.44229 0.18889 " pathEditMode="relative" rAng="0" ptsTypes="AA">
                                      <p:cBhvr>
                                        <p:cTn id="6" dur="1400" fill="hold"/>
                                        <p:tgtEl>
                                          <p:spTgt spid="5"/>
                                        </p:tgtEl>
                                        <p:attrNameLst>
                                          <p:attrName>ppt_x</p:attrName>
                                          <p:attrName>ppt_y</p:attrName>
                                        </p:attrNameLst>
                                      </p:cBhvr>
                                      <p:rCtr x="72115" y="9444"/>
                                    </p:animMotion>
                                  </p:childTnLst>
                                </p:cTn>
                              </p:par>
                              <p:par>
                                <p:cTn id="7" presetID="2" presetClass="exit" presetSubtype="6" fill="hold" nodeType="withEffect">
                                  <p:stCondLst>
                                    <p:cond delay="200"/>
                                  </p:stCondLst>
                                  <p:childTnLst>
                                    <p:anim calcmode="lin" valueType="num">
                                      <p:cBhvr additive="base">
                                        <p:cTn id="8" dur="1000"/>
                                        <p:tgtEl>
                                          <p:spTgt spid="16"/>
                                        </p:tgtEl>
                                        <p:attrNameLst>
                                          <p:attrName>ppt_x</p:attrName>
                                        </p:attrNameLst>
                                      </p:cBhvr>
                                      <p:tavLst>
                                        <p:tav tm="0">
                                          <p:val>
                                            <p:strVal val="ppt_x"/>
                                          </p:val>
                                        </p:tav>
                                        <p:tav tm="100000">
                                          <p:val>
                                            <p:strVal val="1+ppt_w/2"/>
                                          </p:val>
                                        </p:tav>
                                      </p:tavLst>
                                    </p:anim>
                                    <p:anim calcmode="lin" valueType="num">
                                      <p:cBhvr additive="base">
                                        <p:cTn id="9" dur="1000"/>
                                        <p:tgtEl>
                                          <p:spTgt spid="16"/>
                                        </p:tgtEl>
                                        <p:attrNameLst>
                                          <p:attrName>ppt_y</p:attrName>
                                        </p:attrNameLst>
                                      </p:cBhvr>
                                      <p:tavLst>
                                        <p:tav tm="0">
                                          <p:val>
                                            <p:strVal val="ppt_y"/>
                                          </p:val>
                                        </p:tav>
                                        <p:tav tm="100000">
                                          <p:val>
                                            <p:strVal val="1+ppt_h/2"/>
                                          </p:val>
                                        </p:tav>
                                      </p:tavLst>
                                    </p:anim>
                                    <p:set>
                                      <p:cBhvr>
                                        <p:cTn id="10" dur="1" fill="hold">
                                          <p:stCondLst>
                                            <p:cond delay="999"/>
                                          </p:stCondLst>
                                        </p:cTn>
                                        <p:tgtEl>
                                          <p:spTgt spid="16"/>
                                        </p:tgtEl>
                                        <p:attrNameLst>
                                          <p:attrName>style.visibility</p:attrName>
                                        </p:attrNameLst>
                                      </p:cBhvr>
                                      <p:to>
                                        <p:strVal val="hidden"/>
                                      </p:to>
                                    </p:set>
                                  </p:childTnLst>
                                </p:cTn>
                              </p:par>
                              <p:par>
                                <p:cTn id="11" presetID="2" presetClass="exit" presetSubtype="6" fill="hold" nodeType="withEffect">
                                  <p:stCondLst>
                                    <p:cond delay="400"/>
                                  </p:stCondLst>
                                  <p:childTnLst>
                                    <p:anim calcmode="lin" valueType="num">
                                      <p:cBhvr additive="base">
                                        <p:cTn id="12" dur="800"/>
                                        <p:tgtEl>
                                          <p:spTgt spid="17"/>
                                        </p:tgtEl>
                                        <p:attrNameLst>
                                          <p:attrName>ppt_x</p:attrName>
                                        </p:attrNameLst>
                                      </p:cBhvr>
                                      <p:tavLst>
                                        <p:tav tm="0">
                                          <p:val>
                                            <p:strVal val="ppt_x"/>
                                          </p:val>
                                        </p:tav>
                                        <p:tav tm="100000">
                                          <p:val>
                                            <p:strVal val="1+ppt_w/2"/>
                                          </p:val>
                                        </p:tav>
                                      </p:tavLst>
                                    </p:anim>
                                    <p:anim calcmode="lin" valueType="num">
                                      <p:cBhvr additive="base">
                                        <p:cTn id="13" dur="800"/>
                                        <p:tgtEl>
                                          <p:spTgt spid="17"/>
                                        </p:tgtEl>
                                        <p:attrNameLst>
                                          <p:attrName>ppt_y</p:attrName>
                                        </p:attrNameLst>
                                      </p:cBhvr>
                                      <p:tavLst>
                                        <p:tav tm="0">
                                          <p:val>
                                            <p:strVal val="ppt_y"/>
                                          </p:val>
                                        </p:tav>
                                        <p:tav tm="100000">
                                          <p:val>
                                            <p:strVal val="1+ppt_h/2"/>
                                          </p:val>
                                        </p:tav>
                                      </p:tavLst>
                                    </p:anim>
                                    <p:set>
                                      <p:cBhvr>
                                        <p:cTn id="14" dur="1" fill="hold">
                                          <p:stCondLst>
                                            <p:cond delay="799"/>
                                          </p:stCondLst>
                                        </p:cTn>
                                        <p:tgtEl>
                                          <p:spTgt spid="17"/>
                                        </p:tgtEl>
                                        <p:attrNameLst>
                                          <p:attrName>style.visibility</p:attrName>
                                        </p:attrNameLst>
                                      </p:cBhvr>
                                      <p:to>
                                        <p:strVal val="hidden"/>
                                      </p:to>
                                    </p:set>
                                  </p:childTnLst>
                                </p:cTn>
                              </p:par>
                              <p:par>
                                <p:cTn id="15" presetID="2" presetClass="exit" presetSubtype="6" fill="hold" nodeType="withEffect">
                                  <p:stCondLst>
                                    <p:cond delay="600"/>
                                  </p:stCondLst>
                                  <p:childTnLst>
                                    <p:anim calcmode="lin" valueType="num">
                                      <p:cBhvr additive="base">
                                        <p:cTn id="16" dur="600"/>
                                        <p:tgtEl>
                                          <p:spTgt spid="22"/>
                                        </p:tgtEl>
                                        <p:attrNameLst>
                                          <p:attrName>ppt_x</p:attrName>
                                        </p:attrNameLst>
                                      </p:cBhvr>
                                      <p:tavLst>
                                        <p:tav tm="0">
                                          <p:val>
                                            <p:strVal val="ppt_x"/>
                                          </p:val>
                                        </p:tav>
                                        <p:tav tm="100000">
                                          <p:val>
                                            <p:strVal val="1+ppt_w/2"/>
                                          </p:val>
                                        </p:tav>
                                      </p:tavLst>
                                    </p:anim>
                                    <p:anim calcmode="lin" valueType="num">
                                      <p:cBhvr additive="base">
                                        <p:cTn id="17" dur="600"/>
                                        <p:tgtEl>
                                          <p:spTgt spid="22"/>
                                        </p:tgtEl>
                                        <p:attrNameLst>
                                          <p:attrName>ppt_y</p:attrName>
                                        </p:attrNameLst>
                                      </p:cBhvr>
                                      <p:tavLst>
                                        <p:tav tm="0">
                                          <p:val>
                                            <p:strVal val="ppt_y"/>
                                          </p:val>
                                        </p:tav>
                                        <p:tav tm="100000">
                                          <p:val>
                                            <p:strVal val="1+ppt_h/2"/>
                                          </p:val>
                                        </p:tav>
                                      </p:tavLst>
                                    </p:anim>
                                    <p:set>
                                      <p:cBhvr>
                                        <p:cTn id="18" dur="1" fill="hold">
                                          <p:stCondLst>
                                            <p:cond delay="599"/>
                                          </p:stCondLst>
                                        </p:cTn>
                                        <p:tgtEl>
                                          <p:spTgt spid="22"/>
                                        </p:tgtEl>
                                        <p:attrNameLst>
                                          <p:attrName>style.visibility</p:attrName>
                                        </p:attrNameLst>
                                      </p:cBhvr>
                                      <p:to>
                                        <p:strVal val="hidden"/>
                                      </p:to>
                                    </p:set>
                                  </p:childTnLst>
                                </p:cTn>
                              </p:par>
                              <p:par>
                                <p:cTn id="19" presetID="2" presetClass="exit" presetSubtype="6" fill="hold" nodeType="withEffect">
                                  <p:stCondLst>
                                    <p:cond delay="600"/>
                                  </p:stCondLst>
                                  <p:childTnLst>
                                    <p:anim calcmode="lin" valueType="num">
                                      <p:cBhvr additive="base">
                                        <p:cTn id="20" dur="400"/>
                                        <p:tgtEl>
                                          <p:spTgt spid="23"/>
                                        </p:tgtEl>
                                        <p:attrNameLst>
                                          <p:attrName>ppt_x</p:attrName>
                                        </p:attrNameLst>
                                      </p:cBhvr>
                                      <p:tavLst>
                                        <p:tav tm="0">
                                          <p:val>
                                            <p:strVal val="ppt_x"/>
                                          </p:val>
                                        </p:tav>
                                        <p:tav tm="100000">
                                          <p:val>
                                            <p:strVal val="1+ppt_w/2"/>
                                          </p:val>
                                        </p:tav>
                                      </p:tavLst>
                                    </p:anim>
                                    <p:anim calcmode="lin" valueType="num">
                                      <p:cBhvr additive="base">
                                        <p:cTn id="21" dur="400"/>
                                        <p:tgtEl>
                                          <p:spTgt spid="23"/>
                                        </p:tgtEl>
                                        <p:attrNameLst>
                                          <p:attrName>ppt_y</p:attrName>
                                        </p:attrNameLst>
                                      </p:cBhvr>
                                      <p:tavLst>
                                        <p:tav tm="0">
                                          <p:val>
                                            <p:strVal val="ppt_y"/>
                                          </p:val>
                                        </p:tav>
                                        <p:tav tm="100000">
                                          <p:val>
                                            <p:strVal val="1+ppt_h/2"/>
                                          </p:val>
                                        </p:tav>
                                      </p:tavLst>
                                    </p:anim>
                                    <p:set>
                                      <p:cBhvr>
                                        <p:cTn id="22" dur="1" fill="hold">
                                          <p:stCondLst>
                                            <p:cond delay="399"/>
                                          </p:stCondLst>
                                        </p:cTn>
                                        <p:tgtEl>
                                          <p:spTgt spid="23"/>
                                        </p:tgtEl>
                                        <p:attrNameLst>
                                          <p:attrName>style.visibility</p:attrName>
                                        </p:attrNameLst>
                                      </p:cBhvr>
                                      <p:to>
                                        <p:strVal val="hidden"/>
                                      </p:to>
                                    </p:set>
                                  </p:childTnLst>
                                </p:cTn>
                              </p:par>
                            </p:childTnLst>
                          </p:cTn>
                        </p:par>
                        <p:par>
                          <p:cTn id="23" fill="hold">
                            <p:stCondLst>
                              <p:cond delay="1400"/>
                            </p:stCondLst>
                            <p:childTnLst>
                              <p:par>
                                <p:cTn id="24" presetID="64" presetClass="path" presetSubtype="0" accel="50000" decel="50000" fill="hold" nodeType="afterEffect">
                                  <p:stCondLst>
                                    <p:cond delay="0"/>
                                  </p:stCondLst>
                                  <p:childTnLst>
                                    <p:animMotion origin="layout" path="M 3.81262E-6 3.33333E-6 L 3.81262E-6 -0.59445 " pathEditMode="relative" rAng="0" ptsTypes="AA">
                                      <p:cBhvr>
                                        <p:cTn id="25" dur="500" fill="hold"/>
                                        <p:tgtEl>
                                          <p:spTgt spid="10"/>
                                        </p:tgtEl>
                                        <p:attrNameLst>
                                          <p:attrName>ppt_x</p:attrName>
                                          <p:attrName>ppt_y</p:attrName>
                                        </p:attrNameLst>
                                      </p:cBhvr>
                                      <p:rCtr x="0" y="-29722"/>
                                    </p:animMotion>
                                  </p:childTnLst>
                                </p:cTn>
                              </p:par>
                            </p:childTnLst>
                          </p:cTn>
                        </p:par>
                        <p:par>
                          <p:cTn id="26" fill="hold">
                            <p:stCondLst>
                              <p:cond delay="1900"/>
                            </p:stCondLst>
                            <p:childTnLst>
                              <p:par>
                                <p:cTn id="27" presetID="63" presetClass="path" presetSubtype="0" accel="50000" decel="50000" fill="hold" nodeType="afterEffect">
                                  <p:stCondLst>
                                    <p:cond delay="0"/>
                                  </p:stCondLst>
                                  <p:childTnLst>
                                    <p:animMotion origin="layout" path="M -4.67282E-6 -2.96296E-6 L -0.45648 -0.0037 " pathEditMode="relative" rAng="0" ptsTypes="AA">
                                      <p:cBhvr>
                                        <p:cTn id="28" dur="1000" fill="hold"/>
                                        <p:tgtEl>
                                          <p:spTgt spid="28"/>
                                        </p:tgtEl>
                                        <p:attrNameLst>
                                          <p:attrName>ppt_x</p:attrName>
                                          <p:attrName>ppt_y</p:attrName>
                                        </p:attrNameLst>
                                      </p:cBhvr>
                                      <p:rCtr x="-22831" y="-185"/>
                                    </p:animMotion>
                                  </p:childTnLst>
                                </p:cTn>
                              </p:par>
                              <p:par>
                                <p:cTn id="29" presetID="63" presetClass="path" presetSubtype="0" accel="50000" decel="50000" fill="hold" nodeType="withEffect">
                                  <p:stCondLst>
                                    <p:cond delay="0"/>
                                  </p:stCondLst>
                                  <p:childTnLst>
                                    <p:animMotion origin="layout" path="M 3.72837E-6 -0.59491 L -0.40627 -0.59491 " pathEditMode="relative" rAng="0" ptsTypes="AA">
                                      <p:cBhvr>
                                        <p:cTn id="30" dur="1000" fill="hold"/>
                                        <p:tgtEl>
                                          <p:spTgt spid="10"/>
                                        </p:tgtEl>
                                        <p:attrNameLst>
                                          <p:attrName>ppt_x</p:attrName>
                                          <p:attrName>ppt_y</p:attrName>
                                        </p:attrNameLst>
                                      </p:cBhvr>
                                      <p:rCtr x="-20320" y="0"/>
                                    </p:animMotion>
                                  </p:childTnLst>
                                </p:cTn>
                              </p:par>
                            </p:childTnLst>
                          </p:cTn>
                        </p:par>
                        <p:par>
                          <p:cTn id="31" fill="hold">
                            <p:stCondLst>
                              <p:cond delay="2900"/>
                            </p:stCondLst>
                            <p:childTnLst>
                              <p:par>
                                <p:cTn id="32" presetID="2" presetClass="exit" presetSubtype="4" fill="hold" nodeType="afterEffect">
                                  <p:stCondLst>
                                    <p:cond delay="0"/>
                                  </p:stCondLst>
                                  <p:childTnLst>
                                    <p:anim calcmode="lin" valueType="num">
                                      <p:cBhvr additive="base">
                                        <p:cTn id="33" dur="500"/>
                                        <p:tgtEl>
                                          <p:spTgt spid="10"/>
                                        </p:tgtEl>
                                        <p:attrNameLst>
                                          <p:attrName>ppt_x</p:attrName>
                                        </p:attrNameLst>
                                      </p:cBhvr>
                                      <p:tavLst>
                                        <p:tav tm="0">
                                          <p:val>
                                            <p:strVal val="ppt_x"/>
                                          </p:val>
                                        </p:tav>
                                        <p:tav tm="100000">
                                          <p:val>
                                            <p:strVal val="ppt_x"/>
                                          </p:val>
                                        </p:tav>
                                      </p:tavLst>
                                    </p:anim>
                                    <p:anim calcmode="lin" valueType="num">
                                      <p:cBhvr additive="base">
                                        <p:cTn id="34" dur="500"/>
                                        <p:tgtEl>
                                          <p:spTgt spid="10"/>
                                        </p:tgtEl>
                                        <p:attrNameLst>
                                          <p:attrName>ppt_y</p:attrName>
                                        </p:attrNameLst>
                                      </p:cBhvr>
                                      <p:tavLst>
                                        <p:tav tm="0">
                                          <p:val>
                                            <p:strVal val="ppt_y"/>
                                          </p:val>
                                        </p:tav>
                                        <p:tav tm="100000">
                                          <p:val>
                                            <p:strVal val="1+ppt_h/2"/>
                                          </p:val>
                                        </p:tav>
                                      </p:tavLst>
                                    </p:anim>
                                    <p:set>
                                      <p:cBhvr>
                                        <p:cTn id="35" dur="1" fill="hold">
                                          <p:stCondLst>
                                            <p:cond delay="499"/>
                                          </p:stCondLst>
                                        </p:cTn>
                                        <p:tgtEl>
                                          <p:spTgt spid="10"/>
                                        </p:tgtEl>
                                        <p:attrNameLst>
                                          <p:attrName>style.visibility</p:attrName>
                                        </p:attrNameLst>
                                      </p:cBhvr>
                                      <p:to>
                                        <p:strVal val="hidden"/>
                                      </p:to>
                                    </p:set>
                                  </p:childTnLst>
                                </p:cTn>
                              </p:par>
                            </p:childTnLst>
                          </p:cTn>
                        </p:par>
                        <p:par>
                          <p:cTn id="36" fill="hold">
                            <p:stCondLst>
                              <p:cond delay="3400"/>
                            </p:stCondLst>
                            <p:childTnLst>
                              <p:par>
                                <p:cTn id="37" presetID="64" presetClass="path" presetSubtype="0" accel="50000" decel="50000" fill="hold" nodeType="afterEffect">
                                  <p:stCondLst>
                                    <p:cond delay="0"/>
                                  </p:stCondLst>
                                  <p:childTnLst>
                                    <p:animMotion origin="layout" path="M -2.5E-6 -4.07407E-6 L -2.5E-6 -0.62986 " pathEditMode="relative" rAng="0" ptsTypes="AA">
                                      <p:cBhvr>
                                        <p:cTn id="38" dur="1000" fill="hold"/>
                                        <p:tgtEl>
                                          <p:spTgt spid="3"/>
                                        </p:tgtEl>
                                        <p:attrNameLst>
                                          <p:attrName>ppt_x</p:attrName>
                                          <p:attrName>ppt_y</p:attrName>
                                        </p:attrNameLst>
                                      </p:cBhvr>
                                      <p:rCtr x="0" y="-31505"/>
                                    </p:animMotion>
                                  </p:childTnLst>
                                </p:cTn>
                              </p:par>
                              <p:par>
                                <p:cTn id="39" presetID="64" presetClass="path" presetSubtype="0" accel="50000" decel="50000" fill="hold" nodeType="withEffect">
                                  <p:stCondLst>
                                    <p:cond delay="0"/>
                                  </p:stCondLst>
                                  <p:childTnLst>
                                    <p:animMotion origin="layout" path="M -2.5E-6 -4.07407E-6 L -2.5E-6 -0.62986 " pathEditMode="relative" rAng="0" ptsTypes="AA">
                                      <p:cBhvr>
                                        <p:cTn id="40" dur="1000" fill="hold"/>
                                        <p:tgtEl>
                                          <p:spTgt spid="37"/>
                                        </p:tgtEl>
                                        <p:attrNameLst>
                                          <p:attrName>ppt_x</p:attrName>
                                          <p:attrName>ppt_y</p:attrName>
                                        </p:attrNameLst>
                                      </p:cBhvr>
                                      <p:rCtr x="0" y="-31505"/>
                                    </p:animMotion>
                                  </p:childTnLst>
                                </p:cTn>
                              </p:par>
                            </p:childTnLst>
                          </p:cTn>
                        </p:par>
                        <p:par>
                          <p:cTn id="41" fill="hold">
                            <p:stCondLst>
                              <p:cond delay="4400"/>
                            </p:stCondLst>
                            <p:childTnLst>
                              <p:par>
                                <p:cTn id="42" presetID="2" presetClass="exit" presetSubtype="4" fill="hold" nodeType="afterEffect">
                                  <p:stCondLst>
                                    <p:cond delay="0"/>
                                  </p:stCondLst>
                                  <p:childTnLst>
                                    <p:anim calcmode="lin" valueType="num">
                                      <p:cBhvr additive="base">
                                        <p:cTn id="43" dur="500"/>
                                        <p:tgtEl>
                                          <p:spTgt spid="37"/>
                                        </p:tgtEl>
                                        <p:attrNameLst>
                                          <p:attrName>ppt_x</p:attrName>
                                        </p:attrNameLst>
                                      </p:cBhvr>
                                      <p:tavLst>
                                        <p:tav tm="0">
                                          <p:val>
                                            <p:strVal val="ppt_x"/>
                                          </p:val>
                                        </p:tav>
                                        <p:tav tm="100000">
                                          <p:val>
                                            <p:strVal val="ppt_x"/>
                                          </p:val>
                                        </p:tav>
                                      </p:tavLst>
                                    </p:anim>
                                    <p:anim calcmode="lin" valueType="num">
                                      <p:cBhvr additive="base">
                                        <p:cTn id="44" dur="500"/>
                                        <p:tgtEl>
                                          <p:spTgt spid="37"/>
                                        </p:tgtEl>
                                        <p:attrNameLst>
                                          <p:attrName>ppt_y</p:attrName>
                                        </p:attrNameLst>
                                      </p:cBhvr>
                                      <p:tavLst>
                                        <p:tav tm="0">
                                          <p:val>
                                            <p:strVal val="ppt_y"/>
                                          </p:val>
                                        </p:tav>
                                        <p:tav tm="100000">
                                          <p:val>
                                            <p:strVal val="1+ppt_h/2"/>
                                          </p:val>
                                        </p:tav>
                                      </p:tavLst>
                                    </p:anim>
                                    <p:set>
                                      <p:cBhvr>
                                        <p:cTn id="45" dur="1" fill="hold">
                                          <p:stCondLst>
                                            <p:cond delay="499"/>
                                          </p:stCondLst>
                                        </p:cTn>
                                        <p:tgtEl>
                                          <p:spTgt spid="3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p:cSld>
    <p:bg>
      <p:bgPr>
        <a:solidFill>
          <a:schemeClr val="accent2"/>
        </a:solidFill>
        <a:effectLst/>
      </p:bgPr>
    </p:bg>
    <p:spTree>
      <p:nvGrpSpPr>
        <p:cNvPr id="1" name=""/>
        <p:cNvGrpSpPr/>
        <p:nvPr/>
      </p:nvGrpSpPr>
      <p:grpSpPr>
        <a:xfrm>
          <a:off x="0" y="0"/>
          <a:ext cx="0" cy="0"/>
          <a:chOff x="0" y="0"/>
          <a:chExt cx="0" cy="0"/>
        </a:xfrm>
      </p:grpSpPr>
      <p:sp>
        <p:nvSpPr>
          <p:cNvPr id="35" name="矩形 34"/>
          <p:cNvSpPr/>
          <p:nvPr/>
        </p:nvSpPr>
        <p:spPr bwMode="auto">
          <a:xfrm>
            <a:off x="-12595" y="681540"/>
            <a:ext cx="9144000" cy="4212468"/>
          </a:xfrm>
          <a:prstGeom prst="rect">
            <a:avLst/>
          </a:prstGeom>
          <a:solidFill>
            <a:srgbClr val="F8F8F8"/>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6" name="矩形 35"/>
          <p:cNvSpPr/>
          <p:nvPr/>
        </p:nvSpPr>
        <p:spPr bwMode="auto">
          <a:xfrm>
            <a:off x="-12595" y="681540"/>
            <a:ext cx="9144000" cy="162018"/>
          </a:xfrm>
          <a:prstGeom prst="rect">
            <a:avLst/>
          </a:prstGeom>
          <a:solidFill>
            <a:srgbClr val="F8F8F8"/>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37" name="矩形 36"/>
          <p:cNvSpPr/>
          <p:nvPr/>
        </p:nvSpPr>
        <p:spPr bwMode="auto">
          <a:xfrm>
            <a:off x="-12595" y="4737795"/>
            <a:ext cx="9144000" cy="162018"/>
          </a:xfrm>
          <a:prstGeom prst="rect">
            <a:avLst/>
          </a:prstGeom>
          <a:solidFill>
            <a:srgbClr val="F8F8F8"/>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endParaRPr lang="zh-CN" altLang="en-US">
              <a:solidFill>
                <a:srgbClr val="ED6D00"/>
              </a:solidFill>
            </a:endParaRPr>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微软雅黑"/>
                <a:ea typeface="微软雅黑"/>
              </a:rPr>
              <a:t>企业客户</a:t>
            </a:r>
          </a:p>
        </p:txBody>
      </p:sp>
      <p:grpSp>
        <p:nvGrpSpPr>
          <p:cNvPr id="4" name="Group 2"/>
          <p:cNvGrpSpPr>
            <a:grpSpLocks noChangeAspect="1"/>
          </p:cNvGrpSpPr>
          <p:nvPr/>
        </p:nvGrpSpPr>
        <p:grpSpPr bwMode="auto">
          <a:xfrm>
            <a:off x="980320" y="892144"/>
            <a:ext cx="7102047" cy="3795035"/>
            <a:chOff x="0" y="0"/>
            <a:chExt cx="8359775" cy="4465639"/>
          </a:xfrm>
        </p:grpSpPr>
        <p:pic>
          <p:nvPicPr>
            <p:cNvPr id="5" name="Picture 5" descr="M"/>
            <p:cNvPicPr>
              <a:picLocks noChangeAspect="1" noChangeArrowheads="1"/>
            </p:cNvPicPr>
            <p:nvPr/>
          </p:nvPicPr>
          <p:blipFill>
            <a:blip r:embed="rId3" cstate="email">
              <a:extLst>
                <a:ext uri="{28A0092B-C50C-407E-A947-70E740481C1C}">
                  <a14:useLocalDpi xmlns:a14="http://schemas.microsoft.com/office/drawing/2010/main"/>
                </a:ext>
              </a:extLst>
            </a:blip>
            <a:srcRect/>
            <a:stretch>
              <a:fillRect/>
            </a:stretch>
          </p:blipFill>
          <p:spPr bwMode="auto">
            <a:xfrm>
              <a:off x="5734050" y="3792539"/>
              <a:ext cx="622300" cy="6223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6" name="Picture 7" descr="225T632b-0"/>
            <p:cNvPicPr>
              <a:picLocks noChangeAspect="1" noChangeArrowheads="1"/>
            </p:cNvPicPr>
            <p:nvPr/>
          </p:nvPicPr>
          <p:blipFill>
            <a:blip r:embed="rId4" cstate="email">
              <a:extLst>
                <a:ext uri="{28A0092B-C50C-407E-A947-70E740481C1C}">
                  <a14:useLocalDpi xmlns:a14="http://schemas.microsoft.com/office/drawing/2010/main"/>
                </a:ext>
              </a:extLst>
            </a:blip>
            <a:srcRect/>
            <a:stretch>
              <a:fillRect/>
            </a:stretch>
          </p:blipFill>
          <p:spPr bwMode="auto">
            <a:xfrm>
              <a:off x="263525" y="23812"/>
              <a:ext cx="1241425" cy="474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7" name="Picture 8" descr="logo1"/>
            <p:cNvPicPr>
              <a:picLocks noChangeAspect="1" noChangeArrowheads="1"/>
            </p:cNvPicPr>
            <p:nvPr/>
          </p:nvPicPr>
          <p:blipFill>
            <a:blip r:embed="rId5" cstate="email">
              <a:extLst>
                <a:ext uri="{28A0092B-C50C-407E-A947-70E740481C1C}">
                  <a14:useLocalDpi xmlns:a14="http://schemas.microsoft.com/office/drawing/2010/main"/>
                </a:ext>
              </a:extLst>
            </a:blip>
            <a:srcRect/>
            <a:stretch>
              <a:fillRect/>
            </a:stretch>
          </p:blipFill>
          <p:spPr bwMode="auto">
            <a:xfrm>
              <a:off x="1957388" y="0"/>
              <a:ext cx="989012" cy="5302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8" name="Picture 10" descr="2007123012359746_2"/>
            <p:cNvPicPr>
              <a:picLocks noChangeAspect="1" noChangeArrowheads="1"/>
            </p:cNvPicPr>
            <p:nvPr/>
          </p:nvPicPr>
          <p:blipFill>
            <a:blip r:embed="rId6" cstate="email">
              <a:extLst>
                <a:ext uri="{28A0092B-C50C-407E-A947-70E740481C1C}">
                  <a14:useLocalDpi xmlns:a14="http://schemas.microsoft.com/office/drawing/2010/main"/>
                </a:ext>
              </a:extLst>
            </a:blip>
            <a:srcRect/>
            <a:stretch>
              <a:fillRect/>
            </a:stretch>
          </p:blipFill>
          <p:spPr bwMode="auto">
            <a:xfrm>
              <a:off x="2422525" y="1641476"/>
              <a:ext cx="13160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9" name="Picture 12" descr="banklogo"/>
            <p:cNvPicPr>
              <a:picLocks noChangeAspect="1" noChangeArrowheads="1"/>
            </p:cNvPicPr>
            <p:nvPr/>
          </p:nvPicPr>
          <p:blipFill>
            <a:blip r:embed="rId7" cstate="email">
              <a:extLst>
                <a:ext uri="{28A0092B-C50C-407E-A947-70E740481C1C}">
                  <a14:useLocalDpi xmlns:a14="http://schemas.microsoft.com/office/drawing/2010/main"/>
                </a:ext>
              </a:extLst>
            </a:blip>
            <a:srcRect l="33443"/>
            <a:stretch>
              <a:fillRect/>
            </a:stretch>
          </p:blipFill>
          <p:spPr bwMode="auto">
            <a:xfrm>
              <a:off x="1622425" y="781050"/>
              <a:ext cx="1592263" cy="6810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0" name="Picture 14" descr="20096816142723451"/>
            <p:cNvPicPr>
              <a:picLocks noChangeAspect="1" noChangeArrowheads="1"/>
            </p:cNvPicPr>
            <p:nvPr/>
          </p:nvPicPr>
          <p:blipFill>
            <a:blip r:embed="rId8" cstate="email">
              <a:extLst>
                <a:ext uri="{28A0092B-C50C-407E-A947-70E740481C1C}">
                  <a14:useLocalDpi xmlns:a14="http://schemas.microsoft.com/office/drawing/2010/main"/>
                </a:ext>
              </a:extLst>
            </a:blip>
            <a:srcRect/>
            <a:stretch>
              <a:fillRect/>
            </a:stretch>
          </p:blipFill>
          <p:spPr bwMode="auto">
            <a:xfrm>
              <a:off x="5694363" y="1830387"/>
              <a:ext cx="879475" cy="5524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1" name="Picture 15" descr="电信"/>
            <p:cNvPicPr>
              <a:picLocks noChangeAspect="1" noChangeArrowheads="1"/>
            </p:cNvPicPr>
            <p:nvPr/>
          </p:nvPicPr>
          <p:blipFill>
            <a:blip r:embed="rId9" cstate="email">
              <a:extLst>
                <a:ext uri="{28A0092B-C50C-407E-A947-70E740481C1C}">
                  <a14:useLocalDpi xmlns:a14="http://schemas.microsoft.com/office/drawing/2010/main"/>
                </a:ext>
              </a:extLst>
            </a:blip>
            <a:srcRect/>
            <a:stretch>
              <a:fillRect/>
            </a:stretch>
          </p:blipFill>
          <p:spPr bwMode="auto">
            <a:xfrm>
              <a:off x="2532063" y="3025777"/>
              <a:ext cx="1108075" cy="4143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2" name="Picture 16" descr="移动"/>
            <p:cNvPicPr>
              <a:picLocks noChangeAspect="1" noChangeArrowheads="1"/>
            </p:cNvPicPr>
            <p:nvPr/>
          </p:nvPicPr>
          <p:blipFill>
            <a:blip r:embed="rId10" cstate="email">
              <a:extLst>
                <a:ext uri="{28A0092B-C50C-407E-A947-70E740481C1C}">
                  <a14:useLocalDpi xmlns:a14="http://schemas.microsoft.com/office/drawing/2010/main"/>
                </a:ext>
              </a:extLst>
            </a:blip>
            <a:srcRect/>
            <a:stretch>
              <a:fillRect/>
            </a:stretch>
          </p:blipFill>
          <p:spPr bwMode="auto">
            <a:xfrm>
              <a:off x="38100" y="2824163"/>
              <a:ext cx="858838" cy="762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3" name="Picture 17" descr="联通"/>
            <p:cNvPicPr>
              <a:picLocks noChangeAspect="1" noChangeArrowheads="1"/>
            </p:cNvPicPr>
            <p:nvPr/>
          </p:nvPicPr>
          <p:blipFill>
            <a:blip r:embed="rId11" cstate="email">
              <a:extLst>
                <a:ext uri="{28A0092B-C50C-407E-A947-70E740481C1C}">
                  <a14:useLocalDpi xmlns:a14="http://schemas.microsoft.com/office/drawing/2010/main"/>
                </a:ext>
              </a:extLst>
            </a:blip>
            <a:srcRect/>
            <a:stretch>
              <a:fillRect/>
            </a:stretch>
          </p:blipFill>
          <p:spPr bwMode="auto">
            <a:xfrm>
              <a:off x="1289050" y="2943226"/>
              <a:ext cx="801688" cy="5635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4" name="Picture 18" descr="诺基亚"/>
            <p:cNvPicPr>
              <a:picLocks noChangeAspect="1" noChangeArrowheads="1"/>
            </p:cNvPicPr>
            <p:nvPr/>
          </p:nvPicPr>
          <p:blipFill>
            <a:blip r:embed="rId12" cstate="email">
              <a:extLst>
                <a:ext uri="{28A0092B-C50C-407E-A947-70E740481C1C}">
                  <a14:useLocalDpi xmlns:a14="http://schemas.microsoft.com/office/drawing/2010/main"/>
                </a:ext>
              </a:extLst>
            </a:blip>
            <a:srcRect/>
            <a:stretch>
              <a:fillRect/>
            </a:stretch>
          </p:blipFill>
          <p:spPr bwMode="auto">
            <a:xfrm>
              <a:off x="7258050" y="104775"/>
              <a:ext cx="950913" cy="444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5" name="Picture 19" descr="摩托罗拉"/>
            <p:cNvPicPr>
              <a:picLocks noChangeAspect="1" noChangeArrowheads="1"/>
            </p:cNvPicPr>
            <p:nvPr/>
          </p:nvPicPr>
          <p:blipFill>
            <a:blip r:embed="rId13" cstate="email">
              <a:extLst>
                <a:ext uri="{28A0092B-C50C-407E-A947-70E740481C1C}">
                  <a14:useLocalDpi xmlns:a14="http://schemas.microsoft.com/office/drawing/2010/main"/>
                </a:ext>
              </a:extLst>
            </a:blip>
            <a:srcRect/>
            <a:stretch>
              <a:fillRect/>
            </a:stretch>
          </p:blipFill>
          <p:spPr bwMode="auto">
            <a:xfrm>
              <a:off x="4086225" y="3759201"/>
              <a:ext cx="804863" cy="706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6" name="Picture 20" descr="三星"/>
            <p:cNvPicPr>
              <a:picLocks noChangeAspect="1" noChangeArrowheads="1"/>
            </p:cNvPicPr>
            <p:nvPr/>
          </p:nvPicPr>
          <p:blipFill>
            <a:blip r:embed="rId14" cstate="email">
              <a:extLst>
                <a:ext uri="{28A0092B-C50C-407E-A947-70E740481C1C}">
                  <a14:useLocalDpi xmlns:a14="http://schemas.microsoft.com/office/drawing/2010/main"/>
                </a:ext>
              </a:extLst>
            </a:blip>
            <a:srcRect/>
            <a:stretch>
              <a:fillRect/>
            </a:stretch>
          </p:blipFill>
          <p:spPr bwMode="auto">
            <a:xfrm>
              <a:off x="2763838" y="3757613"/>
              <a:ext cx="798512" cy="6238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7" name="Picture 22" descr="LG"/>
            <p:cNvPicPr>
              <a:picLocks noChangeAspect="1" noChangeArrowheads="1"/>
            </p:cNvPicPr>
            <p:nvPr/>
          </p:nvPicPr>
          <p:blipFill>
            <a:blip r:embed="rId15" cstate="email">
              <a:extLst>
                <a:ext uri="{28A0092B-C50C-407E-A947-70E740481C1C}">
                  <a14:useLocalDpi xmlns:a14="http://schemas.microsoft.com/office/drawing/2010/main"/>
                </a:ext>
              </a:extLst>
            </a:blip>
            <a:srcRect/>
            <a:stretch>
              <a:fillRect/>
            </a:stretch>
          </p:blipFill>
          <p:spPr bwMode="auto">
            <a:xfrm>
              <a:off x="36513" y="3954464"/>
              <a:ext cx="1038225" cy="4270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8" name="Picture 23" descr="飞利浦"/>
            <p:cNvPicPr>
              <a:picLocks noChangeAspect="1" noChangeArrowheads="1"/>
            </p:cNvPicPr>
            <p:nvPr/>
          </p:nvPicPr>
          <p:blipFill>
            <a:blip r:embed="rId16" cstate="email">
              <a:extLst>
                <a:ext uri="{28A0092B-C50C-407E-A947-70E740481C1C}">
                  <a14:useLocalDpi xmlns:a14="http://schemas.microsoft.com/office/drawing/2010/main"/>
                </a:ext>
              </a:extLst>
            </a:blip>
            <a:srcRect/>
            <a:stretch>
              <a:fillRect/>
            </a:stretch>
          </p:blipFill>
          <p:spPr bwMode="auto">
            <a:xfrm>
              <a:off x="1200150" y="3989389"/>
              <a:ext cx="1144588"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19" name="Picture 24" descr="联想"/>
            <p:cNvPicPr>
              <a:picLocks noChangeAspect="1" noChangeArrowheads="1"/>
            </p:cNvPicPr>
            <p:nvPr/>
          </p:nvPicPr>
          <p:blipFill>
            <a:blip r:embed="rId17" cstate="email">
              <a:extLst>
                <a:ext uri="{28A0092B-C50C-407E-A947-70E740481C1C}">
                  <a14:useLocalDpi xmlns:a14="http://schemas.microsoft.com/office/drawing/2010/main"/>
                </a:ext>
              </a:extLst>
            </a:blip>
            <a:srcRect/>
            <a:stretch>
              <a:fillRect/>
            </a:stretch>
          </p:blipFill>
          <p:spPr bwMode="auto">
            <a:xfrm>
              <a:off x="6956425" y="3881438"/>
              <a:ext cx="1263650" cy="277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0" name="Picture 25" descr="索尼"/>
            <p:cNvPicPr>
              <a:picLocks noChangeAspect="1" noChangeArrowheads="1"/>
            </p:cNvPicPr>
            <p:nvPr/>
          </p:nvPicPr>
          <p:blipFill>
            <a:blip r:embed="rId18" cstate="email">
              <a:extLst>
                <a:ext uri="{28A0092B-C50C-407E-A947-70E740481C1C}">
                  <a14:useLocalDpi xmlns:a14="http://schemas.microsoft.com/office/drawing/2010/main"/>
                </a:ext>
              </a:extLst>
            </a:blip>
            <a:srcRect/>
            <a:stretch>
              <a:fillRect/>
            </a:stretch>
          </p:blipFill>
          <p:spPr bwMode="auto">
            <a:xfrm>
              <a:off x="5407025" y="12700"/>
              <a:ext cx="1362075" cy="5556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1" name="Picture 26" descr="索尼爱立信"/>
            <p:cNvPicPr>
              <a:picLocks noChangeAspect="1" noChangeArrowheads="1"/>
            </p:cNvPicPr>
            <p:nvPr/>
          </p:nvPicPr>
          <p:blipFill>
            <a:blip r:embed="rId19" cstate="email">
              <a:extLst>
                <a:ext uri="{28A0092B-C50C-407E-A947-70E740481C1C}">
                  <a14:useLocalDpi xmlns:a14="http://schemas.microsoft.com/office/drawing/2010/main"/>
                </a:ext>
              </a:extLst>
            </a:blip>
            <a:srcRect/>
            <a:stretch>
              <a:fillRect/>
            </a:stretch>
          </p:blipFill>
          <p:spPr bwMode="auto">
            <a:xfrm>
              <a:off x="3605213" y="93662"/>
              <a:ext cx="1341437" cy="4302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2" name="Picture 27" descr="浦发银行"/>
            <p:cNvPicPr>
              <a:picLocks noChangeAspect="1" noChangeArrowheads="1"/>
            </p:cNvPicPr>
            <p:nvPr/>
          </p:nvPicPr>
          <p:blipFill>
            <a:blip r:embed="rId20" cstate="email">
              <a:extLst>
                <a:ext uri="{28A0092B-C50C-407E-A947-70E740481C1C}">
                  <a14:useLocalDpi xmlns:a14="http://schemas.microsoft.com/office/drawing/2010/main"/>
                </a:ext>
              </a:extLst>
            </a:blip>
            <a:srcRect t="-2876"/>
            <a:stretch>
              <a:fillRect/>
            </a:stretch>
          </p:blipFill>
          <p:spPr bwMode="auto">
            <a:xfrm>
              <a:off x="6838950" y="828675"/>
              <a:ext cx="1520825" cy="45402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3" name="Picture 28" descr="工行"/>
            <p:cNvPicPr>
              <a:picLocks noChangeAspect="1" noChangeArrowheads="1"/>
            </p:cNvPicPr>
            <p:nvPr/>
          </p:nvPicPr>
          <p:blipFill>
            <a:blip r:embed="rId21" cstate="email">
              <a:extLst>
                <a:ext uri="{28A0092B-C50C-407E-A947-70E740481C1C}">
                  <a14:useLocalDpi xmlns:a14="http://schemas.microsoft.com/office/drawing/2010/main"/>
                </a:ext>
              </a:extLst>
            </a:blip>
            <a:srcRect/>
            <a:stretch>
              <a:fillRect/>
            </a:stretch>
          </p:blipFill>
          <p:spPr bwMode="auto">
            <a:xfrm>
              <a:off x="119063" y="1677988"/>
              <a:ext cx="728662" cy="6699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4" name="Picture 29" descr="中行"/>
            <p:cNvPicPr>
              <a:picLocks noChangeAspect="1" noChangeArrowheads="1"/>
            </p:cNvPicPr>
            <p:nvPr/>
          </p:nvPicPr>
          <p:blipFill>
            <a:blip r:embed="rId22" cstate="email">
              <a:extLst>
                <a:ext uri="{28A0092B-C50C-407E-A947-70E740481C1C}">
                  <a14:useLocalDpi xmlns:a14="http://schemas.microsoft.com/office/drawing/2010/main"/>
                </a:ext>
              </a:extLst>
            </a:blip>
            <a:srcRect/>
            <a:stretch>
              <a:fillRect/>
            </a:stretch>
          </p:blipFill>
          <p:spPr bwMode="auto">
            <a:xfrm>
              <a:off x="1301750" y="1673226"/>
              <a:ext cx="744538" cy="692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5" name="Picture 30" descr="交行"/>
            <p:cNvPicPr>
              <a:picLocks noChangeAspect="1" noChangeArrowheads="1"/>
            </p:cNvPicPr>
            <p:nvPr/>
          </p:nvPicPr>
          <p:blipFill>
            <a:blip r:embed="rId23" cstate="email">
              <a:extLst>
                <a:ext uri="{28A0092B-C50C-407E-A947-70E740481C1C}">
                  <a14:useLocalDpi xmlns:a14="http://schemas.microsoft.com/office/drawing/2010/main"/>
                </a:ext>
              </a:extLst>
            </a:blip>
            <a:srcRect/>
            <a:stretch>
              <a:fillRect/>
            </a:stretch>
          </p:blipFill>
          <p:spPr bwMode="auto">
            <a:xfrm>
              <a:off x="3432175" y="898525"/>
              <a:ext cx="1701800" cy="460376"/>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6" name="Picture 31" descr="汇丰银行"/>
            <p:cNvPicPr>
              <a:picLocks noChangeAspect="1" noChangeArrowheads="1"/>
            </p:cNvPicPr>
            <p:nvPr/>
          </p:nvPicPr>
          <p:blipFill>
            <a:blip r:embed="rId24" cstate="email">
              <a:extLst>
                <a:ext uri="{28A0092B-C50C-407E-A947-70E740481C1C}">
                  <a14:useLocalDpi xmlns:a14="http://schemas.microsoft.com/office/drawing/2010/main"/>
                </a:ext>
              </a:extLst>
            </a:blip>
            <a:srcRect/>
            <a:stretch>
              <a:fillRect/>
            </a:stretch>
          </p:blipFill>
          <p:spPr bwMode="auto">
            <a:xfrm>
              <a:off x="7002463" y="1979612"/>
              <a:ext cx="1239837" cy="32861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7" name="Picture 32" descr="中信银行"/>
            <p:cNvPicPr>
              <a:picLocks noChangeAspect="1" noChangeArrowheads="1"/>
            </p:cNvPicPr>
            <p:nvPr/>
          </p:nvPicPr>
          <p:blipFill>
            <a:blip r:embed="rId25" cstate="email">
              <a:extLst>
                <a:ext uri="{28A0092B-C50C-407E-A947-70E740481C1C}">
                  <a14:useLocalDpi xmlns:a14="http://schemas.microsoft.com/office/drawing/2010/main"/>
                </a:ext>
              </a:extLst>
            </a:blip>
            <a:srcRect/>
            <a:stretch>
              <a:fillRect/>
            </a:stretch>
          </p:blipFill>
          <p:spPr bwMode="auto">
            <a:xfrm>
              <a:off x="5235575" y="782638"/>
              <a:ext cx="1600200" cy="59690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8" name="Picture 33" descr="江苏银行"/>
            <p:cNvPicPr>
              <a:picLocks noChangeAspect="1" noChangeArrowheads="1"/>
            </p:cNvPicPr>
            <p:nvPr/>
          </p:nvPicPr>
          <p:blipFill>
            <a:blip r:embed="rId26" cstate="email">
              <a:extLst>
                <a:ext uri="{28A0092B-C50C-407E-A947-70E740481C1C}">
                  <a14:useLocalDpi xmlns:a14="http://schemas.microsoft.com/office/drawing/2010/main"/>
                </a:ext>
              </a:extLst>
            </a:blip>
            <a:srcRect/>
            <a:stretch>
              <a:fillRect/>
            </a:stretch>
          </p:blipFill>
          <p:spPr bwMode="auto">
            <a:xfrm>
              <a:off x="4048125" y="1595438"/>
              <a:ext cx="836613" cy="7794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29" name="Picture 34" descr="招行"/>
            <p:cNvPicPr>
              <a:picLocks noChangeAspect="1" noChangeArrowheads="1"/>
            </p:cNvPicPr>
            <p:nvPr/>
          </p:nvPicPr>
          <p:blipFill>
            <a:blip r:embed="rId27" cstate="email">
              <a:extLst>
                <a:ext uri="{28A0092B-C50C-407E-A947-70E740481C1C}">
                  <a14:useLocalDpi xmlns:a14="http://schemas.microsoft.com/office/drawing/2010/main"/>
                </a:ext>
              </a:extLst>
            </a:blip>
            <a:srcRect/>
            <a:stretch>
              <a:fillRect/>
            </a:stretch>
          </p:blipFill>
          <p:spPr bwMode="auto">
            <a:xfrm>
              <a:off x="0" y="827088"/>
              <a:ext cx="1573213" cy="5619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30" name="Picture 35" descr="奔驰"/>
            <p:cNvPicPr>
              <a:picLocks noChangeAspect="1" noChangeArrowheads="1"/>
            </p:cNvPicPr>
            <p:nvPr/>
          </p:nvPicPr>
          <p:blipFill>
            <a:blip r:embed="rId28" cstate="email">
              <a:extLst>
                <a:ext uri="{28A0092B-C50C-407E-A947-70E740481C1C}">
                  <a14:useLocalDpi xmlns:a14="http://schemas.microsoft.com/office/drawing/2010/main"/>
                </a:ext>
              </a:extLst>
            </a:blip>
            <a:srcRect/>
            <a:stretch>
              <a:fillRect/>
            </a:stretch>
          </p:blipFill>
          <p:spPr bwMode="auto">
            <a:xfrm>
              <a:off x="5770563" y="2908301"/>
              <a:ext cx="671512" cy="5794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31" name="Picture 36" descr="宝马"/>
            <p:cNvPicPr>
              <a:picLocks noChangeAspect="1" noChangeArrowheads="1"/>
            </p:cNvPicPr>
            <p:nvPr/>
          </p:nvPicPr>
          <p:blipFill>
            <a:blip r:embed="rId29" cstate="email">
              <a:extLst>
                <a:ext uri="{28A0092B-C50C-407E-A947-70E740481C1C}">
                  <a14:useLocalDpi xmlns:a14="http://schemas.microsoft.com/office/drawing/2010/main"/>
                </a:ext>
              </a:extLst>
            </a:blip>
            <a:srcRect/>
            <a:stretch>
              <a:fillRect/>
            </a:stretch>
          </p:blipFill>
          <p:spPr bwMode="auto">
            <a:xfrm>
              <a:off x="4133850" y="2860676"/>
              <a:ext cx="763588" cy="717551"/>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pic>
          <p:nvPicPr>
            <p:cNvPr id="32" name="Picture 37" descr="奥迪"/>
            <p:cNvPicPr>
              <a:picLocks noChangeAspect="1" noChangeArrowheads="1"/>
            </p:cNvPicPr>
            <p:nvPr/>
          </p:nvPicPr>
          <p:blipFill>
            <a:blip r:embed="rId30" cstate="email">
              <a:extLst>
                <a:ext uri="{28A0092B-C50C-407E-A947-70E740481C1C}">
                  <a14:useLocalDpi xmlns:a14="http://schemas.microsoft.com/office/drawing/2010/main"/>
                </a:ext>
              </a:extLst>
            </a:blip>
            <a:srcRect/>
            <a:stretch>
              <a:fillRect/>
            </a:stretch>
          </p:blipFill>
          <p:spPr bwMode="auto">
            <a:xfrm>
              <a:off x="7134225" y="2959101"/>
              <a:ext cx="1020763" cy="6397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cmpd="sng">
                  <a:solidFill>
                    <a:srgbClr val="000000"/>
                  </a:solidFill>
                  <a:bevel/>
                  <a:headEnd/>
                  <a:tailEnd/>
                </a14:hiddenLine>
              </a:ext>
            </a:extLst>
          </p:spPr>
        </p:pic>
      </p:grpSp>
    </p:spTree>
    <p:extLst>
      <p:ext uri="{BB962C8B-B14F-4D97-AF65-F5344CB8AC3E}">
        <p14:creationId xmlns:p14="http://schemas.microsoft.com/office/powerpoint/2010/main" val="2100285648"/>
      </p:ext>
    </p:extLst>
  </p:cSld>
  <p:clrMapOvr>
    <a:masterClrMapping/>
  </p:clrMapOvr>
  <mc:AlternateContent xmlns:mc="http://schemas.openxmlformats.org/markup-compatibility/2006" xmlns:p14="http://schemas.microsoft.com/office/powerpoint/2010/main">
    <mc:Choice Requires="p14">
      <p:transition spd="slow" p14:dur="1600" advTm="4841">
        <p:blinds dir="vert"/>
      </p:transition>
    </mc:Choice>
    <mc:Fallback xmlns="">
      <p:transition spd="slow" advTm="4841">
        <p:blinds dir="vert"/>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4"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par>
                              <p:cTn id="21" fill="hold">
                                <p:stCondLst>
                                  <p:cond delay="1450"/>
                                </p:stCondLst>
                                <p:childTnLst>
                                  <p:par>
                                    <p:cTn id="22" presetID="1" presetClass="entr" presetSubtype="0" fill="hold" grpId="1" nodeType="after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par>
                              <p:cTn id="24" fill="hold">
                                <p:stCondLst>
                                  <p:cond delay="1450"/>
                                </p:stCondLst>
                                <p:childTnLst>
                                  <p:par>
                                    <p:cTn id="25" presetID="42" presetClass="path" presetSubtype="0" accel="50000" decel="50000" fill="hold" grpId="0" nodeType="afterEffect">
                                      <p:stCondLst>
                                        <p:cond delay="0"/>
                                      </p:stCondLst>
                                      <p:childTnLst>
                                        <p:animMotion origin="layout" path="M -3.78821E-6 -0.78334 L -3.78821E-6 4.44444E-6 " pathEditMode="relative" rAng="0" ptsTypes="AA">
                                          <p:cBhvr>
                                            <p:cTn id="26" dur="500" fill="hold"/>
                                            <p:tgtEl>
                                              <p:spTgt spid="37"/>
                                            </p:tgtEl>
                                            <p:attrNameLst>
                                              <p:attrName>ppt_x</p:attrName>
                                              <p:attrName>ppt_y</p:attrName>
                                            </p:attrNameLst>
                                          </p:cBhvr>
                                          <p:rCtr x="0" y="39167"/>
                                        </p:animMotion>
                                      </p:childTnLst>
                                    </p:cTn>
                                  </p:par>
                                </p:childTnLst>
                              </p:cTn>
                            </p:par>
                            <p:par>
                              <p:cTn id="27" fill="hold">
                                <p:stCondLst>
                                  <p:cond delay="1950"/>
                                </p:stCondLst>
                                <p:childTnLst>
                                  <p:par>
                                    <p:cTn id="28" presetID="22" presetClass="entr" presetSubtype="1"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childTnLst>
                              </p:cTn>
                            </p:par>
                            <p:par>
                              <p:cTn id="31" fill="hold">
                                <p:stCondLst>
                                  <p:cond delay="2450"/>
                                </p:stCondLst>
                                <p:childTnLst>
                                  <p:par>
                                    <p:cTn id="32" presetID="53" presetClass="entr" presetSubtype="16"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7" grpId="1" animBg="1"/>
          <p:bldP spid="2" grpId="0" animBg="1"/>
          <p:bldP spid="3"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4" fill="hold" grpId="0" nodeType="afterEffect">
                                      <p:stCondLst>
                                        <p:cond delay="0"/>
                                      </p:stCondLst>
                                      <p:childTnLst>
                                        <p:set>
                                          <p:cBhvr>
                                            <p:cTn id="18" dur="1" fill="hold">
                                              <p:stCondLst>
                                                <p:cond delay="0"/>
                                              </p:stCondLst>
                                            </p:cTn>
                                            <p:tgtEl>
                                              <p:spTgt spid="36"/>
                                            </p:tgtEl>
                                            <p:attrNameLst>
                                              <p:attrName>style.visibility</p:attrName>
                                            </p:attrNameLst>
                                          </p:cBhvr>
                                          <p:to>
                                            <p:strVal val="visible"/>
                                          </p:to>
                                        </p:set>
                                        <p:anim calcmode="lin" valueType="num">
                                          <p:cBhvr additive="base">
                                            <p:cTn id="19" dur="500" fill="hold"/>
                                            <p:tgtEl>
                                              <p:spTgt spid="36"/>
                                            </p:tgtEl>
                                            <p:attrNameLst>
                                              <p:attrName>ppt_x</p:attrName>
                                            </p:attrNameLst>
                                          </p:cBhvr>
                                          <p:tavLst>
                                            <p:tav tm="0">
                                              <p:val>
                                                <p:strVal val="#ppt_x"/>
                                              </p:val>
                                            </p:tav>
                                            <p:tav tm="100000">
                                              <p:val>
                                                <p:strVal val="#ppt_x"/>
                                              </p:val>
                                            </p:tav>
                                          </p:tavLst>
                                        </p:anim>
                                        <p:anim calcmode="lin" valueType="num">
                                          <p:cBhvr additive="base">
                                            <p:cTn id="20" dur="500" fill="hold"/>
                                            <p:tgtEl>
                                              <p:spTgt spid="36"/>
                                            </p:tgtEl>
                                            <p:attrNameLst>
                                              <p:attrName>ppt_y</p:attrName>
                                            </p:attrNameLst>
                                          </p:cBhvr>
                                          <p:tavLst>
                                            <p:tav tm="0">
                                              <p:val>
                                                <p:strVal val="1+#ppt_h/2"/>
                                              </p:val>
                                            </p:tav>
                                            <p:tav tm="100000">
                                              <p:val>
                                                <p:strVal val="#ppt_y"/>
                                              </p:val>
                                            </p:tav>
                                          </p:tavLst>
                                        </p:anim>
                                      </p:childTnLst>
                                    </p:cTn>
                                  </p:par>
                                </p:childTnLst>
                              </p:cTn>
                            </p:par>
                            <p:par>
                              <p:cTn id="21" fill="hold">
                                <p:stCondLst>
                                  <p:cond delay="1450"/>
                                </p:stCondLst>
                                <p:childTnLst>
                                  <p:par>
                                    <p:cTn id="22" presetID="1" presetClass="entr" presetSubtype="0" fill="hold" grpId="1" nodeType="afterEffect">
                                      <p:stCondLst>
                                        <p:cond delay="0"/>
                                      </p:stCondLst>
                                      <p:childTnLst>
                                        <p:set>
                                          <p:cBhvr>
                                            <p:cTn id="23" dur="1" fill="hold">
                                              <p:stCondLst>
                                                <p:cond delay="0"/>
                                              </p:stCondLst>
                                            </p:cTn>
                                            <p:tgtEl>
                                              <p:spTgt spid="37"/>
                                            </p:tgtEl>
                                            <p:attrNameLst>
                                              <p:attrName>style.visibility</p:attrName>
                                            </p:attrNameLst>
                                          </p:cBhvr>
                                          <p:to>
                                            <p:strVal val="visible"/>
                                          </p:to>
                                        </p:set>
                                      </p:childTnLst>
                                    </p:cTn>
                                  </p:par>
                                </p:childTnLst>
                              </p:cTn>
                            </p:par>
                            <p:par>
                              <p:cTn id="24" fill="hold">
                                <p:stCondLst>
                                  <p:cond delay="1450"/>
                                </p:stCondLst>
                                <p:childTnLst>
                                  <p:par>
                                    <p:cTn id="25" presetID="42" presetClass="path" presetSubtype="0" accel="50000" decel="50000" fill="hold" grpId="0" nodeType="afterEffect">
                                      <p:stCondLst>
                                        <p:cond delay="0"/>
                                      </p:stCondLst>
                                      <p:childTnLst>
                                        <p:animMotion origin="layout" path="M -3.78821E-6 -0.78334 L -3.78821E-6 4.44444E-6 " pathEditMode="relative" rAng="0" ptsTypes="AA">
                                          <p:cBhvr>
                                            <p:cTn id="26" dur="500" fill="hold"/>
                                            <p:tgtEl>
                                              <p:spTgt spid="37"/>
                                            </p:tgtEl>
                                            <p:attrNameLst>
                                              <p:attrName>ppt_x</p:attrName>
                                              <p:attrName>ppt_y</p:attrName>
                                            </p:attrNameLst>
                                          </p:cBhvr>
                                          <p:rCtr x="0" y="39167"/>
                                        </p:animMotion>
                                      </p:childTnLst>
                                    </p:cTn>
                                  </p:par>
                                </p:childTnLst>
                              </p:cTn>
                            </p:par>
                            <p:par>
                              <p:cTn id="27" fill="hold">
                                <p:stCondLst>
                                  <p:cond delay="1950"/>
                                </p:stCondLst>
                                <p:childTnLst>
                                  <p:par>
                                    <p:cTn id="28" presetID="22" presetClass="entr" presetSubtype="1" fill="hold" grpId="0" nodeType="afterEffect">
                                      <p:stCondLst>
                                        <p:cond delay="0"/>
                                      </p:stCondLst>
                                      <p:childTnLst>
                                        <p:set>
                                          <p:cBhvr>
                                            <p:cTn id="29" dur="1" fill="hold">
                                              <p:stCondLst>
                                                <p:cond delay="0"/>
                                              </p:stCondLst>
                                            </p:cTn>
                                            <p:tgtEl>
                                              <p:spTgt spid="35"/>
                                            </p:tgtEl>
                                            <p:attrNameLst>
                                              <p:attrName>style.visibility</p:attrName>
                                            </p:attrNameLst>
                                          </p:cBhvr>
                                          <p:to>
                                            <p:strVal val="visible"/>
                                          </p:to>
                                        </p:set>
                                        <p:animEffect transition="in" filter="wipe(up)">
                                          <p:cBhvr>
                                            <p:cTn id="30" dur="500"/>
                                            <p:tgtEl>
                                              <p:spTgt spid="35"/>
                                            </p:tgtEl>
                                          </p:cBhvr>
                                        </p:animEffect>
                                      </p:childTnLst>
                                    </p:cTn>
                                  </p:par>
                                </p:childTnLst>
                              </p:cTn>
                            </p:par>
                            <p:par>
                              <p:cTn id="31" fill="hold">
                                <p:stCondLst>
                                  <p:cond delay="2450"/>
                                </p:stCondLst>
                                <p:childTnLst>
                                  <p:par>
                                    <p:cTn id="32" presetID="53" presetClass="entr" presetSubtype="16" fill="hold" nodeType="afterEffect">
                                      <p:stCondLst>
                                        <p:cond delay="0"/>
                                      </p:stCondLst>
                                      <p:childTnLst>
                                        <p:set>
                                          <p:cBhvr>
                                            <p:cTn id="33" dur="1" fill="hold">
                                              <p:stCondLst>
                                                <p:cond delay="0"/>
                                              </p:stCondLst>
                                            </p:cTn>
                                            <p:tgtEl>
                                              <p:spTgt spid="4"/>
                                            </p:tgtEl>
                                            <p:attrNameLst>
                                              <p:attrName>style.visibility</p:attrName>
                                            </p:attrNameLst>
                                          </p:cBhvr>
                                          <p:to>
                                            <p:strVal val="visible"/>
                                          </p:to>
                                        </p:set>
                                        <p:anim calcmode="lin" valueType="num">
                                          <p:cBhvr>
                                            <p:cTn id="34" dur="500" fill="hold"/>
                                            <p:tgtEl>
                                              <p:spTgt spid="4"/>
                                            </p:tgtEl>
                                            <p:attrNameLst>
                                              <p:attrName>ppt_w</p:attrName>
                                            </p:attrNameLst>
                                          </p:cBhvr>
                                          <p:tavLst>
                                            <p:tav tm="0">
                                              <p:val>
                                                <p:fltVal val="0"/>
                                              </p:val>
                                            </p:tav>
                                            <p:tav tm="100000">
                                              <p:val>
                                                <p:strVal val="#ppt_w"/>
                                              </p:val>
                                            </p:tav>
                                          </p:tavLst>
                                        </p:anim>
                                        <p:anim calcmode="lin" valueType="num">
                                          <p:cBhvr>
                                            <p:cTn id="35" dur="500" fill="hold"/>
                                            <p:tgtEl>
                                              <p:spTgt spid="4"/>
                                            </p:tgtEl>
                                            <p:attrNameLst>
                                              <p:attrName>ppt_h</p:attrName>
                                            </p:attrNameLst>
                                          </p:cBhvr>
                                          <p:tavLst>
                                            <p:tav tm="0">
                                              <p:val>
                                                <p:fltVal val="0"/>
                                              </p:val>
                                            </p:tav>
                                            <p:tav tm="100000">
                                              <p:val>
                                                <p:strVal val="#ppt_h"/>
                                              </p:val>
                                            </p:tav>
                                          </p:tavLst>
                                        </p:anim>
                                        <p:animEffect transition="in" filter="fade">
                                          <p:cBhvr>
                                            <p:cTn id="36"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5" grpId="0" animBg="1"/>
          <p:bldP spid="36" grpId="0" animBg="1"/>
          <p:bldP spid="37" grpId="0" animBg="1"/>
          <p:bldP spid="37" grpId="1" animBg="1"/>
          <p:bldP spid="2" grpId="0" animBg="1"/>
          <p:bldP spid="3" grpId="0"/>
        </p:bldLst>
      </p:timing>
    </mc:Fallback>
  </mc:AlternateContent>
</p:sld>
</file>

<file path=ppt/slides/slide33.xml><?xml version="1.0" encoding="utf-8"?>
<p:sld xmlns:a="http://schemas.openxmlformats.org/drawingml/2006/main" xmlns:r="http://schemas.openxmlformats.org/officeDocument/2006/relationships" xmlns:p="http://schemas.openxmlformats.org/presentationml/2006/main">
  <p:cSld>
    <p:bg>
      <p:bgPr>
        <a:blipFill dpi="0" rotWithShape="1">
          <a:blip r:embed="rId3" cstate="email">
            <a:lum/>
            <a:extLst>
              <a:ext uri="{28A0092B-C50C-407E-A947-70E740481C1C}">
                <a14:useLocalDpi xmlns:a14="http://schemas.microsoft.com/office/drawing/2010/main"/>
              </a:ext>
            </a:extLst>
          </a:blip>
          <a:srcRect/>
          <a:stretch>
            <a:fillRect/>
          </a:stretch>
        </a:blipFill>
        <a:effectLst/>
      </p:bgPr>
    </p:bg>
    <p:spTree>
      <p:nvGrpSpPr>
        <p:cNvPr id="1" name=""/>
        <p:cNvGrpSpPr/>
        <p:nvPr/>
      </p:nvGrpSpPr>
      <p:grpSpPr>
        <a:xfrm>
          <a:off x="0" y="0"/>
          <a:ext cx="0" cy="0"/>
          <a:chOff x="0" y="0"/>
          <a:chExt cx="0" cy="0"/>
        </a:xfrm>
      </p:grpSpPr>
      <p:sp>
        <p:nvSpPr>
          <p:cNvPr id="4" name="TextBox 3"/>
          <p:cNvSpPr txBox="1"/>
          <p:nvPr/>
        </p:nvSpPr>
        <p:spPr>
          <a:xfrm>
            <a:off x="361176" y="860085"/>
            <a:ext cx="4927413" cy="2008224"/>
          </a:xfrm>
          <a:prstGeom prst="rect">
            <a:avLst/>
          </a:prstGeom>
          <a:noFill/>
        </p:spPr>
        <p:txBody>
          <a:bodyPr wrap="square" lIns="68562" tIns="34281" rIns="68562" bIns="34281" rtlCol="0">
            <a:spAutoFit/>
          </a:bodyPr>
          <a:lstStyle/>
          <a:p>
            <a:r>
              <a:rPr lang="zh-CN" altLang="en-US" dirty="0">
                <a:solidFill>
                  <a:schemeClr val="bg2"/>
                </a:solidFill>
                <a:latin typeface="+mn-ea"/>
                <a:ea typeface="+mn-ea"/>
              </a:rPr>
              <a:t>以市场为导向，以客户为中心，以人才为资本，以品质为前提，我们一路走来，历鉴一路风景。</a:t>
            </a:r>
          </a:p>
          <a:p>
            <a:r>
              <a:rPr lang="zh-CN" altLang="en-US" dirty="0">
                <a:solidFill>
                  <a:schemeClr val="bg2"/>
                </a:solidFill>
                <a:latin typeface="+mn-ea"/>
                <a:ea typeface="+mn-ea"/>
              </a:rPr>
              <a:t>敦行致远，超越梦想</a:t>
            </a:r>
          </a:p>
          <a:p>
            <a:r>
              <a:rPr lang="zh-CN" altLang="en-US" dirty="0">
                <a:solidFill>
                  <a:schemeClr val="bg2"/>
                </a:solidFill>
                <a:latin typeface="+mn-ea"/>
                <a:ea typeface="+mn-ea"/>
              </a:rPr>
              <a:t>站在</a:t>
            </a:r>
            <a:r>
              <a:rPr lang="en-US" altLang="zh-CN" dirty="0">
                <a:solidFill>
                  <a:schemeClr val="bg2"/>
                </a:solidFill>
                <a:latin typeface="+mn-ea"/>
                <a:ea typeface="+mn-ea"/>
              </a:rPr>
              <a:t>2014</a:t>
            </a:r>
            <a:r>
              <a:rPr lang="zh-CN" altLang="en-US" dirty="0">
                <a:solidFill>
                  <a:schemeClr val="bg2"/>
                </a:solidFill>
                <a:latin typeface="+mn-ea"/>
                <a:ea typeface="+mn-ea"/>
              </a:rPr>
              <a:t>年的起点上，我们愿与社公各界人士骄傲地结成事业共同体，真切关怀彼此流注，</a:t>
            </a:r>
          </a:p>
          <a:p>
            <a:r>
              <a:rPr lang="zh-CN" altLang="en-US" dirty="0">
                <a:solidFill>
                  <a:schemeClr val="bg2"/>
                </a:solidFill>
                <a:latin typeface="+mn-ea"/>
                <a:ea typeface="+mn-ea"/>
              </a:rPr>
              <a:t>把理想与抱负的版图拓展至更广的疆域，</a:t>
            </a:r>
          </a:p>
          <a:p>
            <a:r>
              <a:rPr lang="zh-CN" altLang="en-US" dirty="0">
                <a:solidFill>
                  <a:schemeClr val="bg2"/>
                </a:solidFill>
                <a:latin typeface="+mn-ea"/>
                <a:ea typeface="+mn-ea"/>
              </a:rPr>
              <a:t>为完成更伟大的使命而再上征程</a:t>
            </a:r>
            <a:r>
              <a:rPr lang="en-US" altLang="zh-CN" dirty="0">
                <a:solidFill>
                  <a:schemeClr val="bg2"/>
                </a:solidFill>
                <a:latin typeface="+mn-ea"/>
                <a:ea typeface="+mn-ea"/>
              </a:rPr>
              <a:t>……</a:t>
            </a:r>
            <a:endParaRPr lang="zh-CN" altLang="en-US" dirty="0">
              <a:solidFill>
                <a:schemeClr val="bg2"/>
              </a:solidFill>
              <a:latin typeface="+mn-ea"/>
              <a:ea typeface="+mn-ea"/>
            </a:endParaRPr>
          </a:p>
        </p:txBody>
      </p:sp>
      <p:pic>
        <p:nvPicPr>
          <p:cNvPr id="7" name="图片 6"/>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3546286" y="1621833"/>
            <a:ext cx="4407027" cy="2751958"/>
          </a:xfrm>
          <a:prstGeom prst="rect">
            <a:avLst/>
          </a:prstGeom>
        </p:spPr>
      </p:pic>
      <p:pic>
        <p:nvPicPr>
          <p:cNvPr id="8" name="图片 7"/>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2574558" y="357505"/>
            <a:ext cx="4343919" cy="3426986"/>
          </a:xfrm>
          <a:prstGeom prst="rect">
            <a:avLst/>
          </a:prstGeom>
        </p:spPr>
      </p:pic>
      <p:sp>
        <p:nvSpPr>
          <p:cNvPr id="2" name="TextBox 1"/>
          <p:cNvSpPr txBox="1"/>
          <p:nvPr/>
        </p:nvSpPr>
        <p:spPr>
          <a:xfrm>
            <a:off x="370512" y="357504"/>
            <a:ext cx="1580584" cy="415499"/>
          </a:xfrm>
          <a:prstGeom prst="rect">
            <a:avLst/>
          </a:prstGeom>
          <a:noFill/>
        </p:spPr>
        <p:txBody>
          <a:bodyPr wrap="none" lIns="68562" tIns="34281" rIns="68562" bIns="34281" rtlCol="0">
            <a:spAutoFit/>
          </a:bodyPr>
          <a:lstStyle/>
          <a:p>
            <a:r>
              <a:rPr lang="zh-CN" altLang="en-US" sz="2200" dirty="0">
                <a:solidFill>
                  <a:srgbClr val="F8F8F8"/>
                </a:solidFill>
                <a:latin typeface="方正粗宋简体" pitchFamily="65" charset="-122"/>
                <a:ea typeface="方正粗宋简体" pitchFamily="65" charset="-122"/>
              </a:rPr>
              <a:t>后记</a:t>
            </a:r>
            <a:r>
              <a:rPr lang="en-US" altLang="zh-CN" sz="2200" dirty="0">
                <a:solidFill>
                  <a:srgbClr val="F8F8F8"/>
                </a:solidFill>
                <a:latin typeface="方正粗宋简体" pitchFamily="65" charset="-122"/>
                <a:ea typeface="方正粗宋简体" pitchFamily="65" charset="-122"/>
              </a:rPr>
              <a:t>●</a:t>
            </a:r>
            <a:r>
              <a:rPr lang="zh-CN" altLang="en-US" sz="2200" dirty="0">
                <a:solidFill>
                  <a:srgbClr val="F8F8F8"/>
                </a:solidFill>
                <a:latin typeface="方正粗宋简体" pitchFamily="65" charset="-122"/>
                <a:ea typeface="方正粗宋简体" pitchFamily="65" charset="-122"/>
              </a:rPr>
              <a:t>展望</a:t>
            </a:r>
          </a:p>
        </p:txBody>
      </p:sp>
      <p:sp>
        <p:nvSpPr>
          <p:cNvPr id="3" name="矩形 2"/>
          <p:cNvSpPr/>
          <p:nvPr/>
        </p:nvSpPr>
        <p:spPr bwMode="auto">
          <a:xfrm rot="5400000">
            <a:off x="8119333" y="4143453"/>
            <a:ext cx="1037662" cy="1037257"/>
          </a:xfrm>
          <a:custGeom>
            <a:avLst/>
            <a:gdLst/>
            <a:ahLst/>
            <a:cxnLst/>
            <a:rect l="l" t="t" r="r" b="b"/>
            <a:pathLst>
              <a:path w="1881655" h="1881655">
                <a:moveTo>
                  <a:pt x="0" y="0"/>
                </a:moveTo>
                <a:lnTo>
                  <a:pt x="1881655" y="0"/>
                </a:lnTo>
                <a:lnTo>
                  <a:pt x="1881655" y="1881655"/>
                </a:lnTo>
                <a:close/>
              </a:path>
            </a:pathLst>
          </a:cu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grpSp>
        <p:nvGrpSpPr>
          <p:cNvPr id="6" name="Group 3"/>
          <p:cNvGrpSpPr>
            <a:grpSpLocks/>
          </p:cNvGrpSpPr>
          <p:nvPr/>
        </p:nvGrpSpPr>
        <p:grpSpPr bwMode="auto">
          <a:xfrm flipH="1">
            <a:off x="8700580" y="4696783"/>
            <a:ext cx="374545" cy="384820"/>
            <a:chOff x="0" y="0"/>
            <a:chExt cx="640" cy="658"/>
          </a:xfrm>
          <a:solidFill>
            <a:srgbClr val="F8F8F8"/>
          </a:solidFill>
        </p:grpSpPr>
        <p:sp>
          <p:nvSpPr>
            <p:cNvPr id="9" name="AutoShape 4"/>
            <p:cNvSpPr>
              <a:spLocks noChangeArrowheads="1"/>
            </p:cNvSpPr>
            <p:nvPr/>
          </p:nvSpPr>
          <p:spPr bwMode="auto">
            <a:xfrm rot="16200000">
              <a:off x="97" y="177"/>
              <a:ext cx="341" cy="276"/>
            </a:xfrm>
            <a:prstGeom prst="triangle">
              <a:avLst>
                <a:gd name="adj" fmla="val 50000"/>
              </a:avLst>
            </a:prstGeom>
            <a:grp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sp>
          <p:nvSpPr>
            <p:cNvPr id="10" name="AutoShape 5"/>
            <p:cNvSpPr>
              <a:spLocks noChangeArrowheads="1"/>
            </p:cNvSpPr>
            <p:nvPr/>
          </p:nvSpPr>
          <p:spPr bwMode="auto">
            <a:xfrm>
              <a:off x="0" y="0"/>
              <a:ext cx="640" cy="658"/>
            </a:xfrm>
            <a:custGeom>
              <a:avLst/>
              <a:gdLst>
                <a:gd name="G0" fmla="+- 3457 0 0"/>
                <a:gd name="G1" fmla="+- 21600 0 3457"/>
                <a:gd name="G2" fmla="+- 21600 0 3457"/>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3457" y="10800"/>
                  </a:moveTo>
                  <a:cubicBezTo>
                    <a:pt x="3457" y="14855"/>
                    <a:pt x="6745" y="18143"/>
                    <a:pt x="10800" y="18143"/>
                  </a:cubicBezTo>
                  <a:cubicBezTo>
                    <a:pt x="14855" y="18143"/>
                    <a:pt x="18143" y="14855"/>
                    <a:pt x="18143" y="10800"/>
                  </a:cubicBezTo>
                  <a:cubicBezTo>
                    <a:pt x="18143" y="6745"/>
                    <a:pt x="14855" y="3457"/>
                    <a:pt x="10800" y="3457"/>
                  </a:cubicBezTo>
                  <a:cubicBezTo>
                    <a:pt x="6745" y="3457"/>
                    <a:pt x="3457" y="6745"/>
                    <a:pt x="3457" y="10800"/>
                  </a:cubicBezTo>
                  <a:close/>
                </a:path>
              </a:pathLst>
            </a:custGeom>
            <a:grp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a:p>
          </p:txBody>
        </p:sp>
      </p:grpSp>
    </p:spTree>
    <p:extLst>
      <p:ext uri="{BB962C8B-B14F-4D97-AF65-F5344CB8AC3E}">
        <p14:creationId xmlns:p14="http://schemas.microsoft.com/office/powerpoint/2010/main" val="2668199026"/>
      </p:ext>
    </p:extLst>
  </p:cSld>
  <p:clrMapOvr>
    <a:masterClrMapping/>
  </p:clrMapOvr>
  <mc:AlternateContent xmlns:mc="http://schemas.openxmlformats.org/markup-compatibility/2006" xmlns:p14="http://schemas.microsoft.com/office/powerpoint/2010/main">
    <mc:Choice Requires="p14">
      <p:transition spd="slow" p14:dur="1100" advTm="12708">
        <p14:switch dir="r"/>
      </p:transition>
    </mc:Choice>
    <mc:Fallback xmlns="">
      <p:transition spd="slow" advTm="12708">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35" presetClass="path" presetSubtype="0" accel="50000" decel="50000" fill="hold" nodeType="withEffect">
                                      <p:stCondLst>
                                        <p:cond delay="0"/>
                                      </p:stCondLst>
                                      <p:childTnLst>
                                        <p:animMotion origin="layout" path="M 0.21348 0.10602 L -3.63991E-6 0.03264 " pathEditMode="relative" rAng="0" ptsTypes="AA">
                                          <p:cBhvr>
                                            <p:cTn id="8" dur="2000" fill="hold"/>
                                            <p:tgtEl>
                                              <p:spTgt spid="7"/>
                                            </p:tgtEl>
                                            <p:attrNameLst>
                                              <p:attrName>ppt_x</p:attrName>
                                              <p:attrName>ppt_y</p:attrName>
                                            </p:attrNameLst>
                                          </p:cBhvr>
                                          <p:rCtr x="-10680" y="-3681"/>
                                        </p:animMotion>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0" fill="hold"/>
                                            <p:tgtEl>
                                              <p:spTgt spid="7"/>
                                            </p:tgtEl>
                                            <p:attrNameLst>
                                              <p:attrName>ppt_w</p:attrName>
                                            </p:attrNameLst>
                                          </p:cBhvr>
                                          <p:tavLst>
                                            <p:tav tm="0">
                                              <p:val>
                                                <p:fltVal val="0"/>
                                              </p:val>
                                            </p:tav>
                                            <p:tav tm="100000">
                                              <p:val>
                                                <p:strVal val="#ppt_w"/>
                                              </p:val>
                                            </p:tav>
                                          </p:tavLst>
                                        </p:anim>
                                        <p:anim calcmode="lin" valueType="num">
                                          <p:cBhvr>
                                            <p:cTn id="12" dur="2000" fill="hold"/>
                                            <p:tgtEl>
                                              <p:spTgt spid="7"/>
                                            </p:tgtEl>
                                            <p:attrNameLst>
                                              <p:attrName>ppt_h</p:attrName>
                                            </p:attrNameLst>
                                          </p:cBhvr>
                                          <p:tavLst>
                                            <p:tav tm="0">
                                              <p:val>
                                                <p:fltVal val="0"/>
                                              </p:val>
                                            </p:tav>
                                            <p:tav tm="100000">
                                              <p:val>
                                                <p:strVal val="#ppt_h"/>
                                              </p:val>
                                            </p:tav>
                                          </p:tavLst>
                                        </p:anim>
                                        <p:animEffect transition="in" filter="fade">
                                          <p:cBhvr>
                                            <p:cTn id="13" dur="20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3000" fill="hold"/>
                                            <p:tgtEl>
                                              <p:spTgt spid="8"/>
                                            </p:tgtEl>
                                            <p:attrNameLst>
                                              <p:attrName>ppt_w</p:attrName>
                                            </p:attrNameLst>
                                          </p:cBhvr>
                                          <p:tavLst>
                                            <p:tav tm="0">
                                              <p:val>
                                                <p:fltVal val="0"/>
                                              </p:val>
                                            </p:tav>
                                            <p:tav tm="100000">
                                              <p:val>
                                                <p:strVal val="#ppt_w"/>
                                              </p:val>
                                            </p:tav>
                                          </p:tavLst>
                                        </p:anim>
                                        <p:anim calcmode="lin" valueType="num">
                                          <p:cBhvr>
                                            <p:cTn id="17" dur="3000" fill="hold"/>
                                            <p:tgtEl>
                                              <p:spTgt spid="8"/>
                                            </p:tgtEl>
                                            <p:attrNameLst>
                                              <p:attrName>ppt_h</p:attrName>
                                            </p:attrNameLst>
                                          </p:cBhvr>
                                          <p:tavLst>
                                            <p:tav tm="0">
                                              <p:val>
                                                <p:fltVal val="0"/>
                                              </p:val>
                                            </p:tav>
                                            <p:tav tm="100000">
                                              <p:val>
                                                <p:strVal val="#ppt_h"/>
                                              </p:val>
                                            </p:tav>
                                          </p:tavLst>
                                        </p:anim>
                                        <p:animEffect transition="in" filter="fade">
                                          <p:cBhvr>
                                            <p:cTn id="18" dur="3000"/>
                                            <p:tgtEl>
                                              <p:spTgt spid="8"/>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37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
                                            </p:tgtEl>
                                            <p:attrNameLst>
                                              <p:attrName>style.visibility</p:attrName>
                                            </p:attrNameLst>
                                          </p:cBhvr>
                                          <p:to>
                                            <p:strVal val="visible"/>
                                          </p:to>
                                        </p:set>
                                        <p:anim by="(-#ppt_w*2)" calcmode="lin" valueType="num">
                                          <p:cBhvr rctx="PPT">
                                            <p:cTn id="30" dur="250" autoRev="1" fill="hold">
                                              <p:stCondLst>
                                                <p:cond delay="0"/>
                                              </p:stCondLst>
                                            </p:cTn>
                                            <p:tgtEl>
                                              <p:spTgt spid="4"/>
                                            </p:tgtEl>
                                            <p:attrNameLst>
                                              <p:attrName>ppt_w</p:attrName>
                                            </p:attrNameLst>
                                          </p:cBhvr>
                                        </p:anim>
                                        <p:anim by="(#ppt_w*0.50)" calcmode="lin" valueType="num">
                                          <p:cBhvr>
                                            <p:cTn id="31" dur="250" decel="50000" autoRev="1" fill="hold">
                                              <p:stCondLst>
                                                <p:cond delay="0"/>
                                              </p:stCondLst>
                                            </p:cTn>
                                            <p:tgtEl>
                                              <p:spTgt spid="4"/>
                                            </p:tgtEl>
                                            <p:attrNameLst>
                                              <p:attrName>ppt_x</p:attrName>
                                            </p:attrNameLst>
                                          </p:cBhvr>
                                        </p:anim>
                                        <p:anim from="(-#ppt_h/2)" to="(#ppt_y)" calcmode="lin" valueType="num">
                                          <p:cBhvr>
                                            <p:cTn id="32" dur="500" fill="hold">
                                              <p:stCondLst>
                                                <p:cond delay="0"/>
                                              </p:stCondLst>
                                            </p:cTn>
                                            <p:tgtEl>
                                              <p:spTgt spid="4"/>
                                            </p:tgtEl>
                                            <p:attrNameLst>
                                              <p:attrName>ppt_y</p:attrName>
                                            </p:attrNameLst>
                                          </p:cBhvr>
                                        </p:anim>
                                        <p:animRot by="21600000">
                                          <p:cBhvr>
                                            <p:cTn id="33" dur="500" fill="hold">
                                              <p:stCondLst>
                                                <p:cond delay="0"/>
                                              </p:stCondLst>
                                            </p:cTn>
                                            <p:tgtEl>
                                              <p:spTgt spid="4"/>
                                            </p:tgtEl>
                                            <p:attrNameLst>
                                              <p:attrName>r</p:attrName>
                                            </p:attrNameLst>
                                          </p:cBhvr>
                                        </p:animRot>
                                      </p:childTnLst>
                                    </p:cTn>
                                  </p:par>
                                </p:childTnLst>
                              </p:cTn>
                            </p:par>
                            <p:par>
                              <p:cTn id="34" fill="hold">
                                <p:stCondLst>
                                  <p:cond delay="10500"/>
                                </p:stCondLst>
                                <p:childTnLst>
                                  <p:par>
                                    <p:cTn id="35" presetID="2" presetClass="entr" presetSubtype="8" fill="hold" grpId="0" nodeType="afterEffect" p14:presetBounceEnd="20000">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14:bounceEnd="20000">
                                          <p:cBhvr additive="base">
                                            <p:cTn id="37" dur="500" fill="hold"/>
                                            <p:tgtEl>
                                              <p:spTgt spid="3"/>
                                            </p:tgtEl>
                                            <p:attrNameLst>
                                              <p:attrName>ppt_x</p:attrName>
                                            </p:attrNameLst>
                                          </p:cBhvr>
                                          <p:tavLst>
                                            <p:tav tm="0">
                                              <p:val>
                                                <p:strVal val="0-#ppt_w/2"/>
                                              </p:val>
                                            </p:tav>
                                            <p:tav tm="100000">
                                              <p:val>
                                                <p:strVal val="#ppt_x"/>
                                              </p:val>
                                            </p:tav>
                                          </p:tavLst>
                                        </p:anim>
                                        <p:anim calcmode="lin" valueType="num" p14:bounceEnd="20000">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par>
                              <p:cTn id="39" fill="hold">
                                <p:stCondLst>
                                  <p:cond delay="11000"/>
                                </p:stCondLst>
                                <p:childTnLst>
                                  <p:par>
                                    <p:cTn id="40" presetID="2" presetClass="entr" presetSubtype="8" fill="hold" nodeType="afterEffect" p14:presetBounceEnd="20000">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14:bounceEnd="20000">
                                          <p:cBhvr additive="base">
                                            <p:cTn id="42" dur="500" fill="hold"/>
                                            <p:tgtEl>
                                              <p:spTgt spid="6"/>
                                            </p:tgtEl>
                                            <p:attrNameLst>
                                              <p:attrName>ppt_x</p:attrName>
                                            </p:attrNameLst>
                                          </p:cBhvr>
                                          <p:tavLst>
                                            <p:tav tm="0">
                                              <p:val>
                                                <p:strVal val="0-#ppt_w/2"/>
                                              </p:val>
                                            </p:tav>
                                            <p:tav tm="100000">
                                              <p:val>
                                                <p:strVal val="#ppt_x"/>
                                              </p:val>
                                            </p:tav>
                                          </p:tavLst>
                                        </p:anim>
                                        <p:anim calcmode="lin" valueType="num" p14:bounceEnd="20000">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 presetClass="entr" presetSubtype="0" fill="hold" nodeType="afterEffect">
                                      <p:stCondLst>
                                        <p:cond delay="0"/>
                                      </p:stCondLst>
                                      <p:childTnLst>
                                        <p:set>
                                          <p:cBhvr>
                                            <p:cTn id="6" dur="1" fill="hold">
                                              <p:stCondLst>
                                                <p:cond delay="0"/>
                                              </p:stCondLst>
                                            </p:cTn>
                                            <p:tgtEl>
                                              <p:spTgt spid="7"/>
                                            </p:tgtEl>
                                            <p:attrNameLst>
                                              <p:attrName>style.visibility</p:attrName>
                                            </p:attrNameLst>
                                          </p:cBhvr>
                                          <p:to>
                                            <p:strVal val="visible"/>
                                          </p:to>
                                        </p:set>
                                      </p:childTnLst>
                                    </p:cTn>
                                  </p:par>
                                  <p:par>
                                    <p:cTn id="7" presetID="35" presetClass="path" presetSubtype="0" accel="50000" decel="50000" fill="hold" nodeType="withEffect">
                                      <p:stCondLst>
                                        <p:cond delay="0"/>
                                      </p:stCondLst>
                                      <p:childTnLst>
                                        <p:animMotion origin="layout" path="M 0.21348 0.10602 L -3.63991E-6 0.03264 " pathEditMode="relative" rAng="0" ptsTypes="AA">
                                          <p:cBhvr>
                                            <p:cTn id="8" dur="2000" fill="hold"/>
                                            <p:tgtEl>
                                              <p:spTgt spid="7"/>
                                            </p:tgtEl>
                                            <p:attrNameLst>
                                              <p:attrName>ppt_x</p:attrName>
                                              <p:attrName>ppt_y</p:attrName>
                                            </p:attrNameLst>
                                          </p:cBhvr>
                                          <p:rCtr x="-10680" y="-3681"/>
                                        </p:animMotion>
                                      </p:childTnLst>
                                    </p:cTn>
                                  </p:par>
                                  <p:par>
                                    <p:cTn id="9" presetID="53" presetClass="entr" presetSubtype="16" fill="hold" nodeType="withEffect">
                                      <p:stCondLst>
                                        <p:cond delay="0"/>
                                      </p:stCondLst>
                                      <p:childTnLst>
                                        <p:set>
                                          <p:cBhvr>
                                            <p:cTn id="10" dur="1" fill="hold">
                                              <p:stCondLst>
                                                <p:cond delay="0"/>
                                              </p:stCondLst>
                                            </p:cTn>
                                            <p:tgtEl>
                                              <p:spTgt spid="7"/>
                                            </p:tgtEl>
                                            <p:attrNameLst>
                                              <p:attrName>style.visibility</p:attrName>
                                            </p:attrNameLst>
                                          </p:cBhvr>
                                          <p:to>
                                            <p:strVal val="visible"/>
                                          </p:to>
                                        </p:set>
                                        <p:anim calcmode="lin" valueType="num">
                                          <p:cBhvr>
                                            <p:cTn id="11" dur="2000" fill="hold"/>
                                            <p:tgtEl>
                                              <p:spTgt spid="7"/>
                                            </p:tgtEl>
                                            <p:attrNameLst>
                                              <p:attrName>ppt_w</p:attrName>
                                            </p:attrNameLst>
                                          </p:cBhvr>
                                          <p:tavLst>
                                            <p:tav tm="0">
                                              <p:val>
                                                <p:fltVal val="0"/>
                                              </p:val>
                                            </p:tav>
                                            <p:tav tm="100000">
                                              <p:val>
                                                <p:strVal val="#ppt_w"/>
                                              </p:val>
                                            </p:tav>
                                          </p:tavLst>
                                        </p:anim>
                                        <p:anim calcmode="lin" valueType="num">
                                          <p:cBhvr>
                                            <p:cTn id="12" dur="2000" fill="hold"/>
                                            <p:tgtEl>
                                              <p:spTgt spid="7"/>
                                            </p:tgtEl>
                                            <p:attrNameLst>
                                              <p:attrName>ppt_h</p:attrName>
                                            </p:attrNameLst>
                                          </p:cBhvr>
                                          <p:tavLst>
                                            <p:tav tm="0">
                                              <p:val>
                                                <p:fltVal val="0"/>
                                              </p:val>
                                            </p:tav>
                                            <p:tav tm="100000">
                                              <p:val>
                                                <p:strVal val="#ppt_h"/>
                                              </p:val>
                                            </p:tav>
                                          </p:tavLst>
                                        </p:anim>
                                        <p:animEffect transition="in" filter="fade">
                                          <p:cBhvr>
                                            <p:cTn id="13" dur="2000"/>
                                            <p:tgtEl>
                                              <p:spTgt spid="7"/>
                                            </p:tgtEl>
                                          </p:cBhvr>
                                        </p:animEffect>
                                      </p:childTnLst>
                                    </p:cTn>
                                  </p:par>
                                  <p:par>
                                    <p:cTn id="14" presetID="53" presetClass="entr" presetSubtype="16" fill="hold" nodeType="withEffect">
                                      <p:stCondLst>
                                        <p:cond delay="0"/>
                                      </p:stCondLst>
                                      <p:childTnLst>
                                        <p:set>
                                          <p:cBhvr>
                                            <p:cTn id="15" dur="1" fill="hold">
                                              <p:stCondLst>
                                                <p:cond delay="0"/>
                                              </p:stCondLst>
                                            </p:cTn>
                                            <p:tgtEl>
                                              <p:spTgt spid="8"/>
                                            </p:tgtEl>
                                            <p:attrNameLst>
                                              <p:attrName>style.visibility</p:attrName>
                                            </p:attrNameLst>
                                          </p:cBhvr>
                                          <p:to>
                                            <p:strVal val="visible"/>
                                          </p:to>
                                        </p:set>
                                        <p:anim calcmode="lin" valueType="num">
                                          <p:cBhvr>
                                            <p:cTn id="16" dur="3000" fill="hold"/>
                                            <p:tgtEl>
                                              <p:spTgt spid="8"/>
                                            </p:tgtEl>
                                            <p:attrNameLst>
                                              <p:attrName>ppt_w</p:attrName>
                                            </p:attrNameLst>
                                          </p:cBhvr>
                                          <p:tavLst>
                                            <p:tav tm="0">
                                              <p:val>
                                                <p:fltVal val="0"/>
                                              </p:val>
                                            </p:tav>
                                            <p:tav tm="100000">
                                              <p:val>
                                                <p:strVal val="#ppt_w"/>
                                              </p:val>
                                            </p:tav>
                                          </p:tavLst>
                                        </p:anim>
                                        <p:anim calcmode="lin" valueType="num">
                                          <p:cBhvr>
                                            <p:cTn id="17" dur="3000" fill="hold"/>
                                            <p:tgtEl>
                                              <p:spTgt spid="8"/>
                                            </p:tgtEl>
                                            <p:attrNameLst>
                                              <p:attrName>ppt_h</p:attrName>
                                            </p:attrNameLst>
                                          </p:cBhvr>
                                          <p:tavLst>
                                            <p:tav tm="0">
                                              <p:val>
                                                <p:fltVal val="0"/>
                                              </p:val>
                                            </p:tav>
                                            <p:tav tm="100000">
                                              <p:val>
                                                <p:strVal val="#ppt_h"/>
                                              </p:val>
                                            </p:tav>
                                          </p:tavLst>
                                        </p:anim>
                                        <p:animEffect transition="in" filter="fade">
                                          <p:cBhvr>
                                            <p:cTn id="18" dur="3000"/>
                                            <p:tgtEl>
                                              <p:spTgt spid="8"/>
                                            </p:tgtEl>
                                          </p:cBhvr>
                                        </p:animEffect>
                                      </p:childTnLst>
                                    </p:cTn>
                                  </p:par>
                                </p:childTnLst>
                              </p:cTn>
                            </p:par>
                            <p:par>
                              <p:cTn id="19" fill="hold">
                                <p:stCondLst>
                                  <p:cond delay="3000"/>
                                </p:stCondLst>
                                <p:childTnLst>
                                  <p:par>
                                    <p:cTn id="20" presetID="41" presetClass="entr" presetSubtype="0" fill="hold" grpId="0" nodeType="afterEffect">
                                      <p:stCondLst>
                                        <p:cond delay="0"/>
                                      </p:stCondLst>
                                      <p:iterate type="lt">
                                        <p:tmPct val="10000"/>
                                      </p:iterate>
                                      <p:childTnLst>
                                        <p:set>
                                          <p:cBhvr>
                                            <p:cTn id="21" dur="1" fill="hold">
                                              <p:stCondLst>
                                                <p:cond delay="0"/>
                                              </p:stCondLst>
                                            </p:cTn>
                                            <p:tgtEl>
                                              <p:spTgt spid="2"/>
                                            </p:tgtEl>
                                            <p:attrNameLst>
                                              <p:attrName>style.visibility</p:attrName>
                                            </p:attrNameLst>
                                          </p:cBhvr>
                                          <p:to>
                                            <p:strVal val="visible"/>
                                          </p:to>
                                        </p:set>
                                        <p:anim calcmode="lin" valueType="num">
                                          <p:cBhvr>
                                            <p:cTn id="22" dur="500" fill="hold"/>
                                            <p:tgtEl>
                                              <p:spTgt spid="2"/>
                                            </p:tgtEl>
                                            <p:attrNameLst>
                                              <p:attrName>ppt_x</p:attrName>
                                            </p:attrNameLst>
                                          </p:cBhvr>
                                          <p:tavLst>
                                            <p:tav tm="0">
                                              <p:val>
                                                <p:strVal val="#ppt_x"/>
                                              </p:val>
                                            </p:tav>
                                            <p:tav tm="50000">
                                              <p:val>
                                                <p:strVal val="#ppt_x+.1"/>
                                              </p:val>
                                            </p:tav>
                                            <p:tav tm="100000">
                                              <p:val>
                                                <p:strVal val="#ppt_x"/>
                                              </p:val>
                                            </p:tav>
                                          </p:tavLst>
                                        </p:anim>
                                        <p:anim calcmode="lin" valueType="num">
                                          <p:cBhvr>
                                            <p:cTn id="23" dur="500" fill="hold"/>
                                            <p:tgtEl>
                                              <p:spTgt spid="2"/>
                                            </p:tgtEl>
                                            <p:attrNameLst>
                                              <p:attrName>ppt_y</p:attrName>
                                            </p:attrNameLst>
                                          </p:cBhvr>
                                          <p:tavLst>
                                            <p:tav tm="0">
                                              <p:val>
                                                <p:strVal val="#ppt_y"/>
                                              </p:val>
                                            </p:tav>
                                            <p:tav tm="100000">
                                              <p:val>
                                                <p:strVal val="#ppt_y"/>
                                              </p:val>
                                            </p:tav>
                                          </p:tavLst>
                                        </p:anim>
                                        <p:anim calcmode="lin" valueType="num">
                                          <p:cBhvr>
                                            <p:cTn id="24" dur="500" fill="hold"/>
                                            <p:tgtEl>
                                              <p:spTgt spid="2"/>
                                            </p:tgtEl>
                                            <p:attrNameLst>
                                              <p:attrName>ppt_h</p:attrName>
                                            </p:attrNameLst>
                                          </p:cBhvr>
                                          <p:tavLst>
                                            <p:tav tm="0">
                                              <p:val>
                                                <p:strVal val="#ppt_h/10"/>
                                              </p:val>
                                            </p:tav>
                                            <p:tav tm="50000">
                                              <p:val>
                                                <p:strVal val="#ppt_h+.01"/>
                                              </p:val>
                                            </p:tav>
                                            <p:tav tm="100000">
                                              <p:val>
                                                <p:strVal val="#ppt_h"/>
                                              </p:val>
                                            </p:tav>
                                          </p:tavLst>
                                        </p:anim>
                                        <p:anim calcmode="lin" valueType="num">
                                          <p:cBhvr>
                                            <p:cTn id="25" dur="500" fill="hold"/>
                                            <p:tgtEl>
                                              <p:spTgt spid="2"/>
                                            </p:tgtEl>
                                            <p:attrNameLst>
                                              <p:attrName>ppt_w</p:attrName>
                                            </p:attrNameLst>
                                          </p:cBhvr>
                                          <p:tavLst>
                                            <p:tav tm="0">
                                              <p:val>
                                                <p:strVal val="#ppt_w/10"/>
                                              </p:val>
                                            </p:tav>
                                            <p:tav tm="50000">
                                              <p:val>
                                                <p:strVal val="#ppt_w+.01"/>
                                              </p:val>
                                            </p:tav>
                                            <p:tav tm="100000">
                                              <p:val>
                                                <p:strVal val="#ppt_w"/>
                                              </p:val>
                                            </p:tav>
                                          </p:tavLst>
                                        </p:anim>
                                        <p:animEffect transition="in" filter="fade">
                                          <p:cBhvr>
                                            <p:cTn id="26" dur="500" tmFilter="0,0; .5, 1; 1, 1"/>
                                            <p:tgtEl>
                                              <p:spTgt spid="2"/>
                                            </p:tgtEl>
                                          </p:cBhvr>
                                        </p:animEffect>
                                      </p:childTnLst>
                                    </p:cTn>
                                  </p:par>
                                </p:childTnLst>
                              </p:cTn>
                            </p:par>
                            <p:par>
                              <p:cTn id="27" fill="hold">
                                <p:stCondLst>
                                  <p:cond delay="3700"/>
                                </p:stCondLst>
                                <p:childTnLst>
                                  <p:par>
                                    <p:cTn id="28" presetID="56" presetClass="entr" presetSubtype="0" fill="hold" grpId="0" nodeType="afterEffect">
                                      <p:stCondLst>
                                        <p:cond delay="0"/>
                                      </p:stCondLst>
                                      <p:iterate type="lt">
                                        <p:tmPct val="10000"/>
                                      </p:iterate>
                                      <p:childTnLst>
                                        <p:set>
                                          <p:cBhvr>
                                            <p:cTn id="29" dur="1" fill="hold">
                                              <p:stCondLst>
                                                <p:cond delay="0"/>
                                              </p:stCondLst>
                                            </p:cTn>
                                            <p:tgtEl>
                                              <p:spTgt spid="4"/>
                                            </p:tgtEl>
                                            <p:attrNameLst>
                                              <p:attrName>style.visibility</p:attrName>
                                            </p:attrNameLst>
                                          </p:cBhvr>
                                          <p:to>
                                            <p:strVal val="visible"/>
                                          </p:to>
                                        </p:set>
                                        <p:anim by="(-#ppt_w*2)" calcmode="lin" valueType="num">
                                          <p:cBhvr rctx="PPT">
                                            <p:cTn id="30" dur="250" autoRev="1" fill="hold">
                                              <p:stCondLst>
                                                <p:cond delay="0"/>
                                              </p:stCondLst>
                                            </p:cTn>
                                            <p:tgtEl>
                                              <p:spTgt spid="4"/>
                                            </p:tgtEl>
                                            <p:attrNameLst>
                                              <p:attrName>ppt_w</p:attrName>
                                            </p:attrNameLst>
                                          </p:cBhvr>
                                        </p:anim>
                                        <p:anim by="(#ppt_w*0.50)" calcmode="lin" valueType="num">
                                          <p:cBhvr>
                                            <p:cTn id="31" dur="250" decel="50000" autoRev="1" fill="hold">
                                              <p:stCondLst>
                                                <p:cond delay="0"/>
                                              </p:stCondLst>
                                            </p:cTn>
                                            <p:tgtEl>
                                              <p:spTgt spid="4"/>
                                            </p:tgtEl>
                                            <p:attrNameLst>
                                              <p:attrName>ppt_x</p:attrName>
                                            </p:attrNameLst>
                                          </p:cBhvr>
                                        </p:anim>
                                        <p:anim from="(-#ppt_h/2)" to="(#ppt_y)" calcmode="lin" valueType="num">
                                          <p:cBhvr>
                                            <p:cTn id="32" dur="500" fill="hold">
                                              <p:stCondLst>
                                                <p:cond delay="0"/>
                                              </p:stCondLst>
                                            </p:cTn>
                                            <p:tgtEl>
                                              <p:spTgt spid="4"/>
                                            </p:tgtEl>
                                            <p:attrNameLst>
                                              <p:attrName>ppt_y</p:attrName>
                                            </p:attrNameLst>
                                          </p:cBhvr>
                                        </p:anim>
                                        <p:animRot by="21600000">
                                          <p:cBhvr>
                                            <p:cTn id="33" dur="500" fill="hold">
                                              <p:stCondLst>
                                                <p:cond delay="0"/>
                                              </p:stCondLst>
                                            </p:cTn>
                                            <p:tgtEl>
                                              <p:spTgt spid="4"/>
                                            </p:tgtEl>
                                            <p:attrNameLst>
                                              <p:attrName>r</p:attrName>
                                            </p:attrNameLst>
                                          </p:cBhvr>
                                        </p:animRot>
                                      </p:childTnLst>
                                    </p:cTn>
                                  </p:par>
                                </p:childTnLst>
                              </p:cTn>
                            </p:par>
                            <p:par>
                              <p:cTn id="34" fill="hold">
                                <p:stCondLst>
                                  <p:cond delay="10500"/>
                                </p:stCondLst>
                                <p:childTnLst>
                                  <p:par>
                                    <p:cTn id="35" presetID="2" presetClass="entr" presetSubtype="8" fill="hold" grpId="0" nodeType="afterEffect">
                                      <p:stCondLst>
                                        <p:cond delay="0"/>
                                      </p:stCondLst>
                                      <p:childTnLst>
                                        <p:set>
                                          <p:cBhvr>
                                            <p:cTn id="36" dur="1" fill="hold">
                                              <p:stCondLst>
                                                <p:cond delay="0"/>
                                              </p:stCondLst>
                                            </p:cTn>
                                            <p:tgtEl>
                                              <p:spTgt spid="3"/>
                                            </p:tgtEl>
                                            <p:attrNameLst>
                                              <p:attrName>style.visibility</p:attrName>
                                            </p:attrNameLst>
                                          </p:cBhvr>
                                          <p:to>
                                            <p:strVal val="visible"/>
                                          </p:to>
                                        </p:set>
                                        <p:anim calcmode="lin" valueType="num">
                                          <p:cBhvr additive="base">
                                            <p:cTn id="37" dur="500" fill="hold"/>
                                            <p:tgtEl>
                                              <p:spTgt spid="3"/>
                                            </p:tgtEl>
                                            <p:attrNameLst>
                                              <p:attrName>ppt_x</p:attrName>
                                            </p:attrNameLst>
                                          </p:cBhvr>
                                          <p:tavLst>
                                            <p:tav tm="0">
                                              <p:val>
                                                <p:strVal val="0-#ppt_w/2"/>
                                              </p:val>
                                            </p:tav>
                                            <p:tav tm="100000">
                                              <p:val>
                                                <p:strVal val="#ppt_x"/>
                                              </p:val>
                                            </p:tav>
                                          </p:tavLst>
                                        </p:anim>
                                        <p:anim calcmode="lin" valueType="num">
                                          <p:cBhvr additive="base">
                                            <p:cTn id="38" dur="500" fill="hold"/>
                                            <p:tgtEl>
                                              <p:spTgt spid="3"/>
                                            </p:tgtEl>
                                            <p:attrNameLst>
                                              <p:attrName>ppt_y</p:attrName>
                                            </p:attrNameLst>
                                          </p:cBhvr>
                                          <p:tavLst>
                                            <p:tav tm="0">
                                              <p:val>
                                                <p:strVal val="#ppt_y"/>
                                              </p:val>
                                            </p:tav>
                                            <p:tav tm="100000">
                                              <p:val>
                                                <p:strVal val="#ppt_y"/>
                                              </p:val>
                                            </p:tav>
                                          </p:tavLst>
                                        </p:anim>
                                      </p:childTnLst>
                                    </p:cTn>
                                  </p:par>
                                </p:childTnLst>
                              </p:cTn>
                            </p:par>
                            <p:par>
                              <p:cTn id="39" fill="hold">
                                <p:stCondLst>
                                  <p:cond delay="11000"/>
                                </p:stCondLst>
                                <p:childTnLst>
                                  <p:par>
                                    <p:cTn id="40" presetID="2" presetClass="entr" presetSubtype="8" fill="hold" nodeType="afterEffect">
                                      <p:stCondLst>
                                        <p:cond delay="0"/>
                                      </p:stCondLst>
                                      <p:childTnLst>
                                        <p:set>
                                          <p:cBhvr>
                                            <p:cTn id="41" dur="1" fill="hold">
                                              <p:stCondLst>
                                                <p:cond delay="0"/>
                                              </p:stCondLst>
                                            </p:cTn>
                                            <p:tgtEl>
                                              <p:spTgt spid="6"/>
                                            </p:tgtEl>
                                            <p:attrNameLst>
                                              <p:attrName>style.visibility</p:attrName>
                                            </p:attrNameLst>
                                          </p:cBhvr>
                                          <p:to>
                                            <p:strVal val="visible"/>
                                          </p:to>
                                        </p:set>
                                        <p:anim calcmode="lin" valueType="num">
                                          <p:cBhvr additive="base">
                                            <p:cTn id="42" dur="500" fill="hold"/>
                                            <p:tgtEl>
                                              <p:spTgt spid="6"/>
                                            </p:tgtEl>
                                            <p:attrNameLst>
                                              <p:attrName>ppt_x</p:attrName>
                                            </p:attrNameLst>
                                          </p:cBhvr>
                                          <p:tavLst>
                                            <p:tav tm="0">
                                              <p:val>
                                                <p:strVal val="0-#ppt_w/2"/>
                                              </p:val>
                                            </p:tav>
                                            <p:tav tm="100000">
                                              <p:val>
                                                <p:strVal val="#ppt_x"/>
                                              </p:val>
                                            </p:tav>
                                          </p:tavLst>
                                        </p:anim>
                                        <p:anim calcmode="lin" valueType="num">
                                          <p:cBhvr additive="base">
                                            <p:cTn id="43" dur="500" fill="hold"/>
                                            <p:tgtEl>
                                              <p:spTgt spid="6"/>
                                            </p:tgtEl>
                                            <p:attrNameLst>
                                              <p:attrName>ppt_y</p:attrName>
                                            </p:attrNameLst>
                                          </p:cBhvr>
                                          <p:tavLst>
                                            <p:tav tm="0">
                                              <p:val>
                                                <p:strVal val="#ppt_y"/>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P spid="2" grpId="0"/>
          <p:bldP spid="3" grpId="0" animBg="1"/>
        </p:bldLst>
      </p:timing>
    </mc:Fallback>
  </mc:AlternateContent>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矩形 4"/>
          <p:cNvSpPr/>
          <p:nvPr/>
        </p:nvSpPr>
        <p:spPr>
          <a:xfrm>
            <a:off x="1547667" y="3327835"/>
            <a:ext cx="6455579" cy="1269578"/>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fontAlgn="auto">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2"/>
              </a:rPr>
              <a:t>www.1ppt.com/moban/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行业</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3"/>
              </a:rPr>
              <a:t>www.1ppt.com/hangye/</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节日</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模板：</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4"/>
              </a:rPr>
              <a:t>www.1ppt.com/jieri/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素材下载：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5"/>
              </a:rPr>
              <a:t>www.1ppt.com/sucai/</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背景图片：</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6"/>
              </a:rPr>
              <a:t>www.1ppt.com/beijing/</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图表下载：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7"/>
              </a:rPr>
              <a:t>www.1ppt.com/tubiao/</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优秀</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8"/>
              </a:rPr>
              <a:t>www.1ppt.com/xiazai/</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9"/>
              </a:rPr>
              <a:t>www.1ppt.com/powerpoint</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9"/>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en-US" altLang="zh-CN" sz="1100" dirty="0">
                <a:solidFill>
                  <a:srgbClr val="EEECE1">
                    <a:lumMod val="25000"/>
                  </a:srgbClr>
                </a:solidFill>
                <a:latin typeface="微软雅黑" panose="020B0503020204020204" pitchFamily="34" charset="-122"/>
                <a:ea typeface="微软雅黑" panose="020B0503020204020204" pitchFamily="34" charset="-122"/>
              </a:rPr>
              <a:t>Word</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0"/>
              </a:rPr>
              <a:t>www.1ppt.com/word</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0"/>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Excel</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教程</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1"/>
              </a:rPr>
              <a:t>www.1ppt.com/excel</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1"/>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资料</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2"/>
              </a:rPr>
              <a:t>www.1ppt.com/ziliao/</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PPT</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课件下载：</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3"/>
              </a:rPr>
              <a:t>www.1ppt.com/kejian/</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p>
          <a:p>
            <a:pPr fontAlgn="auto">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范文下载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4"/>
              </a:rPr>
              <a:t>www.1ppt.com/fanwen</a:t>
            </a:r>
            <a:r>
              <a:rPr lang="en-US" altLang="zh-CN" sz="1100" dirty="0">
                <a:solidFill>
                  <a:srgbClr val="EEECE1">
                    <a:lumMod val="25000"/>
                  </a:srgbClr>
                </a:solidFill>
                <a:latin typeface="微软雅黑" panose="020B0503020204020204" pitchFamily="34" charset="-122"/>
                <a:ea typeface="微软雅黑" panose="020B0503020204020204" pitchFamily="34" charset="-122"/>
                <a:hlinkClick r:id="rId14"/>
              </a:rPr>
              <a:t>/</a:t>
            </a:r>
            <a:r>
              <a:rPr lang="en-US" altLang="zh-CN" sz="1100" dirty="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试卷</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5"/>
              </a:rPr>
              <a:t>www.1ppt.com/shiti/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en-US" altLang="zh-CN" sz="1100" dirty="0">
              <a:solidFill>
                <a:srgbClr val="EEECE1">
                  <a:lumMod val="25000"/>
                </a:srgbClr>
              </a:solidFill>
              <a:latin typeface="微软雅黑" panose="020B0503020204020204" pitchFamily="34" charset="-122"/>
              <a:ea typeface="微软雅黑" panose="020B0503020204020204" pitchFamily="34" charset="-122"/>
            </a:endParaRPr>
          </a:p>
          <a:p>
            <a:pPr fontAlgn="auto">
              <a:spcBef>
                <a:spcPts val="0"/>
              </a:spcBef>
              <a:spcAft>
                <a:spcPts val="0"/>
              </a:spcAft>
              <a:buFontTx/>
              <a:buNone/>
            </a:pPr>
            <a:r>
              <a:rPr lang="zh-CN" altLang="en-US" sz="1100" dirty="0">
                <a:solidFill>
                  <a:srgbClr val="EEECE1">
                    <a:lumMod val="25000"/>
                  </a:srgbClr>
                </a:solidFill>
                <a:latin typeface="微软雅黑" panose="020B0503020204020204" pitchFamily="34" charset="-122"/>
                <a:ea typeface="微软雅黑" panose="020B0503020204020204" pitchFamily="34" charset="-122"/>
              </a:rPr>
              <a:t>教案</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下载：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6"/>
              </a:rPr>
              <a:t>www.1ppt.com/jiaoan/</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zh-CN" altLang="en-US" sz="1100" dirty="0">
                <a:solidFill>
                  <a:srgbClr val="EEECE1">
                    <a:lumMod val="25000"/>
                  </a:srgbClr>
                </a:solidFill>
                <a:latin typeface="微软雅黑" panose="020B0503020204020204" pitchFamily="34" charset="-122"/>
                <a:ea typeface="微软雅黑" panose="020B0503020204020204" pitchFamily="34" charset="-122"/>
              </a:rPr>
              <a:t>字体下载</a:t>
            </a:r>
            <a:r>
              <a:rPr lang="zh-CN" altLang="en-US"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hlinkClick r:id="rId17"/>
              </a:rPr>
              <a:t>www.1ppt.com/ziti/</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r>
              <a:rPr lang="en-US" altLang="zh-CN" sz="1100" dirty="0" smtClean="0">
                <a:solidFill>
                  <a:srgbClr val="EEECE1">
                    <a:lumMod val="25000"/>
                  </a:srgbClr>
                </a:solidFill>
                <a:latin typeface="微软雅黑" panose="020B0503020204020204" pitchFamily="34" charset="-122"/>
                <a:ea typeface="微软雅黑" panose="020B0503020204020204" pitchFamily="34" charset="-122"/>
              </a:rPr>
              <a:t>         </a:t>
            </a:r>
            <a:endParaRPr lang="zh-CN" altLang="en-US" sz="1100" dirty="0">
              <a:solidFill>
                <a:srgbClr val="EEECE1">
                  <a:lumMod val="25000"/>
                </a:srgbClr>
              </a:solidFill>
              <a:latin typeface="微软雅黑" panose="020B0503020204020204" pitchFamily="34" charset="-122"/>
              <a:ea typeface="微软雅黑" panose="020B0503020204020204" pitchFamily="34" charset="-122"/>
            </a:endParaRPr>
          </a:p>
        </p:txBody>
      </p:sp>
      <p:sp>
        <p:nvSpPr>
          <p:cNvPr id="3" name="Rectangle 17"/>
          <p:cNvSpPr>
            <a:spLocks noChangeArrowheads="1"/>
          </p:cNvSpPr>
          <p:nvPr/>
        </p:nvSpPr>
        <p:spPr bwMode="gray">
          <a:xfrm>
            <a:off x="0" y="2248707"/>
            <a:ext cx="9144000" cy="1025122"/>
          </a:xfrm>
          <a:prstGeom prst="rect">
            <a:avLst/>
          </a:prstGeom>
          <a:solidFill>
            <a:schemeClr val="tx2">
              <a:lumMod val="75000"/>
            </a:schemeClr>
          </a:solidFill>
          <a:ln w="9525">
            <a:noFill/>
            <a:miter lim="800000"/>
            <a:headEnd/>
            <a:tailEnd/>
          </a:ln>
        </p:spPr>
        <p:txBody>
          <a:bodyPr wrap="none" anchor="ctr"/>
          <a:lstStyle/>
          <a:p>
            <a:pPr fontAlgn="auto">
              <a:spcBef>
                <a:spcPts val="0"/>
              </a:spcBef>
              <a:spcAft>
                <a:spcPts val="0"/>
              </a:spcAft>
              <a:buFontTx/>
              <a:buNone/>
              <a:defRPr/>
            </a:pPr>
            <a:endParaRPr lang="zh-CN" altLang="en-US" kern="0" dirty="0">
              <a:solidFill>
                <a:srgbClr val="005397"/>
              </a:solidFill>
              <a:latin typeface="Arial"/>
              <a:ea typeface="微软雅黑"/>
            </a:endParaRPr>
          </a:p>
        </p:txBody>
      </p:sp>
      <p:pic>
        <p:nvPicPr>
          <p:cNvPr id="10" name="图片 9"/>
          <p:cNvPicPr>
            <a:picLocks noChangeAspect="1"/>
          </p:cNvPicPr>
          <p:nvPr/>
        </p:nvPicPr>
        <p:blipFill>
          <a:blip r:embed="rId18">
            <a:extLst>
              <a:ext uri="{28A0092B-C50C-407E-A947-70E740481C1C}">
                <a14:useLocalDpi xmlns:a14="http://schemas.microsoft.com/office/drawing/2010/main" val="0"/>
              </a:ext>
            </a:extLst>
          </a:blip>
          <a:stretch>
            <a:fillRect/>
          </a:stretch>
        </p:blipFill>
        <p:spPr>
          <a:xfrm>
            <a:off x="820802" y="236386"/>
            <a:ext cx="7711638" cy="2011329"/>
          </a:xfrm>
          <a:prstGeom prst="rect">
            <a:avLst/>
          </a:prstGeom>
          <a:noFill/>
          <a:ln>
            <a:noFill/>
          </a:ln>
        </p:spPr>
      </p:pic>
      <p:sp>
        <p:nvSpPr>
          <p:cNvPr id="15" name="Rectangle 3"/>
          <p:cNvSpPr>
            <a:spLocks noChangeArrowheads="1"/>
          </p:cNvSpPr>
          <p:nvPr/>
        </p:nvSpPr>
        <p:spPr bwMode="auto">
          <a:xfrm>
            <a:off x="468316" y="2323010"/>
            <a:ext cx="4103687" cy="1214009"/>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可以在下列情况使用</a:t>
            </a:r>
            <a:endParaRPr lang="zh-CN" altLang="en-US" sz="1200"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不限次数的用于您个人</a:t>
            </a:r>
            <a:r>
              <a:rPr lang="en-US" altLang="zh-CN" sz="1200" kern="0" dirty="0" smtClean="0">
                <a:solidFill>
                  <a:prstClr val="white"/>
                </a:solidFill>
                <a:latin typeface="微软雅黑" pitchFamily="34" charset="-122"/>
                <a:ea typeface="微软雅黑" pitchFamily="34" charset="-122"/>
              </a:rPr>
              <a:t>/</a:t>
            </a:r>
            <a:r>
              <a:rPr lang="zh-CN" altLang="en-US" sz="1200" kern="0" dirty="0" smtClean="0">
                <a:solidFill>
                  <a:prstClr val="white"/>
                </a:solidFill>
                <a:latin typeface="微软雅黑" pitchFamily="34" charset="-122"/>
                <a:ea typeface="微软雅黑" pitchFamily="34" charset="-122"/>
              </a:rPr>
              <a:t>公司、企业的商业演示。</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拷贝模板中的内容用于其它幻灯片母版中使用。</a:t>
            </a:r>
          </a:p>
        </p:txBody>
      </p:sp>
      <p:sp>
        <p:nvSpPr>
          <p:cNvPr id="16" name="Rectangle 4"/>
          <p:cNvSpPr>
            <a:spLocks noChangeArrowheads="1"/>
          </p:cNvSpPr>
          <p:nvPr/>
        </p:nvSpPr>
        <p:spPr bwMode="auto">
          <a:xfrm>
            <a:off x="4572000" y="2323010"/>
            <a:ext cx="4103688" cy="1160003"/>
          </a:xfrm>
          <a:prstGeom prst="rect">
            <a:avLst/>
          </a:prstGeom>
          <a:noFill/>
          <a:ln w="3175" algn="ctr">
            <a:noFill/>
            <a:prstDash val="dash"/>
            <a:miter lim="800000"/>
            <a:headEnd/>
            <a:tailEnd/>
          </a:ln>
          <a:effectLst/>
          <a:extLst>
            <a:ext uri="{909E8E84-426E-40DD-AFC4-6F175D3DCCD1}">
              <a14:hiddenFill xmlns:a14="http://schemas.microsoft.com/office/drawing/2010/main">
                <a:solidFill>
                  <a:srgbClr val="FFFFFF"/>
                </a:solid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pPr fontAlgn="auto">
              <a:spcBef>
                <a:spcPct val="20000"/>
              </a:spcBef>
              <a:spcAft>
                <a:spcPts val="0"/>
              </a:spcAft>
              <a:buClr>
                <a:srgbClr val="5B8CC1"/>
              </a:buClr>
              <a:buFont typeface="Wingdings" pitchFamily="2" charset="2"/>
              <a:buNone/>
              <a:defRPr/>
            </a:pPr>
            <a:r>
              <a:rPr lang="zh-CN" altLang="en-US" sz="2000" b="1" kern="0" dirty="0" smtClean="0">
                <a:solidFill>
                  <a:prstClr val="white"/>
                </a:solidFill>
                <a:latin typeface="微软雅黑" pitchFamily="34" charset="-122"/>
                <a:ea typeface="微软雅黑" pitchFamily="34" charset="-122"/>
              </a:rPr>
              <a:t>不可以在以下情况使用</a:t>
            </a:r>
            <a:endParaRPr lang="zh-CN" altLang="en-US" sz="1050" b="1" kern="0" dirty="0" smtClean="0">
              <a:solidFill>
                <a:prstClr val="white"/>
              </a:solidFill>
              <a:latin typeface="微软雅黑" pitchFamily="34" charset="-122"/>
              <a:ea typeface="微软雅黑" pitchFamily="34" charset="-122"/>
            </a:endParaRP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用于任何形式的在线付费下载。</a:t>
            </a:r>
          </a:p>
          <a:p>
            <a:pPr fontAlgn="auto">
              <a:lnSpc>
                <a:spcPct val="150000"/>
              </a:lnSpc>
              <a:spcBef>
                <a:spcPts val="0"/>
              </a:spcBef>
              <a:spcAft>
                <a:spcPts val="0"/>
              </a:spcAft>
              <a:buClr>
                <a:srgbClr val="5B8CC1"/>
              </a:buClr>
              <a:buFont typeface="Wingdings" pitchFamily="2" charset="2"/>
              <a:buChar char="n"/>
              <a:defRPr/>
            </a:pPr>
            <a:r>
              <a:rPr lang="zh-CN" altLang="en-US" sz="1200" kern="0" dirty="0" smtClean="0">
                <a:solidFill>
                  <a:prstClr val="white"/>
                </a:solidFill>
                <a:latin typeface="微软雅黑" pitchFamily="34" charset="-122"/>
                <a:ea typeface="微软雅黑" pitchFamily="34" charset="-122"/>
              </a:rPr>
              <a:t>收集整理我们发布的免费资源后，刻录光碟销售。</a:t>
            </a:r>
            <a:endParaRPr lang="zh-CN" altLang="en-GB" sz="1200" kern="0" dirty="0" smtClean="0">
              <a:solidFill>
                <a:prstClr val="white"/>
              </a:solidFill>
              <a:latin typeface="微软雅黑" pitchFamily="34" charset="-122"/>
              <a:ea typeface="微软雅黑" pitchFamily="34" charset="-122"/>
            </a:endParaRPr>
          </a:p>
        </p:txBody>
      </p:sp>
      <p:pic>
        <p:nvPicPr>
          <p:cNvPr id="17" name="Picture 10" descr="png-0644"/>
          <p:cNvPicPr>
            <a:picLocks noChangeAspect="1" noChangeArrowheads="1"/>
          </p:cNvPicPr>
          <p:nvPr/>
        </p:nvPicPr>
        <p:blipFill>
          <a:blip r:embed="rId19">
            <a:extLst>
              <a:ext uri="{28A0092B-C50C-407E-A947-70E740481C1C}">
                <a14:useLocalDpi xmlns:a14="http://schemas.microsoft.com/office/drawing/2010/main" val="0"/>
              </a:ext>
            </a:extLst>
          </a:blip>
          <a:srcRect/>
          <a:stretch>
            <a:fillRect/>
          </a:stretch>
        </p:blipFill>
        <p:spPr bwMode="auto">
          <a:xfrm>
            <a:off x="2915816"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 name="Picture 11" descr="png-0652"/>
          <p:cNvPicPr>
            <a:picLocks noChangeAspect="1" noChangeArrowheads="1"/>
          </p:cNvPicPr>
          <p:nvPr/>
        </p:nvPicPr>
        <p:blipFill>
          <a:blip r:embed="rId20">
            <a:extLst>
              <a:ext uri="{28A0092B-C50C-407E-A947-70E740481C1C}">
                <a14:useLocalDpi xmlns:a14="http://schemas.microsoft.com/office/drawing/2010/main" val="0"/>
              </a:ext>
            </a:extLst>
          </a:blip>
          <a:srcRect/>
          <a:stretch>
            <a:fillRect/>
          </a:stretch>
        </p:blipFill>
        <p:spPr bwMode="auto">
          <a:xfrm>
            <a:off x="7234001" y="2323010"/>
            <a:ext cx="393700" cy="2952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extLst>
      <p:ext uri="{BB962C8B-B14F-4D97-AF65-F5344CB8AC3E}">
        <p14:creationId xmlns:p14="http://schemas.microsoft.com/office/powerpoint/2010/main" val="1697060385"/>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6" name="Freeform 6"/>
          <p:cNvSpPr>
            <a:spLocks/>
          </p:cNvSpPr>
          <p:nvPr/>
        </p:nvSpPr>
        <p:spPr bwMode="auto">
          <a:xfrm>
            <a:off x="0" y="1"/>
            <a:ext cx="641497" cy="1279922"/>
          </a:xfrm>
          <a:custGeom>
            <a:avLst/>
            <a:gdLst>
              <a:gd name="T0" fmla="*/ 1618 w 1618"/>
              <a:gd name="T1" fmla="*/ 1658 h 3226"/>
              <a:gd name="T2" fmla="*/ 0 w 1618"/>
              <a:gd name="T3" fmla="*/ 3226 h 3226"/>
              <a:gd name="T4" fmla="*/ 0 w 1618"/>
              <a:gd name="T5" fmla="*/ 0 h 3226"/>
              <a:gd name="T6" fmla="*/ 667 w 1618"/>
              <a:gd name="T7" fmla="*/ 0 h 3226"/>
              <a:gd name="T8" fmla="*/ 1618 w 1618"/>
              <a:gd name="T9" fmla="*/ 1658 h 3226"/>
            </a:gdLst>
            <a:ahLst/>
            <a:cxnLst>
              <a:cxn ang="0">
                <a:pos x="T0" y="T1"/>
              </a:cxn>
              <a:cxn ang="0">
                <a:pos x="T2" y="T3"/>
              </a:cxn>
              <a:cxn ang="0">
                <a:pos x="T4" y="T5"/>
              </a:cxn>
              <a:cxn ang="0">
                <a:pos x="T6" y="T7"/>
              </a:cxn>
              <a:cxn ang="0">
                <a:pos x="T8" y="T9"/>
              </a:cxn>
            </a:cxnLst>
            <a:rect l="0" t="0" r="r" b="b"/>
            <a:pathLst>
              <a:path w="1618" h="3226">
                <a:moveTo>
                  <a:pt x="1618" y="1658"/>
                </a:moveTo>
                <a:lnTo>
                  <a:pt x="0" y="3226"/>
                </a:lnTo>
                <a:lnTo>
                  <a:pt x="0" y="0"/>
                </a:lnTo>
                <a:lnTo>
                  <a:pt x="667" y="0"/>
                </a:lnTo>
                <a:lnTo>
                  <a:pt x="1618" y="1658"/>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9" name="组合 8"/>
          <p:cNvGrpSpPr/>
          <p:nvPr/>
        </p:nvGrpSpPr>
        <p:grpSpPr>
          <a:xfrm>
            <a:off x="7319484" y="4129087"/>
            <a:ext cx="1824516" cy="1014413"/>
            <a:chOff x="9756775" y="5503863"/>
            <a:chExt cx="2433638" cy="1352550"/>
          </a:xfrm>
        </p:grpSpPr>
        <p:sp>
          <p:nvSpPr>
            <p:cNvPr id="5" name="Freeform 5"/>
            <p:cNvSpPr>
              <a:spLocks/>
            </p:cNvSpPr>
            <p:nvPr/>
          </p:nvSpPr>
          <p:spPr bwMode="auto">
            <a:xfrm>
              <a:off x="10580688" y="6340475"/>
              <a:ext cx="1609725" cy="515938"/>
            </a:xfrm>
            <a:custGeom>
              <a:avLst/>
              <a:gdLst>
                <a:gd name="T0" fmla="*/ 0 w 3042"/>
                <a:gd name="T1" fmla="*/ 975 h 975"/>
                <a:gd name="T2" fmla="*/ 526 w 3042"/>
                <a:gd name="T3" fmla="*/ 534 h 975"/>
                <a:gd name="T4" fmla="*/ 3042 w 3042"/>
                <a:gd name="T5" fmla="*/ 0 h 975"/>
                <a:gd name="T6" fmla="*/ 3042 w 3042"/>
                <a:gd name="T7" fmla="*/ 975 h 975"/>
                <a:gd name="T8" fmla="*/ 0 w 3042"/>
                <a:gd name="T9" fmla="*/ 975 h 975"/>
              </a:gdLst>
              <a:ahLst/>
              <a:cxnLst>
                <a:cxn ang="0">
                  <a:pos x="T0" y="T1"/>
                </a:cxn>
                <a:cxn ang="0">
                  <a:pos x="T2" y="T3"/>
                </a:cxn>
                <a:cxn ang="0">
                  <a:pos x="T4" y="T5"/>
                </a:cxn>
                <a:cxn ang="0">
                  <a:pos x="T6" y="T7"/>
                </a:cxn>
                <a:cxn ang="0">
                  <a:pos x="T8" y="T9"/>
                </a:cxn>
              </a:cxnLst>
              <a:rect l="0" t="0" r="r" b="b"/>
              <a:pathLst>
                <a:path w="3042" h="975">
                  <a:moveTo>
                    <a:pt x="0" y="975"/>
                  </a:moveTo>
                  <a:lnTo>
                    <a:pt x="526" y="534"/>
                  </a:lnTo>
                  <a:lnTo>
                    <a:pt x="3042" y="0"/>
                  </a:lnTo>
                  <a:lnTo>
                    <a:pt x="3042" y="975"/>
                  </a:lnTo>
                  <a:lnTo>
                    <a:pt x="0" y="975"/>
                  </a:lnTo>
                  <a:close/>
                </a:path>
              </a:pathLst>
            </a:custGeom>
            <a:solidFill>
              <a:schemeClr val="tx1"/>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7" name="Line 7"/>
            <p:cNvSpPr>
              <a:spLocks noChangeShapeType="1"/>
            </p:cNvSpPr>
            <p:nvPr/>
          </p:nvSpPr>
          <p:spPr bwMode="auto">
            <a:xfrm flipH="1">
              <a:off x="10580688" y="5503863"/>
              <a:ext cx="1609725" cy="1352550"/>
            </a:xfrm>
            <a:prstGeom prst="line">
              <a:avLst/>
            </a:prstGeom>
            <a:noFill/>
            <a:ln w="12">
              <a:solidFill>
                <a:srgbClr val="C2C1C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sp>
          <p:nvSpPr>
            <p:cNvPr id="8" name="Line 8"/>
            <p:cNvSpPr>
              <a:spLocks noChangeShapeType="1"/>
            </p:cNvSpPr>
            <p:nvPr/>
          </p:nvSpPr>
          <p:spPr bwMode="auto">
            <a:xfrm flipH="1">
              <a:off x="9756775" y="6340475"/>
              <a:ext cx="2433638" cy="515938"/>
            </a:xfrm>
            <a:prstGeom prst="line">
              <a:avLst/>
            </a:prstGeom>
            <a:noFill/>
            <a:ln w="12">
              <a:solidFill>
                <a:srgbClr val="C2C1C1"/>
              </a:solidFill>
              <a:prstDash val="solid"/>
              <a:round/>
              <a:headEnd/>
              <a:tailEnd/>
            </a:ln>
            <a:extLst>
              <a:ext uri="{909E8E84-426E-40DD-AFC4-6F175D3DCCD1}">
                <a14:hiddenFill xmlns:a14="http://schemas.microsoft.com/office/drawing/2010/main">
                  <a:noFill/>
                </a14:hiddenFill>
              </a:ext>
            </a:extLst>
          </p:spPr>
          <p:txBody>
            <a:bodyPr vert="horz" wrap="square" lIns="91440" tIns="45720" rIns="91440" bIns="45720" numCol="1" anchor="t" anchorCtr="0" compatLnSpc="1">
              <a:prstTxWarp prst="textNoShape">
                <a:avLst/>
              </a:prstTxWarp>
            </a:bodyPr>
            <a:lstStyle/>
            <a:p>
              <a:endParaRPr lang="zh-CN" altLang="en-US"/>
            </a:p>
          </p:txBody>
        </p:sp>
      </p:grpSp>
      <p:cxnSp>
        <p:nvCxnSpPr>
          <p:cNvPr id="12" name="直接连接符 11"/>
          <p:cNvCxnSpPr/>
          <p:nvPr/>
        </p:nvCxnSpPr>
        <p:spPr bwMode="auto">
          <a:xfrm>
            <a:off x="685086" y="659975"/>
            <a:ext cx="8182573" cy="0"/>
          </a:xfrm>
          <a:prstGeom prst="line">
            <a:avLst/>
          </a:prstGeom>
          <a:solidFill>
            <a:schemeClr val="accent1"/>
          </a:solidFill>
          <a:ln w="9525" cap="flat" cmpd="sng" algn="ctr">
            <a:solidFill>
              <a:schemeClr val="bg1"/>
            </a:solidFill>
            <a:prstDash val="dash"/>
            <a:round/>
            <a:headEnd type="none" w="med" len="med"/>
            <a:tailEnd type="oval"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grpSp>
        <p:nvGrpSpPr>
          <p:cNvPr id="38" name="组合 37"/>
          <p:cNvGrpSpPr/>
          <p:nvPr/>
        </p:nvGrpSpPr>
        <p:grpSpPr>
          <a:xfrm>
            <a:off x="401902" y="1594932"/>
            <a:ext cx="1571011" cy="2214563"/>
            <a:chOff x="536079" y="2141538"/>
            <a:chExt cx="2095500" cy="2952750"/>
          </a:xfrm>
        </p:grpSpPr>
        <p:sp>
          <p:nvSpPr>
            <p:cNvPr id="39" name="Rectangle 5"/>
            <p:cNvSpPr>
              <a:spLocks noChangeArrowheads="1"/>
            </p:cNvSpPr>
            <p:nvPr/>
          </p:nvSpPr>
          <p:spPr bwMode="auto">
            <a:xfrm>
              <a:off x="710704" y="2141538"/>
              <a:ext cx="1920875" cy="2952750"/>
            </a:xfrm>
            <a:prstGeom prst="rect">
              <a:avLst/>
            </a:prstGeom>
            <a:blipFill>
              <a:blip r:embed="rId3"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0" name="Freeform 6"/>
            <p:cNvSpPr>
              <a:spLocks/>
            </p:cNvSpPr>
            <p:nvPr/>
          </p:nvSpPr>
          <p:spPr bwMode="auto">
            <a:xfrm>
              <a:off x="536079"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1" name="Rectangle 7"/>
            <p:cNvSpPr>
              <a:spLocks noChangeArrowheads="1"/>
            </p:cNvSpPr>
            <p:nvPr/>
          </p:nvSpPr>
          <p:spPr bwMode="auto">
            <a:xfrm>
              <a:off x="536079"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2" name="TextBox 41"/>
            <p:cNvSpPr txBox="1"/>
            <p:nvPr/>
          </p:nvSpPr>
          <p:spPr>
            <a:xfrm>
              <a:off x="553765" y="2284627"/>
              <a:ext cx="1683170" cy="553997"/>
            </a:xfrm>
            <a:prstGeom prst="rect">
              <a:avLst/>
            </a:prstGeom>
            <a:noFill/>
          </p:spPr>
          <p:txBody>
            <a:bodyPr wrap="none" rtlCol="0">
              <a:spAutoFit/>
            </a:bodyPr>
            <a:lstStyle/>
            <a:p>
              <a:r>
                <a:rPr lang="zh-CN" altLang="en-US" sz="2100" b="1" dirty="0">
                  <a:solidFill>
                    <a:srgbClr val="F8F8F8"/>
                  </a:solidFill>
                  <a:latin typeface="+mn-ea"/>
                  <a:ea typeface="+mn-ea"/>
                </a:rPr>
                <a:t>关于我们</a:t>
              </a:r>
            </a:p>
          </p:txBody>
        </p:sp>
        <p:sp>
          <p:nvSpPr>
            <p:cNvPr id="43" name="TextBox 42"/>
            <p:cNvSpPr txBox="1"/>
            <p:nvPr/>
          </p:nvSpPr>
          <p:spPr>
            <a:xfrm>
              <a:off x="553765" y="2708921"/>
              <a:ext cx="1163595" cy="369332"/>
            </a:xfrm>
            <a:prstGeom prst="rect">
              <a:avLst/>
            </a:prstGeom>
            <a:noFill/>
          </p:spPr>
          <p:txBody>
            <a:bodyPr wrap="none" rtlCol="0">
              <a:spAutoFit/>
            </a:bodyPr>
            <a:lstStyle/>
            <a:p>
              <a:r>
                <a:rPr lang="en-US" altLang="zh-CN" sz="1200" i="1" dirty="0">
                  <a:solidFill>
                    <a:srgbClr val="F8F8F8"/>
                  </a:solidFill>
                  <a:latin typeface="+mn-ea"/>
                  <a:ea typeface="+mn-ea"/>
                </a:rPr>
                <a:t>About Us</a:t>
              </a:r>
              <a:endParaRPr lang="zh-CN" altLang="en-US" sz="1200" i="1" dirty="0">
                <a:solidFill>
                  <a:srgbClr val="F8F8F8"/>
                </a:solidFill>
                <a:latin typeface="+mn-ea"/>
                <a:ea typeface="+mn-ea"/>
              </a:endParaRPr>
            </a:p>
          </p:txBody>
        </p:sp>
      </p:grpSp>
      <p:grpSp>
        <p:nvGrpSpPr>
          <p:cNvPr id="44" name="组合 43"/>
          <p:cNvGrpSpPr/>
          <p:nvPr/>
        </p:nvGrpSpPr>
        <p:grpSpPr>
          <a:xfrm>
            <a:off x="2074896" y="1594932"/>
            <a:ext cx="1572201" cy="2214563"/>
            <a:chOff x="2767608" y="2141538"/>
            <a:chExt cx="2097087" cy="2952750"/>
          </a:xfrm>
        </p:grpSpPr>
        <p:sp>
          <p:nvSpPr>
            <p:cNvPr id="45" name="Rectangle 12"/>
            <p:cNvSpPr>
              <a:spLocks noChangeArrowheads="1"/>
            </p:cNvSpPr>
            <p:nvPr/>
          </p:nvSpPr>
          <p:spPr bwMode="auto">
            <a:xfrm>
              <a:off x="2942233" y="2141538"/>
              <a:ext cx="1922462" cy="2952750"/>
            </a:xfrm>
            <a:prstGeom prst="rect">
              <a:avLst/>
            </a:prstGeom>
            <a:blipFill>
              <a:blip r:embed="rId4"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46" name="Freeform 13"/>
            <p:cNvSpPr>
              <a:spLocks/>
            </p:cNvSpPr>
            <p:nvPr/>
          </p:nvSpPr>
          <p:spPr bwMode="auto">
            <a:xfrm>
              <a:off x="276760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7" name="Rectangle 14"/>
            <p:cNvSpPr>
              <a:spLocks noChangeArrowheads="1"/>
            </p:cNvSpPr>
            <p:nvPr/>
          </p:nvSpPr>
          <p:spPr bwMode="auto">
            <a:xfrm>
              <a:off x="276760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48" name="TextBox 47"/>
            <p:cNvSpPr txBox="1"/>
            <p:nvPr/>
          </p:nvSpPr>
          <p:spPr>
            <a:xfrm>
              <a:off x="2791998" y="2284627"/>
              <a:ext cx="1683169" cy="553997"/>
            </a:xfrm>
            <a:prstGeom prst="rect">
              <a:avLst/>
            </a:prstGeom>
            <a:noFill/>
          </p:spPr>
          <p:txBody>
            <a:bodyPr wrap="none" rtlCol="0">
              <a:spAutoFit/>
            </a:bodyPr>
            <a:lstStyle/>
            <a:p>
              <a:r>
                <a:rPr lang="zh-CN" altLang="en-US" sz="2100" b="1" dirty="0">
                  <a:solidFill>
                    <a:srgbClr val="F8F8F8"/>
                  </a:solidFill>
                  <a:latin typeface="+mn-ea"/>
                  <a:ea typeface="+mn-ea"/>
                </a:rPr>
                <a:t>企业荣誉</a:t>
              </a:r>
            </a:p>
          </p:txBody>
        </p:sp>
        <p:sp>
          <p:nvSpPr>
            <p:cNvPr id="49" name="TextBox 48"/>
            <p:cNvSpPr txBox="1"/>
            <p:nvPr/>
          </p:nvSpPr>
          <p:spPr>
            <a:xfrm>
              <a:off x="2791998" y="2708921"/>
              <a:ext cx="966283" cy="369332"/>
            </a:xfrm>
            <a:prstGeom prst="rect">
              <a:avLst/>
            </a:prstGeom>
            <a:noFill/>
          </p:spPr>
          <p:txBody>
            <a:bodyPr wrap="none" rtlCol="0">
              <a:spAutoFit/>
            </a:bodyPr>
            <a:lstStyle/>
            <a:p>
              <a:r>
                <a:rPr lang="en-US" altLang="zh-CN" sz="1200" i="1" dirty="0">
                  <a:solidFill>
                    <a:srgbClr val="F8F8F8"/>
                  </a:solidFill>
                  <a:latin typeface="+mn-ea"/>
                  <a:ea typeface="+mn-ea"/>
                </a:rPr>
                <a:t>Honors</a:t>
              </a:r>
              <a:endParaRPr lang="zh-CN" altLang="en-US" sz="1200" i="1" dirty="0">
                <a:solidFill>
                  <a:srgbClr val="F8F8F8"/>
                </a:solidFill>
                <a:latin typeface="+mn-ea"/>
                <a:ea typeface="+mn-ea"/>
              </a:endParaRPr>
            </a:p>
          </p:txBody>
        </p:sp>
      </p:grpSp>
      <p:grpSp>
        <p:nvGrpSpPr>
          <p:cNvPr id="50" name="组合 49"/>
          <p:cNvGrpSpPr/>
          <p:nvPr/>
        </p:nvGrpSpPr>
        <p:grpSpPr>
          <a:xfrm>
            <a:off x="3748261" y="1594932"/>
            <a:ext cx="1572201" cy="2214563"/>
            <a:chOff x="4999633" y="2141538"/>
            <a:chExt cx="2097087" cy="2952750"/>
          </a:xfrm>
        </p:grpSpPr>
        <p:sp>
          <p:nvSpPr>
            <p:cNvPr id="51" name="Rectangle 19"/>
            <p:cNvSpPr>
              <a:spLocks noChangeArrowheads="1"/>
            </p:cNvSpPr>
            <p:nvPr/>
          </p:nvSpPr>
          <p:spPr bwMode="auto">
            <a:xfrm>
              <a:off x="5174258" y="2141538"/>
              <a:ext cx="1922462" cy="2952750"/>
            </a:xfrm>
            <a:prstGeom prst="rect">
              <a:avLst/>
            </a:prstGeom>
            <a:blipFill>
              <a:blip r:embed="rId5"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2" name="Freeform 20"/>
            <p:cNvSpPr>
              <a:spLocks/>
            </p:cNvSpPr>
            <p:nvPr/>
          </p:nvSpPr>
          <p:spPr bwMode="auto">
            <a:xfrm>
              <a:off x="4999633"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3" name="Rectangle 21"/>
            <p:cNvSpPr>
              <a:spLocks noChangeArrowheads="1"/>
            </p:cNvSpPr>
            <p:nvPr/>
          </p:nvSpPr>
          <p:spPr bwMode="auto">
            <a:xfrm>
              <a:off x="4999633"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4" name="TextBox 53"/>
            <p:cNvSpPr txBox="1"/>
            <p:nvPr/>
          </p:nvSpPr>
          <p:spPr>
            <a:xfrm>
              <a:off x="5002936" y="2284627"/>
              <a:ext cx="1683169" cy="553997"/>
            </a:xfrm>
            <a:prstGeom prst="rect">
              <a:avLst/>
            </a:prstGeom>
            <a:noFill/>
          </p:spPr>
          <p:txBody>
            <a:bodyPr wrap="none" rtlCol="0">
              <a:spAutoFit/>
            </a:bodyPr>
            <a:lstStyle/>
            <a:p>
              <a:r>
                <a:rPr lang="zh-CN" altLang="en-US" sz="2100" b="1" dirty="0">
                  <a:solidFill>
                    <a:srgbClr val="F8F8F8"/>
                  </a:solidFill>
                  <a:latin typeface="+mn-ea"/>
                  <a:ea typeface="+mn-ea"/>
                </a:rPr>
                <a:t>企业团队</a:t>
              </a:r>
            </a:p>
          </p:txBody>
        </p:sp>
        <p:sp>
          <p:nvSpPr>
            <p:cNvPr id="55" name="TextBox 54"/>
            <p:cNvSpPr txBox="1"/>
            <p:nvPr/>
          </p:nvSpPr>
          <p:spPr>
            <a:xfrm>
              <a:off x="5002936" y="2708921"/>
              <a:ext cx="762302" cy="369332"/>
            </a:xfrm>
            <a:prstGeom prst="rect">
              <a:avLst/>
            </a:prstGeom>
            <a:noFill/>
          </p:spPr>
          <p:txBody>
            <a:bodyPr wrap="none" rtlCol="0">
              <a:spAutoFit/>
            </a:bodyPr>
            <a:lstStyle/>
            <a:p>
              <a:r>
                <a:rPr lang="en-US" altLang="zh-CN" sz="1200" i="1" dirty="0">
                  <a:solidFill>
                    <a:srgbClr val="F8F8F8"/>
                  </a:solidFill>
                  <a:latin typeface="+mn-ea"/>
                  <a:ea typeface="+mn-ea"/>
                </a:rPr>
                <a:t>Team</a:t>
              </a:r>
              <a:endParaRPr lang="zh-CN" altLang="en-US" sz="1200" i="1" dirty="0">
                <a:solidFill>
                  <a:srgbClr val="F8F8F8"/>
                </a:solidFill>
                <a:latin typeface="+mn-ea"/>
                <a:ea typeface="+mn-ea"/>
              </a:endParaRPr>
            </a:p>
          </p:txBody>
        </p:sp>
      </p:grpSp>
      <p:grpSp>
        <p:nvGrpSpPr>
          <p:cNvPr id="56" name="组合 55"/>
          <p:cNvGrpSpPr/>
          <p:nvPr/>
        </p:nvGrpSpPr>
        <p:grpSpPr>
          <a:xfrm>
            <a:off x="5421626" y="1594932"/>
            <a:ext cx="1572201" cy="2214563"/>
            <a:chOff x="7231658" y="2141538"/>
            <a:chExt cx="2097087" cy="2952750"/>
          </a:xfrm>
        </p:grpSpPr>
        <p:sp>
          <p:nvSpPr>
            <p:cNvPr id="57" name="Rectangle 26"/>
            <p:cNvSpPr>
              <a:spLocks noChangeArrowheads="1"/>
            </p:cNvSpPr>
            <p:nvPr/>
          </p:nvSpPr>
          <p:spPr bwMode="auto">
            <a:xfrm>
              <a:off x="7406283" y="2141538"/>
              <a:ext cx="1922462" cy="2952750"/>
            </a:xfrm>
            <a:prstGeom prst="rect">
              <a:avLst/>
            </a:prstGeom>
            <a:blipFill>
              <a:blip r:embed="rId6"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58" name="Freeform 27"/>
            <p:cNvSpPr>
              <a:spLocks/>
            </p:cNvSpPr>
            <p:nvPr/>
          </p:nvSpPr>
          <p:spPr bwMode="auto">
            <a:xfrm>
              <a:off x="7231658" y="2284413"/>
              <a:ext cx="169862"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59" name="Rectangle 28"/>
            <p:cNvSpPr>
              <a:spLocks noChangeArrowheads="1"/>
            </p:cNvSpPr>
            <p:nvPr/>
          </p:nvSpPr>
          <p:spPr bwMode="auto">
            <a:xfrm>
              <a:off x="7231658" y="2284413"/>
              <a:ext cx="1673225"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0" name="TextBox 59"/>
            <p:cNvSpPr txBox="1"/>
            <p:nvPr/>
          </p:nvSpPr>
          <p:spPr>
            <a:xfrm>
              <a:off x="7254816" y="2284627"/>
              <a:ext cx="1683169" cy="553997"/>
            </a:xfrm>
            <a:prstGeom prst="rect">
              <a:avLst/>
            </a:prstGeom>
            <a:noFill/>
          </p:spPr>
          <p:txBody>
            <a:bodyPr wrap="none" rtlCol="0">
              <a:spAutoFit/>
            </a:bodyPr>
            <a:lstStyle/>
            <a:p>
              <a:r>
                <a:rPr lang="zh-CN" altLang="en-US" sz="2100" b="1" dirty="0">
                  <a:solidFill>
                    <a:srgbClr val="F8F8F8"/>
                  </a:solidFill>
                  <a:latin typeface="+mn-ea"/>
                  <a:ea typeface="+mn-ea"/>
                </a:rPr>
                <a:t>企业产品</a:t>
              </a:r>
            </a:p>
          </p:txBody>
        </p:sp>
        <p:sp>
          <p:nvSpPr>
            <p:cNvPr id="61" name="TextBox 60"/>
            <p:cNvSpPr txBox="1"/>
            <p:nvPr/>
          </p:nvSpPr>
          <p:spPr>
            <a:xfrm>
              <a:off x="7254816" y="2708921"/>
              <a:ext cx="1015290" cy="369332"/>
            </a:xfrm>
            <a:prstGeom prst="rect">
              <a:avLst/>
            </a:prstGeom>
            <a:noFill/>
          </p:spPr>
          <p:txBody>
            <a:bodyPr wrap="none" rtlCol="0">
              <a:spAutoFit/>
            </a:bodyPr>
            <a:lstStyle/>
            <a:p>
              <a:r>
                <a:rPr lang="en-US" altLang="zh-CN" sz="1200" i="1" dirty="0">
                  <a:solidFill>
                    <a:srgbClr val="F8F8F8"/>
                  </a:solidFill>
                  <a:latin typeface="+mn-ea"/>
                  <a:ea typeface="+mn-ea"/>
                </a:rPr>
                <a:t>Product</a:t>
              </a:r>
              <a:endParaRPr lang="zh-CN" altLang="en-US" sz="1200" i="1" dirty="0">
                <a:solidFill>
                  <a:srgbClr val="F8F8F8"/>
                </a:solidFill>
                <a:latin typeface="+mn-ea"/>
                <a:ea typeface="+mn-ea"/>
              </a:endParaRPr>
            </a:p>
          </p:txBody>
        </p:sp>
      </p:grpSp>
      <p:grpSp>
        <p:nvGrpSpPr>
          <p:cNvPr id="62" name="组合 61"/>
          <p:cNvGrpSpPr/>
          <p:nvPr/>
        </p:nvGrpSpPr>
        <p:grpSpPr>
          <a:xfrm>
            <a:off x="7098866" y="1594932"/>
            <a:ext cx="1571011" cy="2214563"/>
            <a:chOff x="9468852" y="2141538"/>
            <a:chExt cx="2095500" cy="2952750"/>
          </a:xfrm>
        </p:grpSpPr>
        <p:sp>
          <p:nvSpPr>
            <p:cNvPr id="63" name="Rectangle 33"/>
            <p:cNvSpPr>
              <a:spLocks noChangeArrowheads="1"/>
            </p:cNvSpPr>
            <p:nvPr/>
          </p:nvSpPr>
          <p:spPr bwMode="auto">
            <a:xfrm>
              <a:off x="9643477" y="2141538"/>
              <a:ext cx="1920875" cy="2952750"/>
            </a:xfrm>
            <a:prstGeom prst="rect">
              <a:avLst/>
            </a:prstGeom>
            <a:blipFill>
              <a:blip r:embed="rId7" cstate="email">
                <a:extLst>
                  <a:ext uri="{28A0092B-C50C-407E-A947-70E740481C1C}">
                    <a14:useLocalDpi xmlns:a14="http://schemas.microsoft.com/office/drawing/2010/main"/>
                  </a:ext>
                </a:extLst>
              </a:blip>
              <a:stretch>
                <a:fillRect/>
              </a:stretch>
            </a:blipFill>
            <a:ln w="9" cap="flat">
              <a:solidFill>
                <a:schemeClr val="tx1"/>
              </a:solidFill>
              <a:prstDash val="solid"/>
              <a:miter lim="800000"/>
              <a:headEnd/>
              <a:tailEnd/>
            </a:ln>
          </p:spPr>
          <p:txBody>
            <a:bodyPr vert="horz" wrap="square" lIns="91440" tIns="45720" rIns="91440" bIns="45720" numCol="1" anchor="t" anchorCtr="0" compatLnSpc="1">
              <a:prstTxWarp prst="textNoShape">
                <a:avLst/>
              </a:prstTxWarp>
            </a:bodyPr>
            <a:lstStyle/>
            <a:p>
              <a:endParaRPr lang="zh-CN" altLang="en-US"/>
            </a:p>
          </p:txBody>
        </p:sp>
        <p:sp>
          <p:nvSpPr>
            <p:cNvPr id="64" name="Freeform 34"/>
            <p:cNvSpPr>
              <a:spLocks/>
            </p:cNvSpPr>
            <p:nvPr/>
          </p:nvSpPr>
          <p:spPr bwMode="auto">
            <a:xfrm>
              <a:off x="9468852" y="2284413"/>
              <a:ext cx="169863" cy="879862"/>
            </a:xfrm>
            <a:custGeom>
              <a:avLst/>
              <a:gdLst>
                <a:gd name="T0" fmla="*/ 0 w 226"/>
                <a:gd name="T1" fmla="*/ 0 h 952"/>
                <a:gd name="T2" fmla="*/ 226 w 226"/>
                <a:gd name="T3" fmla="*/ 176 h 952"/>
                <a:gd name="T4" fmla="*/ 226 w 226"/>
                <a:gd name="T5" fmla="*/ 952 h 952"/>
                <a:gd name="T6" fmla="*/ 0 w 226"/>
                <a:gd name="T7" fmla="*/ 777 h 952"/>
                <a:gd name="T8" fmla="*/ 0 w 226"/>
                <a:gd name="T9" fmla="*/ 0 h 952"/>
              </a:gdLst>
              <a:ahLst/>
              <a:cxnLst>
                <a:cxn ang="0">
                  <a:pos x="T0" y="T1"/>
                </a:cxn>
                <a:cxn ang="0">
                  <a:pos x="T2" y="T3"/>
                </a:cxn>
                <a:cxn ang="0">
                  <a:pos x="T4" y="T5"/>
                </a:cxn>
                <a:cxn ang="0">
                  <a:pos x="T6" y="T7"/>
                </a:cxn>
                <a:cxn ang="0">
                  <a:pos x="T8" y="T9"/>
                </a:cxn>
              </a:cxnLst>
              <a:rect l="0" t="0" r="r" b="b"/>
              <a:pathLst>
                <a:path w="226" h="952">
                  <a:moveTo>
                    <a:pt x="0" y="0"/>
                  </a:moveTo>
                  <a:lnTo>
                    <a:pt x="226" y="176"/>
                  </a:lnTo>
                  <a:lnTo>
                    <a:pt x="226" y="952"/>
                  </a:lnTo>
                  <a:lnTo>
                    <a:pt x="0" y="777"/>
                  </a:lnTo>
                  <a:lnTo>
                    <a:pt x="0" y="0"/>
                  </a:lnTo>
                  <a:close/>
                </a:path>
              </a:pathLst>
            </a:custGeom>
            <a:solidFill>
              <a:schemeClr val="tx1">
                <a:lumMod val="50000"/>
              </a:schemeClr>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5" name="Rectangle 35"/>
            <p:cNvSpPr>
              <a:spLocks noChangeArrowheads="1"/>
            </p:cNvSpPr>
            <p:nvPr/>
          </p:nvSpPr>
          <p:spPr bwMode="auto">
            <a:xfrm>
              <a:off x="9468852" y="2284413"/>
              <a:ext cx="1671638" cy="718094"/>
            </a:xfrm>
            <a:prstGeom prst="rect">
              <a:avLst/>
            </a:prstGeom>
            <a:solidFill>
              <a:schemeClr val="tx1"/>
            </a:solidFill>
            <a:ln>
              <a:noFill/>
            </a:ln>
            <a:extLs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sp>
          <p:nvSpPr>
            <p:cNvPr id="66" name="TextBox 65"/>
            <p:cNvSpPr txBox="1"/>
            <p:nvPr/>
          </p:nvSpPr>
          <p:spPr>
            <a:xfrm>
              <a:off x="9479401" y="2284627"/>
              <a:ext cx="1683170" cy="553997"/>
            </a:xfrm>
            <a:prstGeom prst="rect">
              <a:avLst/>
            </a:prstGeom>
            <a:noFill/>
          </p:spPr>
          <p:txBody>
            <a:bodyPr wrap="none" rtlCol="0">
              <a:spAutoFit/>
            </a:bodyPr>
            <a:lstStyle/>
            <a:p>
              <a:r>
                <a:rPr lang="zh-CN" altLang="en-US" sz="2100" b="1" dirty="0">
                  <a:solidFill>
                    <a:srgbClr val="F8F8F8"/>
                  </a:solidFill>
                  <a:latin typeface="+mn-ea"/>
                  <a:ea typeface="+mn-ea"/>
                </a:rPr>
                <a:t>企业客户</a:t>
              </a:r>
            </a:p>
          </p:txBody>
        </p:sp>
        <p:sp>
          <p:nvSpPr>
            <p:cNvPr id="67" name="TextBox 66"/>
            <p:cNvSpPr txBox="1"/>
            <p:nvPr/>
          </p:nvSpPr>
          <p:spPr>
            <a:xfrm>
              <a:off x="9479401" y="2708921"/>
              <a:ext cx="812934" cy="369332"/>
            </a:xfrm>
            <a:prstGeom prst="rect">
              <a:avLst/>
            </a:prstGeom>
            <a:noFill/>
          </p:spPr>
          <p:txBody>
            <a:bodyPr wrap="none" rtlCol="0">
              <a:spAutoFit/>
            </a:bodyPr>
            <a:lstStyle/>
            <a:p>
              <a:r>
                <a:rPr lang="en-US" altLang="zh-CN" sz="1200" i="1" dirty="0">
                  <a:solidFill>
                    <a:srgbClr val="F8F8F8"/>
                  </a:solidFill>
                  <a:latin typeface="+mn-ea"/>
                  <a:ea typeface="+mn-ea"/>
                </a:rPr>
                <a:t>Client</a:t>
              </a:r>
              <a:endParaRPr lang="zh-CN" altLang="en-US" sz="1200" i="1" dirty="0">
                <a:solidFill>
                  <a:srgbClr val="F8F8F8"/>
                </a:solidFill>
                <a:latin typeface="+mn-ea"/>
                <a:ea typeface="+mn-ea"/>
              </a:endParaRPr>
            </a:p>
          </p:txBody>
        </p:sp>
      </p:grpSp>
      <p:pic>
        <p:nvPicPr>
          <p:cNvPr id="68" name="图片 67"/>
          <p:cNvPicPr>
            <a:picLocks noChangeAspect="1"/>
          </p:cNvPicPr>
          <p:nvPr/>
        </p:nvPicPr>
        <p:blipFill>
          <a:blip r:embed="rId8" cstate="email">
            <a:extLst>
              <a:ext uri="{28A0092B-C50C-407E-A947-70E740481C1C}">
                <a14:useLocalDpi xmlns:a14="http://schemas.microsoft.com/office/drawing/2010/main"/>
              </a:ext>
            </a:extLst>
          </a:blip>
          <a:stretch>
            <a:fillRect/>
          </a:stretch>
        </p:blipFill>
        <p:spPr>
          <a:xfrm>
            <a:off x="-3047384" y="1606154"/>
            <a:ext cx="2889086" cy="5143500"/>
          </a:xfrm>
          <a:prstGeom prst="rect">
            <a:avLst/>
          </a:prstGeom>
        </p:spPr>
      </p:pic>
      <p:pic>
        <p:nvPicPr>
          <p:cNvPr id="69" name="图片 68"/>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374775" y="5326056"/>
            <a:ext cx="1296015" cy="5143500"/>
          </a:xfrm>
          <a:prstGeom prst="rect">
            <a:avLst/>
          </a:prstGeom>
        </p:spPr>
      </p:pic>
      <p:grpSp>
        <p:nvGrpSpPr>
          <p:cNvPr id="2" name="组合 1"/>
          <p:cNvGrpSpPr/>
          <p:nvPr/>
        </p:nvGrpSpPr>
        <p:grpSpPr>
          <a:xfrm>
            <a:off x="4611546" y="5219973"/>
            <a:ext cx="1262837" cy="1470102"/>
            <a:chOff x="8175797" y="7148487"/>
            <a:chExt cx="1684441" cy="1960137"/>
          </a:xfrm>
        </p:grpSpPr>
        <p:grpSp>
          <p:nvGrpSpPr>
            <p:cNvPr id="71" name="组合 70"/>
            <p:cNvGrpSpPr/>
            <p:nvPr/>
          </p:nvGrpSpPr>
          <p:grpSpPr>
            <a:xfrm>
              <a:off x="8175797" y="7148487"/>
              <a:ext cx="1684436" cy="430888"/>
              <a:chOff x="3276600" y="3624263"/>
              <a:chExt cx="1428585" cy="365440"/>
            </a:xfrm>
          </p:grpSpPr>
          <p:grpSp>
            <p:nvGrpSpPr>
              <p:cNvPr id="87" name="Group 10"/>
              <p:cNvGrpSpPr>
                <a:grpSpLocks/>
              </p:cNvGrpSpPr>
              <p:nvPr/>
            </p:nvGrpSpPr>
            <p:grpSpPr bwMode="auto">
              <a:xfrm>
                <a:off x="3276600" y="3649663"/>
                <a:ext cx="282575" cy="282575"/>
                <a:chOff x="0" y="0"/>
                <a:chExt cx="2494" cy="2494"/>
              </a:xfrm>
            </p:grpSpPr>
            <p:sp>
              <p:nvSpPr>
                <p:cNvPr id="89"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90"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88" name="Text Box 13"/>
              <p:cNvSpPr txBox="1">
                <a:spLocks noChangeArrowheads="1"/>
              </p:cNvSpPr>
              <p:nvPr/>
            </p:nvSpPr>
            <p:spPr bwMode="auto">
              <a:xfrm>
                <a:off x="3625849" y="3624263"/>
                <a:ext cx="1079336"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企业简介</a:t>
                </a:r>
              </a:p>
            </p:txBody>
          </p:sp>
        </p:grpSp>
        <p:grpSp>
          <p:nvGrpSpPr>
            <p:cNvPr id="72" name="组合 71"/>
            <p:cNvGrpSpPr/>
            <p:nvPr/>
          </p:nvGrpSpPr>
          <p:grpSpPr>
            <a:xfrm>
              <a:off x="8175797" y="7524536"/>
              <a:ext cx="1684436" cy="430888"/>
              <a:chOff x="3276600" y="3624263"/>
              <a:chExt cx="1428585" cy="365440"/>
            </a:xfrm>
          </p:grpSpPr>
          <p:grpSp>
            <p:nvGrpSpPr>
              <p:cNvPr id="83" name="Group 10"/>
              <p:cNvGrpSpPr>
                <a:grpSpLocks/>
              </p:cNvGrpSpPr>
              <p:nvPr/>
            </p:nvGrpSpPr>
            <p:grpSpPr bwMode="auto">
              <a:xfrm>
                <a:off x="3276600" y="3649663"/>
                <a:ext cx="282575" cy="282575"/>
                <a:chOff x="0" y="0"/>
                <a:chExt cx="2494" cy="2494"/>
              </a:xfrm>
            </p:grpSpPr>
            <p:sp>
              <p:nvSpPr>
                <p:cNvPr id="8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84" name="Text Box 13"/>
              <p:cNvSpPr txBox="1">
                <a:spLocks noChangeArrowheads="1"/>
              </p:cNvSpPr>
              <p:nvPr/>
            </p:nvSpPr>
            <p:spPr bwMode="auto">
              <a:xfrm>
                <a:off x="3625849" y="3624263"/>
                <a:ext cx="1079336"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发展历程</a:t>
                </a:r>
              </a:p>
            </p:txBody>
          </p:sp>
        </p:grpSp>
        <p:grpSp>
          <p:nvGrpSpPr>
            <p:cNvPr id="73" name="组合 72"/>
            <p:cNvGrpSpPr/>
            <p:nvPr/>
          </p:nvGrpSpPr>
          <p:grpSpPr>
            <a:xfrm>
              <a:off x="8175799" y="7891915"/>
              <a:ext cx="1684436" cy="430888"/>
              <a:chOff x="3276600" y="3624263"/>
              <a:chExt cx="1428585" cy="365440"/>
            </a:xfrm>
          </p:grpSpPr>
          <p:grpSp>
            <p:nvGrpSpPr>
              <p:cNvPr id="79" name="Group 10"/>
              <p:cNvGrpSpPr>
                <a:grpSpLocks/>
              </p:cNvGrpSpPr>
              <p:nvPr/>
            </p:nvGrpSpPr>
            <p:grpSpPr bwMode="auto">
              <a:xfrm>
                <a:off x="3276600" y="3649663"/>
                <a:ext cx="282575" cy="282575"/>
                <a:chOff x="0" y="0"/>
                <a:chExt cx="2494" cy="2494"/>
              </a:xfrm>
            </p:grpSpPr>
            <p:sp>
              <p:nvSpPr>
                <p:cNvPr id="81"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82"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80" name="Text Box 13"/>
              <p:cNvSpPr txBox="1">
                <a:spLocks noChangeArrowheads="1"/>
              </p:cNvSpPr>
              <p:nvPr/>
            </p:nvSpPr>
            <p:spPr bwMode="auto">
              <a:xfrm>
                <a:off x="3625849" y="3624263"/>
                <a:ext cx="1079336"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企业文化</a:t>
                </a:r>
              </a:p>
            </p:txBody>
          </p:sp>
        </p:grpSp>
        <p:grpSp>
          <p:nvGrpSpPr>
            <p:cNvPr id="74" name="组合 73"/>
            <p:cNvGrpSpPr/>
            <p:nvPr/>
          </p:nvGrpSpPr>
          <p:grpSpPr>
            <a:xfrm>
              <a:off x="8175800" y="8299364"/>
              <a:ext cx="1684438" cy="430888"/>
              <a:chOff x="3276600" y="3624263"/>
              <a:chExt cx="1428587" cy="365440"/>
            </a:xfrm>
          </p:grpSpPr>
          <p:grpSp>
            <p:nvGrpSpPr>
              <p:cNvPr id="75" name="Group 10"/>
              <p:cNvGrpSpPr>
                <a:grpSpLocks/>
              </p:cNvGrpSpPr>
              <p:nvPr/>
            </p:nvGrpSpPr>
            <p:grpSpPr bwMode="auto">
              <a:xfrm>
                <a:off x="3276600" y="3649663"/>
                <a:ext cx="282575" cy="282575"/>
                <a:chOff x="0" y="0"/>
                <a:chExt cx="2494" cy="2494"/>
              </a:xfrm>
            </p:grpSpPr>
            <p:sp>
              <p:nvSpPr>
                <p:cNvPr id="77"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78"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76" name="Text Box 13"/>
              <p:cNvSpPr txBox="1">
                <a:spLocks noChangeArrowheads="1"/>
              </p:cNvSpPr>
              <p:nvPr/>
            </p:nvSpPr>
            <p:spPr bwMode="auto">
              <a:xfrm>
                <a:off x="3625850" y="3624263"/>
                <a:ext cx="1079337"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经营业绩</a:t>
                </a:r>
              </a:p>
            </p:txBody>
          </p:sp>
        </p:grpSp>
        <p:grpSp>
          <p:nvGrpSpPr>
            <p:cNvPr id="92" name="组合 91"/>
            <p:cNvGrpSpPr/>
            <p:nvPr/>
          </p:nvGrpSpPr>
          <p:grpSpPr>
            <a:xfrm>
              <a:off x="8175800" y="8677736"/>
              <a:ext cx="1684438" cy="430888"/>
              <a:chOff x="3276600" y="3624263"/>
              <a:chExt cx="1428587" cy="365440"/>
            </a:xfrm>
          </p:grpSpPr>
          <p:grpSp>
            <p:nvGrpSpPr>
              <p:cNvPr id="93" name="Group 10"/>
              <p:cNvGrpSpPr>
                <a:grpSpLocks/>
              </p:cNvGrpSpPr>
              <p:nvPr/>
            </p:nvGrpSpPr>
            <p:grpSpPr bwMode="auto">
              <a:xfrm>
                <a:off x="3276600" y="3649663"/>
                <a:ext cx="282575" cy="282575"/>
                <a:chOff x="0" y="0"/>
                <a:chExt cx="2494" cy="2494"/>
              </a:xfrm>
            </p:grpSpPr>
            <p:sp>
              <p:nvSpPr>
                <p:cNvPr id="95" name="AutoShape 11"/>
                <p:cNvSpPr>
                  <a:spLocks noChangeArrowheads="1"/>
                </p:cNvSpPr>
                <p:nvPr/>
              </p:nvSpPr>
              <p:spPr bwMode="auto">
                <a:xfrm>
                  <a:off x="0" y="0"/>
                  <a:ext cx="2494" cy="2494"/>
                </a:xfrm>
                <a:custGeom>
                  <a:avLst/>
                  <a:gdLst>
                    <a:gd name="G0" fmla="+- 2321 0 0"/>
                    <a:gd name="G1" fmla="+- 21600 0 2321"/>
                    <a:gd name="G2" fmla="+- 21600 0 2321"/>
                    <a:gd name="G3" fmla="*/ G0 2929 10000"/>
                    <a:gd name="G4" fmla="+- 21600 0 G3"/>
                    <a:gd name="G5" fmla="+- 21600 0 G3"/>
                    <a:gd name="T0" fmla="*/ 10800 w 21600"/>
                    <a:gd name="T1" fmla="*/ 0 h 21600"/>
                    <a:gd name="T2" fmla="*/ 3163 w 21600"/>
                    <a:gd name="T3" fmla="*/ 3163 h 21600"/>
                    <a:gd name="T4" fmla="*/ 0 w 21600"/>
                    <a:gd name="T5" fmla="*/ 10800 h 21600"/>
                    <a:gd name="T6" fmla="*/ 3163 w 21600"/>
                    <a:gd name="T7" fmla="*/ 18437 h 21600"/>
                    <a:gd name="T8" fmla="*/ 10800 w 21600"/>
                    <a:gd name="T9" fmla="*/ 21600 h 21600"/>
                    <a:gd name="T10" fmla="*/ 18437 w 21600"/>
                    <a:gd name="T11" fmla="*/ 18437 h 21600"/>
                    <a:gd name="T12" fmla="*/ 21600 w 21600"/>
                    <a:gd name="T13" fmla="*/ 10800 h 21600"/>
                    <a:gd name="T14" fmla="*/ 18437 w 21600"/>
                    <a:gd name="T15" fmla="*/ 3163 h 21600"/>
                    <a:gd name="T16" fmla="*/ 3163 w 21600"/>
                    <a:gd name="T17" fmla="*/ 3163 h 21600"/>
                    <a:gd name="T18" fmla="*/ 18437 w 21600"/>
                    <a:gd name="T19" fmla="*/ 18437 h 21600"/>
                  </a:gdLst>
                  <a:ahLst/>
                  <a:cxnLst>
                    <a:cxn ang="0">
                      <a:pos x="T0" y="T1"/>
                    </a:cxn>
                    <a:cxn ang="0">
                      <a:pos x="T2" y="T3"/>
                    </a:cxn>
                    <a:cxn ang="0">
                      <a:pos x="T4" y="T5"/>
                    </a:cxn>
                    <a:cxn ang="0">
                      <a:pos x="T6" y="T7"/>
                    </a:cxn>
                    <a:cxn ang="0">
                      <a:pos x="T8" y="T9"/>
                    </a:cxn>
                    <a:cxn ang="0">
                      <a:pos x="T10" y="T11"/>
                    </a:cxn>
                    <a:cxn ang="0">
                      <a:pos x="T12" y="T13"/>
                    </a:cxn>
                    <a:cxn ang="0">
                      <a:pos x="T14" y="T15"/>
                    </a:cxn>
                  </a:cxnLst>
                  <a:rect l="T16" t="T17" r="T18" b="T19"/>
                  <a:pathLst>
                    <a:path w="21600" h="21600">
                      <a:moveTo>
                        <a:pt x="0" y="10800"/>
                      </a:moveTo>
                      <a:cubicBezTo>
                        <a:pt x="0" y="4835"/>
                        <a:pt x="4835" y="0"/>
                        <a:pt x="10800" y="0"/>
                      </a:cubicBezTo>
                      <a:cubicBezTo>
                        <a:pt x="16765" y="0"/>
                        <a:pt x="21600" y="4835"/>
                        <a:pt x="21600" y="10800"/>
                      </a:cubicBezTo>
                      <a:cubicBezTo>
                        <a:pt x="21600" y="16765"/>
                        <a:pt x="16765" y="21600"/>
                        <a:pt x="10800" y="21600"/>
                      </a:cubicBezTo>
                      <a:cubicBezTo>
                        <a:pt x="4835" y="21600"/>
                        <a:pt x="0" y="16765"/>
                        <a:pt x="0" y="10800"/>
                      </a:cubicBezTo>
                      <a:close/>
                      <a:moveTo>
                        <a:pt x="2321" y="10800"/>
                      </a:moveTo>
                      <a:cubicBezTo>
                        <a:pt x="2321" y="15483"/>
                        <a:pt x="6117" y="19279"/>
                        <a:pt x="10800" y="19279"/>
                      </a:cubicBezTo>
                      <a:cubicBezTo>
                        <a:pt x="15483" y="19279"/>
                        <a:pt x="19279" y="15483"/>
                        <a:pt x="19279" y="10800"/>
                      </a:cubicBezTo>
                      <a:cubicBezTo>
                        <a:pt x="19279" y="6117"/>
                        <a:pt x="15483" y="2321"/>
                        <a:pt x="10800" y="2321"/>
                      </a:cubicBezTo>
                      <a:cubicBezTo>
                        <a:pt x="6117" y="2321"/>
                        <a:pt x="2321" y="6117"/>
                        <a:pt x="2321" y="10800"/>
                      </a:cubicBezTo>
                      <a:close/>
                    </a:path>
                  </a:pathLst>
                </a:custGeom>
                <a:solidFill>
                  <a:schemeClr val="tx1"/>
                </a:solidFill>
                <a:ln>
                  <a:noFill/>
                </a:ln>
                <a:effectLst/>
                <a:extLs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sp>
              <p:nvSpPr>
                <p:cNvPr id="96" name="AutoShape 12"/>
                <p:cNvSpPr>
                  <a:spLocks noChangeArrowheads="1"/>
                </p:cNvSpPr>
                <p:nvPr/>
              </p:nvSpPr>
              <p:spPr bwMode="auto">
                <a:xfrm rot="5400000">
                  <a:off x="646" y="574"/>
                  <a:ext cx="1632" cy="1283"/>
                </a:xfrm>
                <a:prstGeom prst="triangle">
                  <a:avLst>
                    <a:gd name="adj" fmla="val 50000"/>
                  </a:avLst>
                </a:prstGeom>
                <a:solidFill>
                  <a:schemeClr val="tx1"/>
                </a:solidFill>
                <a:ln>
                  <a:noFill/>
                </a:ln>
                <a:effectLst/>
                <a:extLs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nchor="ctr"/>
                <a:lstStyle/>
                <a:p>
                  <a:endParaRPr lang="zh-CN" altLang="en-US" sz="1500">
                    <a:solidFill>
                      <a:schemeClr val="bg1"/>
                    </a:solidFill>
                  </a:endParaRPr>
                </a:p>
              </p:txBody>
            </p:sp>
          </p:grpSp>
          <p:sp>
            <p:nvSpPr>
              <p:cNvPr id="94" name="Text Box 13"/>
              <p:cNvSpPr txBox="1">
                <a:spLocks noChangeArrowheads="1"/>
              </p:cNvSpPr>
              <p:nvPr/>
            </p:nvSpPr>
            <p:spPr bwMode="auto">
              <a:xfrm>
                <a:off x="3625850" y="3624263"/>
                <a:ext cx="1079337" cy="36544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p>
                <a:r>
                  <a:rPr lang="zh-CN" altLang="en-US" sz="1500" dirty="0">
                    <a:solidFill>
                      <a:schemeClr val="bg1"/>
                    </a:solidFill>
                    <a:ea typeface="微软雅黑" pitchFamily="34" charset="-122"/>
                  </a:rPr>
                  <a:t>企业资源</a:t>
                </a:r>
              </a:p>
            </p:txBody>
          </p:sp>
        </p:grpSp>
      </p:grpSp>
      <p:pic>
        <p:nvPicPr>
          <p:cNvPr id="91" name="图片 90"/>
          <p:cNvPicPr>
            <a:picLocks noChangeAspect="1"/>
          </p:cNvPicPr>
          <p:nvPr/>
        </p:nvPicPr>
        <p:blipFill>
          <a:blip r:embed="rId9" cstate="email">
            <a:extLst>
              <a:ext uri="{28A0092B-C50C-407E-A947-70E740481C1C}">
                <a14:useLocalDpi xmlns:a14="http://schemas.microsoft.com/office/drawing/2010/main"/>
              </a:ext>
            </a:extLst>
          </a:blip>
          <a:stretch>
            <a:fillRect/>
          </a:stretch>
        </p:blipFill>
        <p:spPr>
          <a:xfrm>
            <a:off x="4189284" y="5884775"/>
            <a:ext cx="1296015" cy="5143500"/>
          </a:xfrm>
          <a:prstGeom prst="rect">
            <a:avLst/>
          </a:prstGeom>
        </p:spPr>
      </p:pic>
      <p:sp>
        <p:nvSpPr>
          <p:cNvPr id="70" name="Text Box 2"/>
          <p:cNvSpPr txBox="1">
            <a:spLocks noChangeArrowheads="1"/>
          </p:cNvSpPr>
          <p:nvPr/>
        </p:nvSpPr>
        <p:spPr bwMode="auto">
          <a:xfrm>
            <a:off x="7140025" y="242959"/>
            <a:ext cx="833112" cy="43858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68562" tIns="34281" rIns="68562" bIns="34281">
            <a:spAutoFit/>
          </a:bodyPr>
          <a:lstStyle/>
          <a:p>
            <a:r>
              <a:rPr lang="zh-CN" altLang="en-US" sz="2400" dirty="0">
                <a:solidFill>
                  <a:schemeClr val="bg1"/>
                </a:solidFill>
                <a:latin typeface="微软雅黑" pitchFamily="34" charset="-122"/>
                <a:ea typeface="微软雅黑" pitchFamily="34" charset="-122"/>
              </a:rPr>
              <a:t>目录</a:t>
            </a:r>
          </a:p>
        </p:txBody>
      </p:sp>
      <p:sp>
        <p:nvSpPr>
          <p:cNvPr id="97" name="Text Box 4"/>
          <p:cNvSpPr txBox="1">
            <a:spLocks noChangeArrowheads="1"/>
          </p:cNvSpPr>
          <p:nvPr/>
        </p:nvSpPr>
        <p:spPr bwMode="auto">
          <a:xfrm>
            <a:off x="7812567" y="358375"/>
            <a:ext cx="938833" cy="32316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68562" tIns="34281" rIns="68562" bIns="34281">
            <a:spAutoFit/>
          </a:bodyPr>
          <a:lstStyle/>
          <a:p>
            <a:r>
              <a:rPr lang="zh-CN" altLang="en-US" sz="1600" dirty="0">
                <a:solidFill>
                  <a:schemeClr val="bg1"/>
                </a:solidFill>
              </a:rPr>
              <a:t>contents</a:t>
            </a:r>
          </a:p>
        </p:txBody>
      </p:sp>
    </p:spTree>
    <p:extLst>
      <p:ext uri="{BB962C8B-B14F-4D97-AF65-F5344CB8AC3E}">
        <p14:creationId xmlns:p14="http://schemas.microsoft.com/office/powerpoint/2010/main" val="3432676032"/>
      </p:ext>
    </p:extLst>
  </p:cSld>
  <p:clrMapOvr>
    <a:masterClrMapping/>
  </p:clrMapOvr>
  <mc:AlternateContent xmlns:mc="http://schemas.openxmlformats.org/markup-compatibility/2006" xmlns:p14="http://schemas.microsoft.com/office/powerpoint/2010/main">
    <mc:Choice Requires="p14">
      <p:transition p14:dur="0" advTm="5446"/>
    </mc:Choice>
    <mc:Fallback xmlns="">
      <p:transition advTm="5446"/>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63" presetClass="path" presetSubtype="0" accel="50000" decel="50000" fill="hold" nodeType="afterEffect">
                                  <p:stCondLst>
                                    <p:cond delay="0"/>
                                  </p:stCondLst>
                                  <p:childTnLst>
                                    <p:animMotion origin="layout" path="M -3.61093E-6 1.48148E-6 L 1.44229 0.18889 " pathEditMode="relative" rAng="0" ptsTypes="AA">
                                      <p:cBhvr>
                                        <p:cTn id="6" dur="1400" fill="hold"/>
                                        <p:tgtEl>
                                          <p:spTgt spid="68"/>
                                        </p:tgtEl>
                                        <p:attrNameLst>
                                          <p:attrName>ppt_x</p:attrName>
                                          <p:attrName>ppt_y</p:attrName>
                                        </p:attrNameLst>
                                      </p:cBhvr>
                                      <p:rCtr x="72115" y="9444"/>
                                    </p:animMotion>
                                  </p:childTnLst>
                                </p:cTn>
                              </p:par>
                              <p:par>
                                <p:cTn id="7" presetID="2" presetClass="exit" presetSubtype="6" fill="hold" nodeType="withEffect">
                                  <p:stCondLst>
                                    <p:cond delay="400"/>
                                  </p:stCondLst>
                                  <p:childTnLst>
                                    <p:anim calcmode="lin" valueType="num">
                                      <p:cBhvr additive="base">
                                        <p:cTn id="8" dur="1000"/>
                                        <p:tgtEl>
                                          <p:spTgt spid="44"/>
                                        </p:tgtEl>
                                        <p:attrNameLst>
                                          <p:attrName>ppt_x</p:attrName>
                                        </p:attrNameLst>
                                      </p:cBhvr>
                                      <p:tavLst>
                                        <p:tav tm="0">
                                          <p:val>
                                            <p:strVal val="ppt_x"/>
                                          </p:val>
                                        </p:tav>
                                        <p:tav tm="100000">
                                          <p:val>
                                            <p:strVal val="1+ppt_w/2"/>
                                          </p:val>
                                        </p:tav>
                                      </p:tavLst>
                                    </p:anim>
                                    <p:anim calcmode="lin" valueType="num">
                                      <p:cBhvr additive="base">
                                        <p:cTn id="9" dur="1000"/>
                                        <p:tgtEl>
                                          <p:spTgt spid="44"/>
                                        </p:tgtEl>
                                        <p:attrNameLst>
                                          <p:attrName>ppt_y</p:attrName>
                                        </p:attrNameLst>
                                      </p:cBhvr>
                                      <p:tavLst>
                                        <p:tav tm="0">
                                          <p:val>
                                            <p:strVal val="ppt_y"/>
                                          </p:val>
                                        </p:tav>
                                        <p:tav tm="100000">
                                          <p:val>
                                            <p:strVal val="1+ppt_h/2"/>
                                          </p:val>
                                        </p:tav>
                                      </p:tavLst>
                                    </p:anim>
                                    <p:set>
                                      <p:cBhvr>
                                        <p:cTn id="10" dur="1" fill="hold">
                                          <p:stCondLst>
                                            <p:cond delay="999"/>
                                          </p:stCondLst>
                                        </p:cTn>
                                        <p:tgtEl>
                                          <p:spTgt spid="44"/>
                                        </p:tgtEl>
                                        <p:attrNameLst>
                                          <p:attrName>style.visibility</p:attrName>
                                        </p:attrNameLst>
                                      </p:cBhvr>
                                      <p:to>
                                        <p:strVal val="hidden"/>
                                      </p:to>
                                    </p:set>
                                  </p:childTnLst>
                                </p:cTn>
                              </p:par>
                              <p:par>
                                <p:cTn id="11" presetID="2" presetClass="exit" presetSubtype="6" fill="hold" nodeType="withEffect">
                                  <p:stCondLst>
                                    <p:cond delay="600"/>
                                  </p:stCondLst>
                                  <p:childTnLst>
                                    <p:anim calcmode="lin" valueType="num">
                                      <p:cBhvr additive="base">
                                        <p:cTn id="12" dur="800"/>
                                        <p:tgtEl>
                                          <p:spTgt spid="50"/>
                                        </p:tgtEl>
                                        <p:attrNameLst>
                                          <p:attrName>ppt_x</p:attrName>
                                        </p:attrNameLst>
                                      </p:cBhvr>
                                      <p:tavLst>
                                        <p:tav tm="0">
                                          <p:val>
                                            <p:strVal val="ppt_x"/>
                                          </p:val>
                                        </p:tav>
                                        <p:tav tm="100000">
                                          <p:val>
                                            <p:strVal val="1+ppt_w/2"/>
                                          </p:val>
                                        </p:tav>
                                      </p:tavLst>
                                    </p:anim>
                                    <p:anim calcmode="lin" valueType="num">
                                      <p:cBhvr additive="base">
                                        <p:cTn id="13" dur="800"/>
                                        <p:tgtEl>
                                          <p:spTgt spid="50"/>
                                        </p:tgtEl>
                                        <p:attrNameLst>
                                          <p:attrName>ppt_y</p:attrName>
                                        </p:attrNameLst>
                                      </p:cBhvr>
                                      <p:tavLst>
                                        <p:tav tm="0">
                                          <p:val>
                                            <p:strVal val="ppt_y"/>
                                          </p:val>
                                        </p:tav>
                                        <p:tav tm="100000">
                                          <p:val>
                                            <p:strVal val="1+ppt_h/2"/>
                                          </p:val>
                                        </p:tav>
                                      </p:tavLst>
                                    </p:anim>
                                    <p:set>
                                      <p:cBhvr>
                                        <p:cTn id="14" dur="1" fill="hold">
                                          <p:stCondLst>
                                            <p:cond delay="799"/>
                                          </p:stCondLst>
                                        </p:cTn>
                                        <p:tgtEl>
                                          <p:spTgt spid="50"/>
                                        </p:tgtEl>
                                        <p:attrNameLst>
                                          <p:attrName>style.visibility</p:attrName>
                                        </p:attrNameLst>
                                      </p:cBhvr>
                                      <p:to>
                                        <p:strVal val="hidden"/>
                                      </p:to>
                                    </p:set>
                                  </p:childTnLst>
                                </p:cTn>
                              </p:par>
                              <p:par>
                                <p:cTn id="15" presetID="2" presetClass="exit" presetSubtype="6" fill="hold" nodeType="withEffect">
                                  <p:stCondLst>
                                    <p:cond delay="800"/>
                                  </p:stCondLst>
                                  <p:childTnLst>
                                    <p:anim calcmode="lin" valueType="num">
                                      <p:cBhvr additive="base">
                                        <p:cTn id="16" dur="600"/>
                                        <p:tgtEl>
                                          <p:spTgt spid="56"/>
                                        </p:tgtEl>
                                        <p:attrNameLst>
                                          <p:attrName>ppt_x</p:attrName>
                                        </p:attrNameLst>
                                      </p:cBhvr>
                                      <p:tavLst>
                                        <p:tav tm="0">
                                          <p:val>
                                            <p:strVal val="ppt_x"/>
                                          </p:val>
                                        </p:tav>
                                        <p:tav tm="100000">
                                          <p:val>
                                            <p:strVal val="1+ppt_w/2"/>
                                          </p:val>
                                        </p:tav>
                                      </p:tavLst>
                                    </p:anim>
                                    <p:anim calcmode="lin" valueType="num">
                                      <p:cBhvr additive="base">
                                        <p:cTn id="17" dur="600"/>
                                        <p:tgtEl>
                                          <p:spTgt spid="56"/>
                                        </p:tgtEl>
                                        <p:attrNameLst>
                                          <p:attrName>ppt_y</p:attrName>
                                        </p:attrNameLst>
                                      </p:cBhvr>
                                      <p:tavLst>
                                        <p:tav tm="0">
                                          <p:val>
                                            <p:strVal val="ppt_y"/>
                                          </p:val>
                                        </p:tav>
                                        <p:tav tm="100000">
                                          <p:val>
                                            <p:strVal val="1+ppt_h/2"/>
                                          </p:val>
                                        </p:tav>
                                      </p:tavLst>
                                    </p:anim>
                                    <p:set>
                                      <p:cBhvr>
                                        <p:cTn id="18" dur="1" fill="hold">
                                          <p:stCondLst>
                                            <p:cond delay="599"/>
                                          </p:stCondLst>
                                        </p:cTn>
                                        <p:tgtEl>
                                          <p:spTgt spid="56"/>
                                        </p:tgtEl>
                                        <p:attrNameLst>
                                          <p:attrName>style.visibility</p:attrName>
                                        </p:attrNameLst>
                                      </p:cBhvr>
                                      <p:to>
                                        <p:strVal val="hidden"/>
                                      </p:to>
                                    </p:set>
                                  </p:childTnLst>
                                </p:cTn>
                              </p:par>
                              <p:par>
                                <p:cTn id="19" presetID="2" presetClass="exit" presetSubtype="6" fill="hold" nodeType="withEffect">
                                  <p:stCondLst>
                                    <p:cond delay="1000"/>
                                  </p:stCondLst>
                                  <p:childTnLst>
                                    <p:anim calcmode="lin" valueType="num">
                                      <p:cBhvr additive="base">
                                        <p:cTn id="20" dur="400"/>
                                        <p:tgtEl>
                                          <p:spTgt spid="62"/>
                                        </p:tgtEl>
                                        <p:attrNameLst>
                                          <p:attrName>ppt_x</p:attrName>
                                        </p:attrNameLst>
                                      </p:cBhvr>
                                      <p:tavLst>
                                        <p:tav tm="0">
                                          <p:val>
                                            <p:strVal val="ppt_x"/>
                                          </p:val>
                                        </p:tav>
                                        <p:tav tm="100000">
                                          <p:val>
                                            <p:strVal val="1+ppt_w/2"/>
                                          </p:val>
                                        </p:tav>
                                      </p:tavLst>
                                    </p:anim>
                                    <p:anim calcmode="lin" valueType="num">
                                      <p:cBhvr additive="base">
                                        <p:cTn id="21" dur="400"/>
                                        <p:tgtEl>
                                          <p:spTgt spid="62"/>
                                        </p:tgtEl>
                                        <p:attrNameLst>
                                          <p:attrName>ppt_y</p:attrName>
                                        </p:attrNameLst>
                                      </p:cBhvr>
                                      <p:tavLst>
                                        <p:tav tm="0">
                                          <p:val>
                                            <p:strVal val="ppt_y"/>
                                          </p:val>
                                        </p:tav>
                                        <p:tav tm="100000">
                                          <p:val>
                                            <p:strVal val="1+ppt_h/2"/>
                                          </p:val>
                                        </p:tav>
                                      </p:tavLst>
                                    </p:anim>
                                    <p:set>
                                      <p:cBhvr>
                                        <p:cTn id="22" dur="1" fill="hold">
                                          <p:stCondLst>
                                            <p:cond delay="399"/>
                                          </p:stCondLst>
                                        </p:cTn>
                                        <p:tgtEl>
                                          <p:spTgt spid="62"/>
                                        </p:tgtEl>
                                        <p:attrNameLst>
                                          <p:attrName>style.visibility</p:attrName>
                                        </p:attrNameLst>
                                      </p:cBhvr>
                                      <p:to>
                                        <p:strVal val="hidden"/>
                                      </p:to>
                                    </p:set>
                                  </p:childTnLst>
                                </p:cTn>
                              </p:par>
                            </p:childTnLst>
                          </p:cTn>
                        </p:par>
                        <p:par>
                          <p:cTn id="23" fill="hold">
                            <p:stCondLst>
                              <p:cond delay="1400"/>
                            </p:stCondLst>
                            <p:childTnLst>
                              <p:par>
                                <p:cTn id="24" presetID="64" presetClass="path" presetSubtype="0" accel="50000" decel="50000" fill="hold" nodeType="afterEffect">
                                  <p:stCondLst>
                                    <p:cond delay="0"/>
                                  </p:stCondLst>
                                  <p:childTnLst>
                                    <p:animMotion origin="layout" path="M 3.81262E-6 3.33333E-6 L 3.81262E-6 -0.59445 " pathEditMode="relative" rAng="0" ptsTypes="AA">
                                      <p:cBhvr>
                                        <p:cTn id="25" dur="500" fill="hold"/>
                                        <p:tgtEl>
                                          <p:spTgt spid="69"/>
                                        </p:tgtEl>
                                        <p:attrNameLst>
                                          <p:attrName>ppt_x</p:attrName>
                                          <p:attrName>ppt_y</p:attrName>
                                        </p:attrNameLst>
                                      </p:cBhvr>
                                      <p:rCtr x="0" y="-29722"/>
                                    </p:animMotion>
                                  </p:childTnLst>
                                </p:cTn>
                              </p:par>
                            </p:childTnLst>
                          </p:cTn>
                        </p:par>
                        <p:par>
                          <p:cTn id="26" fill="hold">
                            <p:stCondLst>
                              <p:cond delay="1900"/>
                            </p:stCondLst>
                            <p:childTnLst>
                              <p:par>
                                <p:cTn id="27" presetID="63" presetClass="path" presetSubtype="0" accel="50000" decel="50000" fill="hold" nodeType="afterEffect">
                                  <p:stCondLst>
                                    <p:cond delay="0"/>
                                  </p:stCondLst>
                                  <p:childTnLst>
                                    <p:animMotion origin="layout" path="M 4.17588E-7 -2.96296E-6 L 0.26955 -2.96296E-6 " pathEditMode="relative" rAng="0" ptsTypes="AA">
                                      <p:cBhvr>
                                        <p:cTn id="28" dur="1000" fill="hold"/>
                                        <p:tgtEl>
                                          <p:spTgt spid="38"/>
                                        </p:tgtEl>
                                        <p:attrNameLst>
                                          <p:attrName>ppt_x</p:attrName>
                                          <p:attrName>ppt_y</p:attrName>
                                        </p:attrNameLst>
                                      </p:cBhvr>
                                      <p:rCtr x="13477" y="0"/>
                                    </p:animMotion>
                                  </p:childTnLst>
                                </p:cTn>
                              </p:par>
                              <p:par>
                                <p:cTn id="29" presetID="63" presetClass="path" presetSubtype="0" accel="50000" decel="50000" fill="hold" nodeType="withEffect">
                                  <p:stCondLst>
                                    <p:cond delay="0"/>
                                  </p:stCondLst>
                                  <p:childTnLst>
                                    <p:animMotion origin="layout" path="M 1.04167E-6 -0.59445 L 0.25846 -0.59445 " pathEditMode="relative" rAng="0" ptsTypes="AA">
                                      <p:cBhvr>
                                        <p:cTn id="30" dur="1000" fill="hold"/>
                                        <p:tgtEl>
                                          <p:spTgt spid="69"/>
                                        </p:tgtEl>
                                        <p:attrNameLst>
                                          <p:attrName>ppt_x</p:attrName>
                                          <p:attrName>ppt_y</p:attrName>
                                        </p:attrNameLst>
                                      </p:cBhvr>
                                      <p:rCtr x="12917" y="0"/>
                                    </p:animMotion>
                                  </p:childTnLst>
                                </p:cTn>
                              </p:par>
                            </p:childTnLst>
                          </p:cTn>
                        </p:par>
                        <p:par>
                          <p:cTn id="31" fill="hold">
                            <p:stCondLst>
                              <p:cond delay="2900"/>
                            </p:stCondLst>
                            <p:childTnLst>
                              <p:par>
                                <p:cTn id="32" presetID="2" presetClass="exit" presetSubtype="4" fill="hold" nodeType="afterEffect">
                                  <p:stCondLst>
                                    <p:cond delay="0"/>
                                  </p:stCondLst>
                                  <p:childTnLst>
                                    <p:anim calcmode="lin" valueType="num">
                                      <p:cBhvr additive="base">
                                        <p:cTn id="33" dur="500"/>
                                        <p:tgtEl>
                                          <p:spTgt spid="69"/>
                                        </p:tgtEl>
                                        <p:attrNameLst>
                                          <p:attrName>ppt_x</p:attrName>
                                        </p:attrNameLst>
                                      </p:cBhvr>
                                      <p:tavLst>
                                        <p:tav tm="0">
                                          <p:val>
                                            <p:strVal val="ppt_x"/>
                                          </p:val>
                                        </p:tav>
                                        <p:tav tm="100000">
                                          <p:val>
                                            <p:strVal val="ppt_x"/>
                                          </p:val>
                                        </p:tav>
                                      </p:tavLst>
                                    </p:anim>
                                    <p:anim calcmode="lin" valueType="num">
                                      <p:cBhvr additive="base">
                                        <p:cTn id="34" dur="500"/>
                                        <p:tgtEl>
                                          <p:spTgt spid="69"/>
                                        </p:tgtEl>
                                        <p:attrNameLst>
                                          <p:attrName>ppt_y</p:attrName>
                                        </p:attrNameLst>
                                      </p:cBhvr>
                                      <p:tavLst>
                                        <p:tav tm="0">
                                          <p:val>
                                            <p:strVal val="ppt_y"/>
                                          </p:val>
                                        </p:tav>
                                        <p:tav tm="100000">
                                          <p:val>
                                            <p:strVal val="1+ppt_h/2"/>
                                          </p:val>
                                        </p:tav>
                                      </p:tavLst>
                                    </p:anim>
                                    <p:set>
                                      <p:cBhvr>
                                        <p:cTn id="35" dur="1" fill="hold">
                                          <p:stCondLst>
                                            <p:cond delay="499"/>
                                          </p:stCondLst>
                                        </p:cTn>
                                        <p:tgtEl>
                                          <p:spTgt spid="69"/>
                                        </p:tgtEl>
                                        <p:attrNameLst>
                                          <p:attrName>style.visibility</p:attrName>
                                        </p:attrNameLst>
                                      </p:cBhvr>
                                      <p:to>
                                        <p:strVal val="hidden"/>
                                      </p:to>
                                    </p:set>
                                  </p:childTnLst>
                                </p:cTn>
                              </p:par>
                            </p:childTnLst>
                          </p:cTn>
                        </p:par>
                        <p:par>
                          <p:cTn id="36" fill="hold">
                            <p:stCondLst>
                              <p:cond delay="3400"/>
                            </p:stCondLst>
                            <p:childTnLst>
                              <p:par>
                                <p:cTn id="37" presetID="64" presetClass="path" presetSubtype="0" accel="50000" decel="50000" fill="hold" nodeType="afterEffect">
                                  <p:stCondLst>
                                    <p:cond delay="0"/>
                                  </p:stCondLst>
                                  <p:childTnLst>
                                    <p:animMotion origin="layout" path="M -2.5E-6 -4.07407E-6 L -2.5E-6 -0.62986 " pathEditMode="relative" rAng="0" ptsTypes="AA">
                                      <p:cBhvr>
                                        <p:cTn id="38" dur="1000" fill="hold"/>
                                        <p:tgtEl>
                                          <p:spTgt spid="2"/>
                                        </p:tgtEl>
                                        <p:attrNameLst>
                                          <p:attrName>ppt_x</p:attrName>
                                          <p:attrName>ppt_y</p:attrName>
                                        </p:attrNameLst>
                                      </p:cBhvr>
                                      <p:rCtr x="0" y="-31505"/>
                                    </p:animMotion>
                                  </p:childTnLst>
                                </p:cTn>
                              </p:par>
                              <p:par>
                                <p:cTn id="39" presetID="64" presetClass="path" presetSubtype="0" accel="50000" decel="50000" fill="hold" nodeType="withEffect">
                                  <p:stCondLst>
                                    <p:cond delay="0"/>
                                  </p:stCondLst>
                                  <p:childTnLst>
                                    <p:animMotion origin="layout" path="M -2.5E-6 -4.07407E-6 L -2.5E-6 -0.62986 " pathEditMode="relative" rAng="0" ptsTypes="AA">
                                      <p:cBhvr>
                                        <p:cTn id="40" dur="1000" fill="hold"/>
                                        <p:tgtEl>
                                          <p:spTgt spid="91"/>
                                        </p:tgtEl>
                                        <p:attrNameLst>
                                          <p:attrName>ppt_x</p:attrName>
                                          <p:attrName>ppt_y</p:attrName>
                                        </p:attrNameLst>
                                      </p:cBhvr>
                                      <p:rCtr x="0" y="-31505"/>
                                    </p:animMotion>
                                  </p:childTnLst>
                                </p:cTn>
                              </p:par>
                            </p:childTnLst>
                          </p:cTn>
                        </p:par>
                        <p:par>
                          <p:cTn id="41" fill="hold">
                            <p:stCondLst>
                              <p:cond delay="4400"/>
                            </p:stCondLst>
                            <p:childTnLst>
                              <p:par>
                                <p:cTn id="42" presetID="2" presetClass="exit" presetSubtype="4" fill="hold" nodeType="afterEffect">
                                  <p:stCondLst>
                                    <p:cond delay="0"/>
                                  </p:stCondLst>
                                  <p:childTnLst>
                                    <p:anim calcmode="lin" valueType="num">
                                      <p:cBhvr additive="base">
                                        <p:cTn id="43" dur="500"/>
                                        <p:tgtEl>
                                          <p:spTgt spid="91"/>
                                        </p:tgtEl>
                                        <p:attrNameLst>
                                          <p:attrName>ppt_x</p:attrName>
                                        </p:attrNameLst>
                                      </p:cBhvr>
                                      <p:tavLst>
                                        <p:tav tm="0">
                                          <p:val>
                                            <p:strVal val="ppt_x"/>
                                          </p:val>
                                        </p:tav>
                                        <p:tav tm="100000">
                                          <p:val>
                                            <p:strVal val="ppt_x"/>
                                          </p:val>
                                        </p:tav>
                                      </p:tavLst>
                                    </p:anim>
                                    <p:anim calcmode="lin" valueType="num">
                                      <p:cBhvr additive="base">
                                        <p:cTn id="44" dur="500"/>
                                        <p:tgtEl>
                                          <p:spTgt spid="91"/>
                                        </p:tgtEl>
                                        <p:attrNameLst>
                                          <p:attrName>ppt_y</p:attrName>
                                        </p:attrNameLst>
                                      </p:cBhvr>
                                      <p:tavLst>
                                        <p:tav tm="0">
                                          <p:val>
                                            <p:strVal val="ppt_y"/>
                                          </p:val>
                                        </p:tav>
                                        <p:tav tm="100000">
                                          <p:val>
                                            <p:strVal val="1+ppt_h/2"/>
                                          </p:val>
                                        </p:tav>
                                      </p:tavLst>
                                    </p:anim>
                                    <p:set>
                                      <p:cBhvr>
                                        <p:cTn id="45" dur="1" fill="hold">
                                          <p:stCondLst>
                                            <p:cond delay="499"/>
                                          </p:stCondLst>
                                        </p:cTn>
                                        <p:tgtEl>
                                          <p:spTgt spid="91"/>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tx2"/>
                </a:solidFill>
                <a:latin typeface="+mj-ea"/>
                <a:ea typeface="+mj-ea"/>
              </a:rPr>
              <a:t>企业简介</a:t>
            </a:r>
          </a:p>
        </p:txBody>
      </p:sp>
      <p:pic>
        <p:nvPicPr>
          <p:cNvPr id="4" name="图片 3"/>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0" y="681540"/>
            <a:ext cx="5057864" cy="4068630"/>
          </a:xfrm>
          <a:prstGeom prst="rect">
            <a:avLst/>
          </a:prstGeom>
        </p:spPr>
      </p:pic>
      <p:sp>
        <p:nvSpPr>
          <p:cNvPr id="8" name="Freeform 5"/>
          <p:cNvSpPr>
            <a:spLocks/>
          </p:cNvSpPr>
          <p:nvPr/>
        </p:nvSpPr>
        <p:spPr bwMode="auto">
          <a:xfrm>
            <a:off x="5224197" y="649931"/>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67" name="TextBox 66"/>
          <p:cNvSpPr txBox="1"/>
          <p:nvPr/>
        </p:nvSpPr>
        <p:spPr>
          <a:xfrm>
            <a:off x="5416387" y="611499"/>
            <a:ext cx="1061414" cy="346249"/>
          </a:xfrm>
          <a:prstGeom prst="rect">
            <a:avLst/>
          </a:prstGeom>
          <a:noFill/>
        </p:spPr>
        <p:txBody>
          <a:bodyPr wrap="none" lIns="68562" tIns="34281" rIns="68562" bIns="34281" rtlCol="0">
            <a:spAutoFit/>
          </a:bodyPr>
          <a:lstStyle/>
          <a:p>
            <a:r>
              <a:rPr lang="zh-CN" altLang="en-US" dirty="0">
                <a:latin typeface="+mj-ea"/>
                <a:ea typeface="+mj-ea"/>
              </a:rPr>
              <a:t>企业概况</a:t>
            </a:r>
          </a:p>
        </p:txBody>
      </p:sp>
      <p:sp>
        <p:nvSpPr>
          <p:cNvPr id="9" name="椭圆 8"/>
          <p:cNvSpPr/>
          <p:nvPr/>
        </p:nvSpPr>
        <p:spPr bwMode="auto">
          <a:xfrm>
            <a:off x="5165834" y="1059583"/>
            <a:ext cx="864465" cy="864803"/>
          </a:xfrm>
          <a:prstGeom prst="ellipse">
            <a:avLst/>
          </a:prstGeom>
          <a:solidFill>
            <a:schemeClr val="accent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0" name="TextBox 9"/>
          <p:cNvSpPr txBox="1"/>
          <p:nvPr/>
        </p:nvSpPr>
        <p:spPr>
          <a:xfrm>
            <a:off x="5290578" y="1122733"/>
            <a:ext cx="707676" cy="530915"/>
          </a:xfrm>
          <a:prstGeom prst="rect">
            <a:avLst/>
          </a:prstGeom>
          <a:noFill/>
        </p:spPr>
        <p:txBody>
          <a:bodyPr wrap="square" lIns="68562" tIns="34281" rIns="68562" bIns="34281" rtlCol="0">
            <a:spAutoFit/>
          </a:bodyPr>
          <a:lstStyle/>
          <a:p>
            <a:r>
              <a:rPr lang="en-US" altLang="zh-CN" sz="3000" b="1" dirty="0">
                <a:solidFill>
                  <a:srgbClr val="F8F8F8"/>
                </a:solidFill>
                <a:latin typeface="+mj-ea"/>
                <a:ea typeface="+mj-ea"/>
              </a:rPr>
              <a:t>18</a:t>
            </a:r>
            <a:endParaRPr lang="zh-CN" altLang="en-US" sz="3000" b="1" dirty="0">
              <a:solidFill>
                <a:srgbClr val="F8F8F8"/>
              </a:solidFill>
              <a:latin typeface="+mj-ea"/>
              <a:ea typeface="+mj-ea"/>
            </a:endParaRPr>
          </a:p>
        </p:txBody>
      </p:sp>
      <p:sp>
        <p:nvSpPr>
          <p:cNvPr id="11" name="TextBox 10"/>
          <p:cNvSpPr txBox="1"/>
          <p:nvPr/>
        </p:nvSpPr>
        <p:spPr>
          <a:xfrm>
            <a:off x="5195703" y="1545636"/>
            <a:ext cx="779664" cy="223120"/>
          </a:xfrm>
          <a:prstGeom prst="rect">
            <a:avLst/>
          </a:prstGeom>
          <a:noFill/>
        </p:spPr>
        <p:txBody>
          <a:bodyPr wrap="none" lIns="68562" tIns="34281" rIns="68562" bIns="34281" rtlCol="0">
            <a:spAutoFit/>
          </a:bodyPr>
          <a:lstStyle/>
          <a:p>
            <a:r>
              <a:rPr lang="zh-CN" altLang="en-US" sz="1000" dirty="0">
                <a:solidFill>
                  <a:srgbClr val="F8F8F8"/>
                </a:solidFill>
                <a:latin typeface="+mn-ea"/>
                <a:ea typeface="+mn-ea"/>
              </a:rPr>
              <a:t>年风雨兼程</a:t>
            </a:r>
          </a:p>
        </p:txBody>
      </p:sp>
      <p:sp>
        <p:nvSpPr>
          <p:cNvPr id="79" name="椭圆 78"/>
          <p:cNvSpPr/>
          <p:nvPr/>
        </p:nvSpPr>
        <p:spPr bwMode="auto">
          <a:xfrm>
            <a:off x="6127625" y="1059583"/>
            <a:ext cx="864465" cy="864803"/>
          </a:xfrm>
          <a:prstGeom prst="ellipse">
            <a:avLst/>
          </a:prstGeom>
          <a:solidFill>
            <a:schemeClr val="accent5"/>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80" name="TextBox 79"/>
          <p:cNvSpPr txBox="1"/>
          <p:nvPr/>
        </p:nvSpPr>
        <p:spPr>
          <a:xfrm>
            <a:off x="6252369" y="1122733"/>
            <a:ext cx="707676" cy="530915"/>
          </a:xfrm>
          <a:prstGeom prst="rect">
            <a:avLst/>
          </a:prstGeom>
          <a:noFill/>
        </p:spPr>
        <p:txBody>
          <a:bodyPr wrap="square" lIns="68562" tIns="34281" rIns="68562" bIns="34281" rtlCol="0">
            <a:spAutoFit/>
          </a:bodyPr>
          <a:lstStyle/>
          <a:p>
            <a:r>
              <a:rPr lang="en-US" altLang="zh-CN" sz="3000" b="1" dirty="0">
                <a:solidFill>
                  <a:srgbClr val="F8F8F8"/>
                </a:solidFill>
                <a:latin typeface="+mj-ea"/>
                <a:ea typeface="+mj-ea"/>
              </a:rPr>
              <a:t>12</a:t>
            </a:r>
            <a:endParaRPr lang="zh-CN" altLang="en-US" sz="3000" b="1" dirty="0">
              <a:solidFill>
                <a:srgbClr val="F8F8F8"/>
              </a:solidFill>
              <a:latin typeface="+mj-ea"/>
              <a:ea typeface="+mj-ea"/>
            </a:endParaRPr>
          </a:p>
        </p:txBody>
      </p:sp>
      <p:sp>
        <p:nvSpPr>
          <p:cNvPr id="81" name="TextBox 80"/>
          <p:cNvSpPr txBox="1"/>
          <p:nvPr/>
        </p:nvSpPr>
        <p:spPr>
          <a:xfrm>
            <a:off x="6234923" y="1491630"/>
            <a:ext cx="673866" cy="377008"/>
          </a:xfrm>
          <a:prstGeom prst="rect">
            <a:avLst/>
          </a:prstGeom>
          <a:noFill/>
        </p:spPr>
        <p:txBody>
          <a:bodyPr wrap="none" lIns="68562" tIns="34281" rIns="68562" bIns="34281" rtlCol="0">
            <a:spAutoFit/>
          </a:bodyPr>
          <a:lstStyle/>
          <a:p>
            <a:pPr algn="ctr"/>
            <a:r>
              <a:rPr lang="zh-CN" altLang="en-US" sz="1000" dirty="0">
                <a:solidFill>
                  <a:srgbClr val="F8F8F8"/>
                </a:solidFill>
                <a:latin typeface="+mn-ea"/>
                <a:ea typeface="+mn-ea"/>
              </a:rPr>
              <a:t>全国</a:t>
            </a:r>
            <a:r>
              <a:rPr lang="en-US" altLang="zh-CN" sz="1000" dirty="0">
                <a:solidFill>
                  <a:srgbClr val="F8F8F8"/>
                </a:solidFill>
                <a:latin typeface="+mn-ea"/>
                <a:ea typeface="+mn-ea"/>
              </a:rPr>
              <a:t>12</a:t>
            </a:r>
            <a:r>
              <a:rPr lang="zh-CN" altLang="en-US" sz="1000" dirty="0">
                <a:solidFill>
                  <a:srgbClr val="F8F8F8"/>
                </a:solidFill>
                <a:latin typeface="+mn-ea"/>
                <a:ea typeface="+mn-ea"/>
              </a:rPr>
              <a:t>家</a:t>
            </a:r>
            <a:endParaRPr lang="en-US" altLang="zh-CN" sz="1000" dirty="0">
              <a:solidFill>
                <a:srgbClr val="F8F8F8"/>
              </a:solidFill>
              <a:latin typeface="+mn-ea"/>
              <a:ea typeface="+mn-ea"/>
            </a:endParaRPr>
          </a:p>
          <a:p>
            <a:pPr algn="ctr"/>
            <a:r>
              <a:rPr lang="zh-CN" altLang="en-US" sz="1000" dirty="0">
                <a:solidFill>
                  <a:srgbClr val="F8F8F8"/>
                </a:solidFill>
                <a:latin typeface="+mn-ea"/>
                <a:ea typeface="+mn-ea"/>
              </a:rPr>
              <a:t>分公司</a:t>
            </a:r>
          </a:p>
        </p:txBody>
      </p:sp>
      <p:sp>
        <p:nvSpPr>
          <p:cNvPr id="83" name="椭圆 82"/>
          <p:cNvSpPr/>
          <p:nvPr/>
        </p:nvSpPr>
        <p:spPr bwMode="auto">
          <a:xfrm>
            <a:off x="7048488" y="1059583"/>
            <a:ext cx="864465" cy="864803"/>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84" name="TextBox 83"/>
          <p:cNvSpPr txBox="1"/>
          <p:nvPr/>
        </p:nvSpPr>
        <p:spPr>
          <a:xfrm>
            <a:off x="7122073" y="1076848"/>
            <a:ext cx="829686" cy="530915"/>
          </a:xfrm>
          <a:prstGeom prst="rect">
            <a:avLst/>
          </a:prstGeom>
          <a:noFill/>
        </p:spPr>
        <p:txBody>
          <a:bodyPr wrap="square" lIns="68562" tIns="34281" rIns="68562" bIns="34281" rtlCol="0">
            <a:spAutoFit/>
          </a:bodyPr>
          <a:lstStyle/>
          <a:p>
            <a:r>
              <a:rPr lang="en-US" altLang="zh-CN" sz="3000" b="1" dirty="0">
                <a:solidFill>
                  <a:srgbClr val="F8F8F8"/>
                </a:solidFill>
                <a:latin typeface="+mj-ea"/>
                <a:ea typeface="+mj-ea"/>
              </a:rPr>
              <a:t>3</a:t>
            </a:r>
            <a:r>
              <a:rPr lang="zh-CN" altLang="en-US" sz="3000" b="1" dirty="0">
                <a:solidFill>
                  <a:srgbClr val="F8F8F8"/>
                </a:solidFill>
                <a:latin typeface="+mj-ea"/>
                <a:ea typeface="+mj-ea"/>
              </a:rPr>
              <a:t>亿</a:t>
            </a:r>
          </a:p>
        </p:txBody>
      </p:sp>
      <p:sp>
        <p:nvSpPr>
          <p:cNvPr id="85" name="TextBox 84"/>
          <p:cNvSpPr txBox="1"/>
          <p:nvPr/>
        </p:nvSpPr>
        <p:spPr>
          <a:xfrm>
            <a:off x="7102889" y="1491630"/>
            <a:ext cx="779664" cy="377008"/>
          </a:xfrm>
          <a:prstGeom prst="rect">
            <a:avLst/>
          </a:prstGeom>
          <a:noFill/>
        </p:spPr>
        <p:txBody>
          <a:bodyPr wrap="none" lIns="68562" tIns="34281" rIns="68562" bIns="34281" rtlCol="0">
            <a:spAutoFit/>
          </a:bodyPr>
          <a:lstStyle/>
          <a:p>
            <a:pPr algn="ctr"/>
            <a:r>
              <a:rPr lang="zh-CN" altLang="en-US" sz="1000" dirty="0">
                <a:solidFill>
                  <a:srgbClr val="F8F8F8"/>
                </a:solidFill>
                <a:latin typeface="+mn-ea"/>
                <a:ea typeface="+mn-ea"/>
              </a:rPr>
              <a:t>年营业额超</a:t>
            </a:r>
            <a:endParaRPr lang="en-US" altLang="zh-CN" sz="1000" dirty="0">
              <a:solidFill>
                <a:srgbClr val="F8F8F8"/>
              </a:solidFill>
              <a:latin typeface="+mn-ea"/>
              <a:ea typeface="+mn-ea"/>
            </a:endParaRPr>
          </a:p>
          <a:p>
            <a:pPr algn="ctr"/>
            <a:r>
              <a:rPr lang="zh-CN" altLang="en-US" sz="1000" dirty="0">
                <a:solidFill>
                  <a:srgbClr val="F8F8F8"/>
                </a:solidFill>
                <a:latin typeface="+mn-ea"/>
                <a:ea typeface="+mn-ea"/>
              </a:rPr>
              <a:t>过</a:t>
            </a:r>
            <a:r>
              <a:rPr lang="en-US" altLang="zh-CN" sz="1000" dirty="0">
                <a:solidFill>
                  <a:srgbClr val="F8F8F8"/>
                </a:solidFill>
                <a:latin typeface="+mn-ea"/>
                <a:ea typeface="+mn-ea"/>
              </a:rPr>
              <a:t>3</a:t>
            </a:r>
            <a:r>
              <a:rPr lang="zh-CN" altLang="en-US" sz="1000" dirty="0">
                <a:solidFill>
                  <a:srgbClr val="F8F8F8"/>
                </a:solidFill>
                <a:latin typeface="+mn-ea"/>
                <a:ea typeface="+mn-ea"/>
              </a:rPr>
              <a:t>亿</a:t>
            </a:r>
          </a:p>
        </p:txBody>
      </p:sp>
      <p:sp>
        <p:nvSpPr>
          <p:cNvPr id="87" name="椭圆 86"/>
          <p:cNvSpPr/>
          <p:nvPr/>
        </p:nvSpPr>
        <p:spPr bwMode="auto">
          <a:xfrm>
            <a:off x="7969353" y="1059583"/>
            <a:ext cx="864465" cy="864803"/>
          </a:xfrm>
          <a:prstGeom prst="ellipse">
            <a:avLst/>
          </a:prstGeom>
          <a:solidFill>
            <a:schemeClr val="tx1">
              <a:lumMod val="50000"/>
            </a:schemeClr>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88" name="TextBox 87"/>
          <p:cNvSpPr txBox="1"/>
          <p:nvPr/>
        </p:nvSpPr>
        <p:spPr>
          <a:xfrm>
            <a:off x="8042937" y="1076848"/>
            <a:ext cx="829686" cy="530915"/>
          </a:xfrm>
          <a:prstGeom prst="rect">
            <a:avLst/>
          </a:prstGeom>
          <a:noFill/>
        </p:spPr>
        <p:txBody>
          <a:bodyPr wrap="square" lIns="68562" tIns="34281" rIns="68562" bIns="34281" rtlCol="0">
            <a:spAutoFit/>
          </a:bodyPr>
          <a:lstStyle/>
          <a:p>
            <a:r>
              <a:rPr lang="en-US" altLang="zh-CN" sz="3000" b="1" dirty="0">
                <a:solidFill>
                  <a:srgbClr val="F8F8F8"/>
                </a:solidFill>
                <a:latin typeface="+mj-ea"/>
                <a:ea typeface="+mj-ea"/>
              </a:rPr>
              <a:t>20</a:t>
            </a:r>
            <a:r>
              <a:rPr lang="en-US" altLang="zh-CN" sz="1200" b="1" dirty="0">
                <a:solidFill>
                  <a:srgbClr val="F8F8F8"/>
                </a:solidFill>
                <a:latin typeface="+mj-ea"/>
                <a:ea typeface="+mj-ea"/>
              </a:rPr>
              <a:t>%</a:t>
            </a:r>
            <a:endParaRPr lang="zh-CN" altLang="en-US" sz="1200" b="1" dirty="0">
              <a:solidFill>
                <a:srgbClr val="F8F8F8"/>
              </a:solidFill>
              <a:latin typeface="+mj-ea"/>
              <a:ea typeface="+mj-ea"/>
            </a:endParaRPr>
          </a:p>
        </p:txBody>
      </p:sp>
      <p:sp>
        <p:nvSpPr>
          <p:cNvPr id="89" name="TextBox 88"/>
          <p:cNvSpPr txBox="1"/>
          <p:nvPr/>
        </p:nvSpPr>
        <p:spPr>
          <a:xfrm>
            <a:off x="7986084" y="1491630"/>
            <a:ext cx="855005" cy="377008"/>
          </a:xfrm>
          <a:prstGeom prst="rect">
            <a:avLst/>
          </a:prstGeom>
          <a:noFill/>
        </p:spPr>
        <p:txBody>
          <a:bodyPr wrap="none" lIns="68562" tIns="34281" rIns="68562" bIns="34281" rtlCol="0">
            <a:spAutoFit/>
          </a:bodyPr>
          <a:lstStyle/>
          <a:p>
            <a:pPr algn="ctr"/>
            <a:r>
              <a:rPr lang="zh-CN" altLang="en-US" sz="1000" dirty="0">
                <a:solidFill>
                  <a:srgbClr val="F8F8F8"/>
                </a:solidFill>
                <a:latin typeface="+mn-ea"/>
                <a:ea typeface="+mn-ea"/>
              </a:rPr>
              <a:t>连续</a:t>
            </a:r>
            <a:r>
              <a:rPr lang="en-US" altLang="zh-CN" sz="1000" dirty="0">
                <a:solidFill>
                  <a:srgbClr val="F8F8F8"/>
                </a:solidFill>
                <a:latin typeface="+mn-ea"/>
                <a:ea typeface="+mn-ea"/>
              </a:rPr>
              <a:t>5</a:t>
            </a:r>
            <a:r>
              <a:rPr lang="zh-CN" altLang="en-US" sz="1000" dirty="0">
                <a:solidFill>
                  <a:srgbClr val="F8F8F8"/>
                </a:solidFill>
                <a:latin typeface="+mn-ea"/>
                <a:ea typeface="+mn-ea"/>
              </a:rPr>
              <a:t>年增长</a:t>
            </a:r>
            <a:endParaRPr lang="en-US" altLang="zh-CN" sz="1000" dirty="0">
              <a:solidFill>
                <a:srgbClr val="F8F8F8"/>
              </a:solidFill>
              <a:latin typeface="+mn-ea"/>
              <a:ea typeface="+mn-ea"/>
            </a:endParaRPr>
          </a:p>
          <a:p>
            <a:pPr algn="ctr"/>
            <a:r>
              <a:rPr lang="zh-CN" altLang="en-US" sz="1000" dirty="0">
                <a:solidFill>
                  <a:srgbClr val="F8F8F8"/>
                </a:solidFill>
                <a:latin typeface="+mn-ea"/>
                <a:ea typeface="+mn-ea"/>
              </a:rPr>
              <a:t>超</a:t>
            </a:r>
            <a:r>
              <a:rPr lang="en-US" altLang="zh-CN" sz="1000" dirty="0">
                <a:solidFill>
                  <a:srgbClr val="F8F8F8"/>
                </a:solidFill>
                <a:latin typeface="+mn-ea"/>
                <a:ea typeface="+mn-ea"/>
              </a:rPr>
              <a:t>20%</a:t>
            </a:r>
            <a:endParaRPr lang="zh-CN" altLang="en-US" sz="1000" dirty="0">
              <a:solidFill>
                <a:srgbClr val="F8F8F8"/>
              </a:solidFill>
              <a:latin typeface="+mn-ea"/>
              <a:ea typeface="+mn-ea"/>
            </a:endParaRPr>
          </a:p>
        </p:txBody>
      </p:sp>
      <p:sp>
        <p:nvSpPr>
          <p:cNvPr id="13" name="TextBox 12"/>
          <p:cNvSpPr txBox="1"/>
          <p:nvPr/>
        </p:nvSpPr>
        <p:spPr>
          <a:xfrm>
            <a:off x="5224196" y="2046059"/>
            <a:ext cx="3648427" cy="2063642"/>
          </a:xfrm>
          <a:prstGeom prst="rect">
            <a:avLst/>
          </a:prstGeom>
          <a:noFill/>
        </p:spPr>
        <p:txBody>
          <a:bodyPr wrap="square" lIns="68562" tIns="34281" rIns="68562" bIns="34281" rtlCol="0">
            <a:spAutoFit/>
          </a:bodyPr>
          <a:lstStyle/>
          <a:p>
            <a:pPr algn="just">
              <a:lnSpc>
                <a:spcPct val="120000"/>
              </a:lnSpc>
            </a:pPr>
            <a:r>
              <a:rPr lang="zh-CN" altLang="en-US" sz="1200" dirty="0">
                <a:solidFill>
                  <a:schemeClr val="bg1"/>
                </a:solidFill>
                <a:latin typeface="+mn-ea"/>
                <a:ea typeface="+mn-ea"/>
              </a:rPr>
              <a:t>     某某公司是全球领先的综合通信解决方案提供商。公司通过为全球160多个国家和地区的电信运营商和企业网客户提供创新技术与产品解决方案，让全世界用户享有语音、数据、多媒体、无线宽带等全方位沟通。公司成立于1985年，在香港和深圳两地上市，是中国最大的通信设备上市公司。</a:t>
            </a:r>
          </a:p>
          <a:p>
            <a:pPr algn="just">
              <a:lnSpc>
                <a:spcPct val="120000"/>
              </a:lnSpc>
            </a:pPr>
            <a:r>
              <a:rPr lang="zh-CN" altLang="en-US" sz="1200" dirty="0">
                <a:solidFill>
                  <a:schemeClr val="bg1"/>
                </a:solidFill>
                <a:latin typeface="+mn-ea"/>
              </a:rPr>
              <a:t>       某某公司</a:t>
            </a:r>
            <a:r>
              <a:rPr lang="zh-CN" altLang="en-US" sz="1200" dirty="0">
                <a:solidFill>
                  <a:schemeClr val="bg1"/>
                </a:solidFill>
                <a:latin typeface="+mn-ea"/>
                <a:ea typeface="+mn-ea"/>
              </a:rPr>
              <a:t>是全球领先的综合通信解决方案提供商。公司通过为全球160多个国家和地区的电信运营商和企业网客户提供创新技术与产品解决方案</a:t>
            </a:r>
          </a:p>
        </p:txBody>
      </p:sp>
      <p:sp>
        <p:nvSpPr>
          <p:cNvPr id="14" name="矩形 13"/>
          <p:cNvSpPr/>
          <p:nvPr/>
        </p:nvSpPr>
        <p:spPr bwMode="auto">
          <a:xfrm>
            <a:off x="739071" y="4653144"/>
            <a:ext cx="8094747" cy="294870"/>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15" name="TextBox 14"/>
          <p:cNvSpPr txBox="1"/>
          <p:nvPr/>
        </p:nvSpPr>
        <p:spPr>
          <a:xfrm>
            <a:off x="910856" y="4676683"/>
            <a:ext cx="7694762" cy="253897"/>
          </a:xfrm>
          <a:prstGeom prst="rect">
            <a:avLst/>
          </a:prstGeom>
          <a:noFill/>
        </p:spPr>
        <p:txBody>
          <a:bodyPr wrap="none" lIns="68562" tIns="34281" rIns="68562" bIns="34281" rtlCol="0">
            <a:spAutoFit/>
          </a:bodyPr>
          <a:lstStyle/>
          <a:p>
            <a:r>
              <a:rPr lang="zh-CN" altLang="en-US" sz="1200" dirty="0">
                <a:solidFill>
                  <a:srgbClr val="F8F8F8"/>
                </a:solidFill>
                <a:latin typeface="+mj-ea"/>
                <a:ea typeface="+mj-ea"/>
              </a:rPr>
              <a:t>公司总部：上海市某某区某某科技开发区某某路</a:t>
            </a:r>
            <a:r>
              <a:rPr lang="en-US" altLang="zh-CN" sz="1200" dirty="0">
                <a:solidFill>
                  <a:srgbClr val="F8F8F8"/>
                </a:solidFill>
                <a:latin typeface="+mj-ea"/>
                <a:ea typeface="+mj-ea"/>
              </a:rPr>
              <a:t>138</a:t>
            </a:r>
            <a:r>
              <a:rPr lang="zh-CN" altLang="en-US" sz="1200" dirty="0">
                <a:solidFill>
                  <a:srgbClr val="F8F8F8"/>
                </a:solidFill>
                <a:latin typeface="+mj-ea"/>
                <a:ea typeface="+mj-ea"/>
              </a:rPr>
              <a:t>号       总机：</a:t>
            </a:r>
            <a:r>
              <a:rPr lang="en-US" altLang="zh-CN" sz="1200" dirty="0">
                <a:solidFill>
                  <a:srgbClr val="F8F8F8"/>
                </a:solidFill>
                <a:latin typeface="+mj-ea"/>
                <a:ea typeface="+mj-ea"/>
              </a:rPr>
              <a:t>021-8888888-008      </a:t>
            </a:r>
            <a:r>
              <a:rPr lang="zh-CN" altLang="en-US" sz="1200" dirty="0">
                <a:solidFill>
                  <a:srgbClr val="F8F8F8"/>
                </a:solidFill>
                <a:latin typeface="+mj-ea"/>
                <a:ea typeface="+mj-ea"/>
              </a:rPr>
              <a:t>网址</a:t>
            </a:r>
            <a:r>
              <a:rPr lang="zh-CN" altLang="en-US" sz="1200" dirty="0" smtClean="0">
                <a:solidFill>
                  <a:srgbClr val="F8F8F8"/>
                </a:solidFill>
                <a:latin typeface="+mj-ea"/>
                <a:ea typeface="+mj-ea"/>
              </a:rPr>
              <a:t>：</a:t>
            </a:r>
            <a:r>
              <a:rPr lang="en-US" altLang="zh-CN" sz="1200" dirty="0" smtClean="0">
                <a:solidFill>
                  <a:srgbClr val="F8F8F8"/>
                </a:solidFill>
                <a:latin typeface="+mj-ea"/>
                <a:ea typeface="+mj-ea"/>
              </a:rPr>
              <a:t>www.1ppt.com</a:t>
            </a:r>
            <a:endParaRPr lang="zh-CN" altLang="en-US" sz="1200" dirty="0">
              <a:solidFill>
                <a:srgbClr val="F8F8F8"/>
              </a:solidFill>
              <a:latin typeface="+mj-ea"/>
              <a:ea typeface="+mj-ea"/>
            </a:endParaRPr>
          </a:p>
        </p:txBody>
      </p:sp>
    </p:spTree>
    <p:extLst>
      <p:ext uri="{BB962C8B-B14F-4D97-AF65-F5344CB8AC3E}">
        <p14:creationId xmlns:p14="http://schemas.microsoft.com/office/powerpoint/2010/main" val="4175962831"/>
      </p:ext>
    </p:extLst>
  </p:cSld>
  <p:clrMapOvr>
    <a:masterClrMapping/>
  </p:clrMapOvr>
  <mc:AlternateContent xmlns:mc="http://schemas.openxmlformats.org/markup-compatibility/2006" xmlns:p14="http://schemas.microsoft.com/office/powerpoint/2010/main">
    <mc:Choice Requires="p14">
      <p:transition spd="slow" advTm="12464">
        <p14:prism isInverted="1"/>
      </p:transition>
    </mc:Choice>
    <mc:Fallback xmlns="">
      <p:transition spd="slow" advTm="12464">
        <p:fade/>
      </p:transition>
    </mc:Fallback>
  </mc:AlternateContent>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1" fill="hold" grpId="0" nodeType="afterEffect" p14:presetBounceEnd="33333">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14:bounceEnd="33333">
                                          <p:cBhvr additive="base">
                                            <p:cTn id="19" dur="300" fill="hold"/>
                                            <p:tgtEl>
                                              <p:spTgt spid="8"/>
                                            </p:tgtEl>
                                            <p:attrNameLst>
                                              <p:attrName>ppt_x</p:attrName>
                                            </p:attrNameLst>
                                          </p:cBhvr>
                                          <p:tavLst>
                                            <p:tav tm="0">
                                              <p:val>
                                                <p:strVal val="#ppt_x"/>
                                              </p:val>
                                            </p:tav>
                                            <p:tav tm="100000">
                                              <p:val>
                                                <p:strVal val="#ppt_x"/>
                                              </p:val>
                                            </p:tav>
                                          </p:tavLst>
                                        </p:anim>
                                        <p:anim calcmode="lin" valueType="num" p14:bounceEnd="33333">
                                          <p:cBhvr additive="base">
                                            <p:cTn id="20" dur="3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7"/>
                                            </p:tgtEl>
                                            <p:attrNameLst>
                                              <p:attrName>style.visibility</p:attrName>
                                            </p:attrNameLst>
                                          </p:cBhvr>
                                          <p:to>
                                            <p:strVal val="visible"/>
                                          </p:to>
                                        </p:set>
                                        <p:anim by="(-#ppt_w*2)" calcmode="lin" valueType="num">
                                          <p:cBhvr rctx="PPT">
                                            <p:cTn id="24" dur="250" autoRev="1" fill="hold">
                                              <p:stCondLst>
                                                <p:cond delay="0"/>
                                              </p:stCondLst>
                                            </p:cTn>
                                            <p:tgtEl>
                                              <p:spTgt spid="67"/>
                                            </p:tgtEl>
                                            <p:attrNameLst>
                                              <p:attrName>ppt_w</p:attrName>
                                            </p:attrNameLst>
                                          </p:cBhvr>
                                        </p:anim>
                                        <p:anim by="(#ppt_w*0.50)" calcmode="lin" valueType="num">
                                          <p:cBhvr>
                                            <p:cTn id="25" dur="250" decel="50000" autoRev="1" fill="hold">
                                              <p:stCondLst>
                                                <p:cond delay="0"/>
                                              </p:stCondLst>
                                            </p:cTn>
                                            <p:tgtEl>
                                              <p:spTgt spid="67"/>
                                            </p:tgtEl>
                                            <p:attrNameLst>
                                              <p:attrName>ppt_x</p:attrName>
                                            </p:attrNameLst>
                                          </p:cBhvr>
                                        </p:anim>
                                        <p:anim from="(-#ppt_h/2)" to="(#ppt_y)" calcmode="lin" valueType="num">
                                          <p:cBhvr>
                                            <p:cTn id="26" dur="500" fill="hold">
                                              <p:stCondLst>
                                                <p:cond delay="0"/>
                                              </p:stCondLst>
                                            </p:cTn>
                                            <p:tgtEl>
                                              <p:spTgt spid="67"/>
                                            </p:tgtEl>
                                            <p:attrNameLst>
                                              <p:attrName>ppt_y</p:attrName>
                                            </p:attrNameLst>
                                          </p:cBhvr>
                                        </p:anim>
                                        <p:animRot by="21600000">
                                          <p:cBhvr>
                                            <p:cTn id="27" dur="500" fill="hold">
                                              <p:stCondLst>
                                                <p:cond delay="0"/>
                                              </p:stCondLst>
                                            </p:cTn>
                                            <p:tgtEl>
                                              <p:spTgt spid="67"/>
                                            </p:tgtEl>
                                            <p:attrNameLst>
                                              <p:attrName>r</p:attrName>
                                            </p:attrNameLst>
                                          </p:cBhvr>
                                        </p:animRot>
                                      </p:childTnLst>
                                    </p:cTn>
                                  </p:par>
                                </p:childTnLst>
                              </p:cTn>
                            </p:par>
                            <p:par>
                              <p:cTn id="28" fill="hold">
                                <p:stCondLst>
                                  <p:cond delay="19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2400"/>
                                </p:stCondLst>
                                <p:childTnLst>
                                  <p:par>
                                    <p:cTn id="33" presetID="5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79"/>
                                            </p:tgtEl>
                                            <p:attrNameLst>
                                              <p:attrName>style.visibility</p:attrName>
                                            </p:attrNameLst>
                                          </p:cBhvr>
                                          <p:to>
                                            <p:strVal val="visible"/>
                                          </p:to>
                                        </p:set>
                                        <p:animScale>
                                          <p:cBhvr>
                                            <p:cTn id="40"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79"/>
                                            </p:tgtEl>
                                            <p:attrNameLst>
                                              <p:attrName>ppt_x</p:attrName>
                                              <p:attrName>ppt_y</p:attrName>
                                            </p:attrNameLst>
                                          </p:cBhvr>
                                        </p:animMotion>
                                        <p:animEffect transition="in" filter="fade">
                                          <p:cBhvr>
                                            <p:cTn id="42" dur="1000"/>
                                            <p:tgtEl>
                                              <p:spTgt spid="79"/>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83"/>
                                            </p:tgtEl>
                                            <p:attrNameLst>
                                              <p:attrName>style.visibility</p:attrName>
                                            </p:attrNameLst>
                                          </p:cBhvr>
                                          <p:to>
                                            <p:strVal val="visible"/>
                                          </p:to>
                                        </p:set>
                                        <p:animScale>
                                          <p:cBhvr>
                                            <p:cTn id="45"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83"/>
                                            </p:tgtEl>
                                            <p:attrNameLst>
                                              <p:attrName>ppt_x</p:attrName>
                                              <p:attrName>ppt_y</p:attrName>
                                            </p:attrNameLst>
                                          </p:cBhvr>
                                        </p:animMotion>
                                        <p:animEffect transition="in" filter="fade">
                                          <p:cBhvr>
                                            <p:cTn id="47" dur="1000"/>
                                            <p:tgtEl>
                                              <p:spTgt spid="83"/>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87"/>
                                            </p:tgtEl>
                                            <p:attrNameLst>
                                              <p:attrName>style.visibility</p:attrName>
                                            </p:attrNameLst>
                                          </p:cBhvr>
                                          <p:to>
                                            <p:strVal val="visible"/>
                                          </p:to>
                                        </p:set>
                                        <p:animScale>
                                          <p:cBhvr>
                                            <p:cTn id="50"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87"/>
                                            </p:tgtEl>
                                            <p:attrNameLst>
                                              <p:attrName>ppt_x</p:attrName>
                                              <p:attrName>ppt_y</p:attrName>
                                            </p:attrNameLst>
                                          </p:cBhvr>
                                        </p:animMotion>
                                        <p:animEffect transition="in" filter="fade">
                                          <p:cBhvr>
                                            <p:cTn id="52" dur="1000"/>
                                            <p:tgtEl>
                                              <p:spTgt spid="87"/>
                                            </p:tgtEl>
                                          </p:cBhvr>
                                        </p:animEffect>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 calcmode="lin" valueType="num">
                                          <p:cBhvr>
                                            <p:cTn id="58" dur="500" fill="hold"/>
                                            <p:tgtEl>
                                              <p:spTgt spid="10"/>
                                            </p:tgtEl>
                                            <p:attrNameLst>
                                              <p:attrName>style.rotation</p:attrName>
                                            </p:attrNameLst>
                                          </p:cBhvr>
                                          <p:tavLst>
                                            <p:tav tm="0">
                                              <p:val>
                                                <p:fltVal val="90"/>
                                              </p:val>
                                            </p:tav>
                                            <p:tav tm="100000">
                                              <p:val>
                                                <p:fltVal val="0"/>
                                              </p:val>
                                            </p:tav>
                                          </p:tavLst>
                                        </p:anim>
                                        <p:animEffect transition="in" filter="fade">
                                          <p:cBhvr>
                                            <p:cTn id="59" dur="500"/>
                                            <p:tgtEl>
                                              <p:spTgt spid="10"/>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300"/>
                                            <p:tgtEl>
                                              <p:spTgt spid="11"/>
                                            </p:tgtEl>
                                          </p:cBhvr>
                                        </p:animEffect>
                                      </p:childTnLst>
                                    </p:cTn>
                                  </p:par>
                                </p:childTnLst>
                              </p:cTn>
                            </p:par>
                            <p:par>
                              <p:cTn id="64" fill="hold">
                                <p:stCondLst>
                                  <p:cond delay="4800"/>
                                </p:stCondLst>
                                <p:childTnLst>
                                  <p:par>
                                    <p:cTn id="65" presetID="31" presetClass="entr" presetSubtype="0" fill="hold" grpId="0" nodeType="afterEffect">
                                      <p:stCondLst>
                                        <p:cond delay="500"/>
                                      </p:stCondLst>
                                      <p:childTnLst>
                                        <p:set>
                                          <p:cBhvr>
                                            <p:cTn id="66" dur="1" fill="hold">
                                              <p:stCondLst>
                                                <p:cond delay="0"/>
                                              </p:stCondLst>
                                            </p:cTn>
                                            <p:tgtEl>
                                              <p:spTgt spid="80"/>
                                            </p:tgtEl>
                                            <p:attrNameLst>
                                              <p:attrName>style.visibility</p:attrName>
                                            </p:attrNameLst>
                                          </p:cBhvr>
                                          <p:to>
                                            <p:strVal val="visible"/>
                                          </p:to>
                                        </p:set>
                                        <p:anim calcmode="lin" valueType="num">
                                          <p:cBhvr>
                                            <p:cTn id="67" dur="500" fill="hold"/>
                                            <p:tgtEl>
                                              <p:spTgt spid="80"/>
                                            </p:tgtEl>
                                            <p:attrNameLst>
                                              <p:attrName>ppt_w</p:attrName>
                                            </p:attrNameLst>
                                          </p:cBhvr>
                                          <p:tavLst>
                                            <p:tav tm="0">
                                              <p:val>
                                                <p:fltVal val="0"/>
                                              </p:val>
                                            </p:tav>
                                            <p:tav tm="100000">
                                              <p:val>
                                                <p:strVal val="#ppt_w"/>
                                              </p:val>
                                            </p:tav>
                                          </p:tavLst>
                                        </p:anim>
                                        <p:anim calcmode="lin" valueType="num">
                                          <p:cBhvr>
                                            <p:cTn id="68" dur="500" fill="hold"/>
                                            <p:tgtEl>
                                              <p:spTgt spid="80"/>
                                            </p:tgtEl>
                                            <p:attrNameLst>
                                              <p:attrName>ppt_h</p:attrName>
                                            </p:attrNameLst>
                                          </p:cBhvr>
                                          <p:tavLst>
                                            <p:tav tm="0">
                                              <p:val>
                                                <p:fltVal val="0"/>
                                              </p:val>
                                            </p:tav>
                                            <p:tav tm="100000">
                                              <p:val>
                                                <p:strVal val="#ppt_h"/>
                                              </p:val>
                                            </p:tav>
                                          </p:tavLst>
                                        </p:anim>
                                        <p:anim calcmode="lin" valueType="num">
                                          <p:cBhvr>
                                            <p:cTn id="69" dur="500" fill="hold"/>
                                            <p:tgtEl>
                                              <p:spTgt spid="80"/>
                                            </p:tgtEl>
                                            <p:attrNameLst>
                                              <p:attrName>style.rotation</p:attrName>
                                            </p:attrNameLst>
                                          </p:cBhvr>
                                          <p:tavLst>
                                            <p:tav tm="0">
                                              <p:val>
                                                <p:fltVal val="90"/>
                                              </p:val>
                                            </p:tav>
                                            <p:tav tm="100000">
                                              <p:val>
                                                <p:fltVal val="0"/>
                                              </p:val>
                                            </p:tav>
                                          </p:tavLst>
                                        </p:anim>
                                        <p:animEffect transition="in" filter="fade">
                                          <p:cBhvr>
                                            <p:cTn id="70" dur="500"/>
                                            <p:tgtEl>
                                              <p:spTgt spid="80"/>
                                            </p:tgtEl>
                                          </p:cBhvr>
                                        </p:animEffect>
                                      </p:childTnLst>
                                    </p:cTn>
                                  </p:par>
                                </p:childTnLst>
                              </p:cTn>
                            </p:par>
                            <p:par>
                              <p:cTn id="71" fill="hold">
                                <p:stCondLst>
                                  <p:cond delay="5800"/>
                                </p:stCondLst>
                                <p:childTnLst>
                                  <p:par>
                                    <p:cTn id="72" presetID="22" presetClass="entr" presetSubtype="8" fill="hold" grpId="0" nodeType="afterEffect">
                                      <p:stCondLst>
                                        <p:cond delay="0"/>
                                      </p:stCondLst>
                                      <p:childTnLst>
                                        <p:set>
                                          <p:cBhvr>
                                            <p:cTn id="73" dur="1" fill="hold">
                                              <p:stCondLst>
                                                <p:cond delay="0"/>
                                              </p:stCondLst>
                                            </p:cTn>
                                            <p:tgtEl>
                                              <p:spTgt spid="81"/>
                                            </p:tgtEl>
                                            <p:attrNameLst>
                                              <p:attrName>style.visibility</p:attrName>
                                            </p:attrNameLst>
                                          </p:cBhvr>
                                          <p:to>
                                            <p:strVal val="visible"/>
                                          </p:to>
                                        </p:set>
                                        <p:animEffect transition="in" filter="wipe(left)">
                                          <p:cBhvr>
                                            <p:cTn id="74" dur="300"/>
                                            <p:tgtEl>
                                              <p:spTgt spid="81"/>
                                            </p:tgtEl>
                                          </p:cBhvr>
                                        </p:animEffect>
                                      </p:childTnLst>
                                    </p:cTn>
                                  </p:par>
                                </p:childTnLst>
                              </p:cTn>
                            </p:par>
                            <p:par>
                              <p:cTn id="75" fill="hold">
                                <p:stCondLst>
                                  <p:cond delay="6100"/>
                                </p:stCondLst>
                                <p:childTnLst>
                                  <p:par>
                                    <p:cTn id="76" presetID="31" presetClass="entr" presetSubtype="0" fill="hold" grpId="0" nodeType="afterEffect">
                                      <p:stCondLst>
                                        <p:cond delay="500"/>
                                      </p:stCondLst>
                                      <p:childTnLst>
                                        <p:set>
                                          <p:cBhvr>
                                            <p:cTn id="77" dur="1" fill="hold">
                                              <p:stCondLst>
                                                <p:cond delay="0"/>
                                              </p:stCondLst>
                                            </p:cTn>
                                            <p:tgtEl>
                                              <p:spTgt spid="84"/>
                                            </p:tgtEl>
                                            <p:attrNameLst>
                                              <p:attrName>style.visibility</p:attrName>
                                            </p:attrNameLst>
                                          </p:cBhvr>
                                          <p:to>
                                            <p:strVal val="visible"/>
                                          </p:to>
                                        </p:set>
                                        <p:anim calcmode="lin" valueType="num">
                                          <p:cBhvr>
                                            <p:cTn id="78" dur="500" fill="hold"/>
                                            <p:tgtEl>
                                              <p:spTgt spid="84"/>
                                            </p:tgtEl>
                                            <p:attrNameLst>
                                              <p:attrName>ppt_w</p:attrName>
                                            </p:attrNameLst>
                                          </p:cBhvr>
                                          <p:tavLst>
                                            <p:tav tm="0">
                                              <p:val>
                                                <p:fltVal val="0"/>
                                              </p:val>
                                            </p:tav>
                                            <p:tav tm="100000">
                                              <p:val>
                                                <p:strVal val="#ppt_w"/>
                                              </p:val>
                                            </p:tav>
                                          </p:tavLst>
                                        </p:anim>
                                        <p:anim calcmode="lin" valueType="num">
                                          <p:cBhvr>
                                            <p:cTn id="79" dur="500" fill="hold"/>
                                            <p:tgtEl>
                                              <p:spTgt spid="84"/>
                                            </p:tgtEl>
                                            <p:attrNameLst>
                                              <p:attrName>ppt_h</p:attrName>
                                            </p:attrNameLst>
                                          </p:cBhvr>
                                          <p:tavLst>
                                            <p:tav tm="0">
                                              <p:val>
                                                <p:fltVal val="0"/>
                                              </p:val>
                                            </p:tav>
                                            <p:tav tm="100000">
                                              <p:val>
                                                <p:strVal val="#ppt_h"/>
                                              </p:val>
                                            </p:tav>
                                          </p:tavLst>
                                        </p:anim>
                                        <p:anim calcmode="lin" valueType="num">
                                          <p:cBhvr>
                                            <p:cTn id="80" dur="500" fill="hold"/>
                                            <p:tgtEl>
                                              <p:spTgt spid="84"/>
                                            </p:tgtEl>
                                            <p:attrNameLst>
                                              <p:attrName>style.rotation</p:attrName>
                                            </p:attrNameLst>
                                          </p:cBhvr>
                                          <p:tavLst>
                                            <p:tav tm="0">
                                              <p:val>
                                                <p:fltVal val="90"/>
                                              </p:val>
                                            </p:tav>
                                            <p:tav tm="100000">
                                              <p:val>
                                                <p:fltVal val="0"/>
                                              </p:val>
                                            </p:tav>
                                          </p:tavLst>
                                        </p:anim>
                                        <p:animEffect transition="in" filter="fade">
                                          <p:cBhvr>
                                            <p:cTn id="81" dur="500"/>
                                            <p:tgtEl>
                                              <p:spTgt spid="84"/>
                                            </p:tgtEl>
                                          </p:cBhvr>
                                        </p:animEffect>
                                      </p:childTnLst>
                                    </p:cTn>
                                  </p:par>
                                </p:childTnLst>
                              </p:cTn>
                            </p:par>
                            <p:par>
                              <p:cTn id="82" fill="hold">
                                <p:stCondLst>
                                  <p:cond delay="7100"/>
                                </p:stCondLst>
                                <p:childTnLst>
                                  <p:par>
                                    <p:cTn id="83" presetID="22" presetClass="entr" presetSubtype="8" fill="hold" grpId="0" nodeType="after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wipe(left)">
                                          <p:cBhvr>
                                            <p:cTn id="85" dur="300"/>
                                            <p:tgtEl>
                                              <p:spTgt spid="85"/>
                                            </p:tgtEl>
                                          </p:cBhvr>
                                        </p:animEffect>
                                      </p:childTnLst>
                                    </p:cTn>
                                  </p:par>
                                </p:childTnLst>
                              </p:cTn>
                            </p:par>
                            <p:par>
                              <p:cTn id="86" fill="hold">
                                <p:stCondLst>
                                  <p:cond delay="7400"/>
                                </p:stCondLst>
                                <p:childTnLst>
                                  <p:par>
                                    <p:cTn id="87" presetID="31" presetClass="entr" presetSubtype="0" fill="hold" grpId="0" nodeType="afterEffect">
                                      <p:stCondLst>
                                        <p:cond delay="500"/>
                                      </p:stCondLst>
                                      <p:childTnLst>
                                        <p:set>
                                          <p:cBhvr>
                                            <p:cTn id="88" dur="1" fill="hold">
                                              <p:stCondLst>
                                                <p:cond delay="0"/>
                                              </p:stCondLst>
                                            </p:cTn>
                                            <p:tgtEl>
                                              <p:spTgt spid="88"/>
                                            </p:tgtEl>
                                            <p:attrNameLst>
                                              <p:attrName>style.visibility</p:attrName>
                                            </p:attrNameLst>
                                          </p:cBhvr>
                                          <p:to>
                                            <p:strVal val="visible"/>
                                          </p:to>
                                        </p:set>
                                        <p:anim calcmode="lin" valueType="num">
                                          <p:cBhvr>
                                            <p:cTn id="89" dur="500" fill="hold"/>
                                            <p:tgtEl>
                                              <p:spTgt spid="88"/>
                                            </p:tgtEl>
                                            <p:attrNameLst>
                                              <p:attrName>ppt_w</p:attrName>
                                            </p:attrNameLst>
                                          </p:cBhvr>
                                          <p:tavLst>
                                            <p:tav tm="0">
                                              <p:val>
                                                <p:fltVal val="0"/>
                                              </p:val>
                                            </p:tav>
                                            <p:tav tm="100000">
                                              <p:val>
                                                <p:strVal val="#ppt_w"/>
                                              </p:val>
                                            </p:tav>
                                          </p:tavLst>
                                        </p:anim>
                                        <p:anim calcmode="lin" valueType="num">
                                          <p:cBhvr>
                                            <p:cTn id="90" dur="500" fill="hold"/>
                                            <p:tgtEl>
                                              <p:spTgt spid="88"/>
                                            </p:tgtEl>
                                            <p:attrNameLst>
                                              <p:attrName>ppt_h</p:attrName>
                                            </p:attrNameLst>
                                          </p:cBhvr>
                                          <p:tavLst>
                                            <p:tav tm="0">
                                              <p:val>
                                                <p:fltVal val="0"/>
                                              </p:val>
                                            </p:tav>
                                            <p:tav tm="100000">
                                              <p:val>
                                                <p:strVal val="#ppt_h"/>
                                              </p:val>
                                            </p:tav>
                                          </p:tavLst>
                                        </p:anim>
                                        <p:anim calcmode="lin" valueType="num">
                                          <p:cBhvr>
                                            <p:cTn id="91" dur="500" fill="hold"/>
                                            <p:tgtEl>
                                              <p:spTgt spid="88"/>
                                            </p:tgtEl>
                                            <p:attrNameLst>
                                              <p:attrName>style.rotation</p:attrName>
                                            </p:attrNameLst>
                                          </p:cBhvr>
                                          <p:tavLst>
                                            <p:tav tm="0">
                                              <p:val>
                                                <p:fltVal val="90"/>
                                              </p:val>
                                            </p:tav>
                                            <p:tav tm="100000">
                                              <p:val>
                                                <p:fltVal val="0"/>
                                              </p:val>
                                            </p:tav>
                                          </p:tavLst>
                                        </p:anim>
                                        <p:animEffect transition="in" filter="fade">
                                          <p:cBhvr>
                                            <p:cTn id="92" dur="500"/>
                                            <p:tgtEl>
                                              <p:spTgt spid="88"/>
                                            </p:tgtEl>
                                          </p:cBhvr>
                                        </p:animEffect>
                                      </p:childTnLst>
                                    </p:cTn>
                                  </p:par>
                                </p:childTnLst>
                              </p:cTn>
                            </p:par>
                            <p:par>
                              <p:cTn id="93" fill="hold">
                                <p:stCondLst>
                                  <p:cond delay="8400"/>
                                </p:stCondLst>
                                <p:childTnLst>
                                  <p:par>
                                    <p:cTn id="94" presetID="22" presetClass="entr" presetSubtype="8"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wipe(left)">
                                          <p:cBhvr>
                                            <p:cTn id="96" dur="300"/>
                                            <p:tgtEl>
                                              <p:spTgt spid="89"/>
                                            </p:tgtEl>
                                          </p:cBhvr>
                                        </p:animEffect>
                                      </p:childTnLst>
                                    </p:cTn>
                                  </p:par>
                                </p:childTnLst>
                              </p:cTn>
                            </p:par>
                            <p:par>
                              <p:cTn id="97" fill="hold">
                                <p:stCondLst>
                                  <p:cond delay="8700"/>
                                </p:stCondLst>
                                <p:childTnLst>
                                  <p:par>
                                    <p:cTn id="98" presetID="22" presetClass="entr" presetSubtype="1"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up)">
                                          <p:cBhvr>
                                            <p:cTn id="100" dur="500"/>
                                            <p:tgtEl>
                                              <p:spTgt spid="13"/>
                                            </p:tgtEl>
                                          </p:cBhvr>
                                        </p:animEffect>
                                      </p:childTnLst>
                                    </p:cTn>
                                  </p:par>
                                </p:childTnLst>
                              </p:cTn>
                            </p:par>
                            <p:par>
                              <p:cTn id="101" fill="hold">
                                <p:stCondLst>
                                  <p:cond delay="9200"/>
                                </p:stCondLst>
                                <p:childTnLst>
                                  <p:par>
                                    <p:cTn id="102" presetID="16" presetClass="entr" presetSubtype="37" fill="hold" grpId="0" nodeType="after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barn(outVertical)">
                                          <p:cBhvr>
                                            <p:cTn id="104" dur="500"/>
                                            <p:tgtEl>
                                              <p:spTgt spid="14"/>
                                            </p:tgtEl>
                                          </p:cBhvr>
                                        </p:animEffect>
                                      </p:childTnLst>
                                    </p:cTn>
                                  </p:par>
                                </p:childTnLst>
                              </p:cTn>
                            </p:par>
                            <p:par>
                              <p:cTn id="105" fill="hold">
                                <p:stCondLst>
                                  <p:cond delay="9700"/>
                                </p:stCondLst>
                                <p:childTnLst>
                                  <p:par>
                                    <p:cTn id="106" presetID="41" presetClass="entr" presetSubtype="0" fill="hold" grpId="1" nodeType="afterEffect">
                                      <p:stCondLst>
                                        <p:cond delay="0"/>
                                      </p:stCondLst>
                                      <p:iterate type="lt">
                                        <p:tmPct val="10000"/>
                                      </p:iterate>
                                      <p:childTnLst>
                                        <p:set>
                                          <p:cBhvr>
                                            <p:cTn id="107" dur="1" fill="hold">
                                              <p:stCondLst>
                                                <p:cond delay="0"/>
                                              </p:stCondLst>
                                            </p:cTn>
                                            <p:tgtEl>
                                              <p:spTgt spid="15"/>
                                            </p:tgtEl>
                                            <p:attrNameLst>
                                              <p:attrName>style.visibility</p:attrName>
                                            </p:attrNameLst>
                                          </p:cBhvr>
                                          <p:to>
                                            <p:strVal val="visible"/>
                                          </p:to>
                                        </p:set>
                                        <p:anim calcmode="lin" valueType="num">
                                          <p:cBhvr>
                                            <p:cTn id="108"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09" dur="300" fill="hold"/>
                                            <p:tgtEl>
                                              <p:spTgt spid="15"/>
                                            </p:tgtEl>
                                            <p:attrNameLst>
                                              <p:attrName>ppt_y</p:attrName>
                                            </p:attrNameLst>
                                          </p:cBhvr>
                                          <p:tavLst>
                                            <p:tav tm="0">
                                              <p:val>
                                                <p:strVal val="#ppt_y"/>
                                              </p:val>
                                            </p:tav>
                                            <p:tav tm="100000">
                                              <p:val>
                                                <p:strVal val="#ppt_y"/>
                                              </p:val>
                                            </p:tav>
                                          </p:tavLst>
                                        </p:anim>
                                        <p:anim calcmode="lin" valueType="num">
                                          <p:cBhvr>
                                            <p:cTn id="110"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11"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3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67" grpId="0"/>
          <p:bldP spid="9" grpId="0" animBg="1"/>
          <p:bldP spid="10" grpId="0"/>
          <p:bldP spid="11" grpId="0"/>
          <p:bldP spid="79" grpId="0" animBg="1"/>
          <p:bldP spid="80" grpId="0"/>
          <p:bldP spid="81" grpId="0"/>
          <p:bldP spid="83" grpId="0" animBg="1"/>
          <p:bldP spid="84" grpId="0"/>
          <p:bldP spid="85" grpId="0"/>
          <p:bldP spid="87" grpId="0" animBg="1"/>
          <p:bldP spid="88" grpId="0"/>
          <p:bldP spid="89" grpId="0"/>
          <p:bldP spid="13" grpId="0"/>
          <p:bldP spid="14" grpId="0" animBg="1"/>
          <p:bldP spid="15" grpId="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 presetClass="entr" presetSubtype="1" fill="hold" grpId="0" nodeType="afterEffect">
                                      <p:stCondLst>
                                        <p:cond delay="0"/>
                                      </p:stCondLst>
                                      <p:childTnLst>
                                        <p:set>
                                          <p:cBhvr>
                                            <p:cTn id="18" dur="1" fill="hold">
                                              <p:stCondLst>
                                                <p:cond delay="0"/>
                                              </p:stCondLst>
                                            </p:cTn>
                                            <p:tgtEl>
                                              <p:spTgt spid="8"/>
                                            </p:tgtEl>
                                            <p:attrNameLst>
                                              <p:attrName>style.visibility</p:attrName>
                                            </p:attrNameLst>
                                          </p:cBhvr>
                                          <p:to>
                                            <p:strVal val="visible"/>
                                          </p:to>
                                        </p:set>
                                        <p:anim calcmode="lin" valueType="num">
                                          <p:cBhvr additive="base">
                                            <p:cTn id="19" dur="300" fill="hold"/>
                                            <p:tgtEl>
                                              <p:spTgt spid="8"/>
                                            </p:tgtEl>
                                            <p:attrNameLst>
                                              <p:attrName>ppt_x</p:attrName>
                                            </p:attrNameLst>
                                          </p:cBhvr>
                                          <p:tavLst>
                                            <p:tav tm="0">
                                              <p:val>
                                                <p:strVal val="#ppt_x"/>
                                              </p:val>
                                            </p:tav>
                                            <p:tav tm="100000">
                                              <p:val>
                                                <p:strVal val="#ppt_x"/>
                                              </p:val>
                                            </p:tav>
                                          </p:tavLst>
                                        </p:anim>
                                        <p:anim calcmode="lin" valueType="num">
                                          <p:cBhvr additive="base">
                                            <p:cTn id="20" dur="300" fill="hold"/>
                                            <p:tgtEl>
                                              <p:spTgt spid="8"/>
                                            </p:tgtEl>
                                            <p:attrNameLst>
                                              <p:attrName>ppt_y</p:attrName>
                                            </p:attrNameLst>
                                          </p:cBhvr>
                                          <p:tavLst>
                                            <p:tav tm="0">
                                              <p:val>
                                                <p:strVal val="0-#ppt_h/2"/>
                                              </p:val>
                                            </p:tav>
                                            <p:tav tm="100000">
                                              <p:val>
                                                <p:strVal val="#ppt_y"/>
                                              </p:val>
                                            </p:tav>
                                          </p:tavLst>
                                        </p:anim>
                                      </p:childTnLst>
                                    </p:cTn>
                                  </p:par>
                                </p:childTnLst>
                              </p:cTn>
                            </p:par>
                            <p:par>
                              <p:cTn id="21" fill="hold">
                                <p:stCondLst>
                                  <p:cond delay="1250"/>
                                </p:stCondLst>
                                <p:childTnLst>
                                  <p:par>
                                    <p:cTn id="22" presetID="56" presetClass="entr" presetSubtype="0" fill="hold" grpId="0" nodeType="afterEffect">
                                      <p:stCondLst>
                                        <p:cond delay="0"/>
                                      </p:stCondLst>
                                      <p:iterate type="lt">
                                        <p:tmPct val="10000"/>
                                      </p:iterate>
                                      <p:childTnLst>
                                        <p:set>
                                          <p:cBhvr>
                                            <p:cTn id="23" dur="1" fill="hold">
                                              <p:stCondLst>
                                                <p:cond delay="0"/>
                                              </p:stCondLst>
                                            </p:cTn>
                                            <p:tgtEl>
                                              <p:spTgt spid="67"/>
                                            </p:tgtEl>
                                            <p:attrNameLst>
                                              <p:attrName>style.visibility</p:attrName>
                                            </p:attrNameLst>
                                          </p:cBhvr>
                                          <p:to>
                                            <p:strVal val="visible"/>
                                          </p:to>
                                        </p:set>
                                        <p:anim by="(-#ppt_w*2)" calcmode="lin" valueType="num">
                                          <p:cBhvr rctx="PPT">
                                            <p:cTn id="24" dur="250" autoRev="1" fill="hold">
                                              <p:stCondLst>
                                                <p:cond delay="0"/>
                                              </p:stCondLst>
                                            </p:cTn>
                                            <p:tgtEl>
                                              <p:spTgt spid="67"/>
                                            </p:tgtEl>
                                            <p:attrNameLst>
                                              <p:attrName>ppt_w</p:attrName>
                                            </p:attrNameLst>
                                          </p:cBhvr>
                                        </p:anim>
                                        <p:anim by="(#ppt_w*0.50)" calcmode="lin" valueType="num">
                                          <p:cBhvr>
                                            <p:cTn id="25" dur="250" decel="50000" autoRev="1" fill="hold">
                                              <p:stCondLst>
                                                <p:cond delay="0"/>
                                              </p:stCondLst>
                                            </p:cTn>
                                            <p:tgtEl>
                                              <p:spTgt spid="67"/>
                                            </p:tgtEl>
                                            <p:attrNameLst>
                                              <p:attrName>ppt_x</p:attrName>
                                            </p:attrNameLst>
                                          </p:cBhvr>
                                        </p:anim>
                                        <p:anim from="(-#ppt_h/2)" to="(#ppt_y)" calcmode="lin" valueType="num">
                                          <p:cBhvr>
                                            <p:cTn id="26" dur="500" fill="hold">
                                              <p:stCondLst>
                                                <p:cond delay="0"/>
                                              </p:stCondLst>
                                            </p:cTn>
                                            <p:tgtEl>
                                              <p:spTgt spid="67"/>
                                            </p:tgtEl>
                                            <p:attrNameLst>
                                              <p:attrName>ppt_y</p:attrName>
                                            </p:attrNameLst>
                                          </p:cBhvr>
                                        </p:anim>
                                        <p:animRot by="21600000">
                                          <p:cBhvr>
                                            <p:cTn id="27" dur="500" fill="hold">
                                              <p:stCondLst>
                                                <p:cond delay="0"/>
                                              </p:stCondLst>
                                            </p:cTn>
                                            <p:tgtEl>
                                              <p:spTgt spid="67"/>
                                            </p:tgtEl>
                                            <p:attrNameLst>
                                              <p:attrName>r</p:attrName>
                                            </p:attrNameLst>
                                          </p:cBhvr>
                                        </p:animRot>
                                      </p:childTnLst>
                                    </p:cTn>
                                  </p:par>
                                </p:childTnLst>
                              </p:cTn>
                            </p:par>
                            <p:par>
                              <p:cTn id="28" fill="hold">
                                <p:stCondLst>
                                  <p:cond delay="1900"/>
                                </p:stCondLst>
                                <p:childTnLst>
                                  <p:par>
                                    <p:cTn id="29" presetID="22" presetClass="entr" presetSubtype="8" fill="hold" nodeType="afterEffect">
                                      <p:stCondLst>
                                        <p:cond delay="0"/>
                                      </p:stCondLst>
                                      <p:childTnLst>
                                        <p:set>
                                          <p:cBhvr>
                                            <p:cTn id="30" dur="1" fill="hold">
                                              <p:stCondLst>
                                                <p:cond delay="0"/>
                                              </p:stCondLst>
                                            </p:cTn>
                                            <p:tgtEl>
                                              <p:spTgt spid="4"/>
                                            </p:tgtEl>
                                            <p:attrNameLst>
                                              <p:attrName>style.visibility</p:attrName>
                                            </p:attrNameLst>
                                          </p:cBhvr>
                                          <p:to>
                                            <p:strVal val="visible"/>
                                          </p:to>
                                        </p:set>
                                        <p:animEffect transition="in" filter="wipe(left)">
                                          <p:cBhvr>
                                            <p:cTn id="31" dur="500"/>
                                            <p:tgtEl>
                                              <p:spTgt spid="4"/>
                                            </p:tgtEl>
                                          </p:cBhvr>
                                        </p:animEffect>
                                      </p:childTnLst>
                                    </p:cTn>
                                  </p:par>
                                </p:childTnLst>
                              </p:cTn>
                            </p:par>
                            <p:par>
                              <p:cTn id="32" fill="hold">
                                <p:stCondLst>
                                  <p:cond delay="2400"/>
                                </p:stCondLst>
                                <p:childTnLst>
                                  <p:par>
                                    <p:cTn id="33" presetID="52" presetClass="entr" presetSubtype="0" fill="hold" grpId="0" nodeType="afterEffect">
                                      <p:stCondLst>
                                        <p:cond delay="0"/>
                                      </p:stCondLst>
                                      <p:childTnLst>
                                        <p:set>
                                          <p:cBhvr>
                                            <p:cTn id="34" dur="1" fill="hold">
                                              <p:stCondLst>
                                                <p:cond delay="0"/>
                                              </p:stCondLst>
                                            </p:cTn>
                                            <p:tgtEl>
                                              <p:spTgt spid="9"/>
                                            </p:tgtEl>
                                            <p:attrNameLst>
                                              <p:attrName>style.visibility</p:attrName>
                                            </p:attrNameLst>
                                          </p:cBhvr>
                                          <p:to>
                                            <p:strVal val="visible"/>
                                          </p:to>
                                        </p:set>
                                        <p:animScale>
                                          <p:cBhvr>
                                            <p:cTn id="35" dur="1000" decel="50000" fill="hold">
                                              <p:stCondLst>
                                                <p:cond delay="0"/>
                                              </p:stCondLst>
                                            </p:cTn>
                                            <p:tgtEl>
                                              <p:spTgt spid="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36" dur="1000" decel="50000" fill="hold">
                                              <p:stCondLst>
                                                <p:cond delay="0"/>
                                              </p:stCondLst>
                                            </p:cTn>
                                            <p:tgtEl>
                                              <p:spTgt spid="9"/>
                                            </p:tgtEl>
                                            <p:attrNameLst>
                                              <p:attrName>ppt_x</p:attrName>
                                              <p:attrName>ppt_y</p:attrName>
                                            </p:attrNameLst>
                                          </p:cBhvr>
                                        </p:animMotion>
                                        <p:animEffect transition="in" filter="fade">
                                          <p:cBhvr>
                                            <p:cTn id="37" dur="1000"/>
                                            <p:tgtEl>
                                              <p:spTgt spid="9"/>
                                            </p:tgtEl>
                                          </p:cBhvr>
                                        </p:animEffect>
                                      </p:childTnLst>
                                    </p:cTn>
                                  </p:par>
                                  <p:par>
                                    <p:cTn id="38" presetID="52" presetClass="entr" presetSubtype="0" fill="hold" grpId="0" nodeType="withEffect">
                                      <p:stCondLst>
                                        <p:cond delay="200"/>
                                      </p:stCondLst>
                                      <p:childTnLst>
                                        <p:set>
                                          <p:cBhvr>
                                            <p:cTn id="39" dur="1" fill="hold">
                                              <p:stCondLst>
                                                <p:cond delay="0"/>
                                              </p:stCondLst>
                                            </p:cTn>
                                            <p:tgtEl>
                                              <p:spTgt spid="79"/>
                                            </p:tgtEl>
                                            <p:attrNameLst>
                                              <p:attrName>style.visibility</p:attrName>
                                            </p:attrNameLst>
                                          </p:cBhvr>
                                          <p:to>
                                            <p:strVal val="visible"/>
                                          </p:to>
                                        </p:set>
                                        <p:animScale>
                                          <p:cBhvr>
                                            <p:cTn id="40" dur="1000" decel="50000" fill="hold">
                                              <p:stCondLst>
                                                <p:cond delay="0"/>
                                              </p:stCondLst>
                                            </p:cTn>
                                            <p:tgtEl>
                                              <p:spTgt spid="79"/>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1" dur="1000" decel="50000" fill="hold">
                                              <p:stCondLst>
                                                <p:cond delay="0"/>
                                              </p:stCondLst>
                                            </p:cTn>
                                            <p:tgtEl>
                                              <p:spTgt spid="79"/>
                                            </p:tgtEl>
                                            <p:attrNameLst>
                                              <p:attrName>ppt_x</p:attrName>
                                              <p:attrName>ppt_y</p:attrName>
                                            </p:attrNameLst>
                                          </p:cBhvr>
                                        </p:animMotion>
                                        <p:animEffect transition="in" filter="fade">
                                          <p:cBhvr>
                                            <p:cTn id="42" dur="1000"/>
                                            <p:tgtEl>
                                              <p:spTgt spid="79"/>
                                            </p:tgtEl>
                                          </p:cBhvr>
                                        </p:animEffect>
                                      </p:childTnLst>
                                    </p:cTn>
                                  </p:par>
                                  <p:par>
                                    <p:cTn id="43" presetID="52" presetClass="entr" presetSubtype="0" fill="hold" grpId="0" nodeType="withEffect">
                                      <p:stCondLst>
                                        <p:cond delay="400"/>
                                      </p:stCondLst>
                                      <p:childTnLst>
                                        <p:set>
                                          <p:cBhvr>
                                            <p:cTn id="44" dur="1" fill="hold">
                                              <p:stCondLst>
                                                <p:cond delay="0"/>
                                              </p:stCondLst>
                                            </p:cTn>
                                            <p:tgtEl>
                                              <p:spTgt spid="83"/>
                                            </p:tgtEl>
                                            <p:attrNameLst>
                                              <p:attrName>style.visibility</p:attrName>
                                            </p:attrNameLst>
                                          </p:cBhvr>
                                          <p:to>
                                            <p:strVal val="visible"/>
                                          </p:to>
                                        </p:set>
                                        <p:animScale>
                                          <p:cBhvr>
                                            <p:cTn id="45" dur="1000" decel="50000" fill="hold">
                                              <p:stCondLst>
                                                <p:cond delay="0"/>
                                              </p:stCondLst>
                                            </p:cTn>
                                            <p:tgtEl>
                                              <p:spTgt spid="83"/>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46" dur="1000" decel="50000" fill="hold">
                                              <p:stCondLst>
                                                <p:cond delay="0"/>
                                              </p:stCondLst>
                                            </p:cTn>
                                            <p:tgtEl>
                                              <p:spTgt spid="83"/>
                                            </p:tgtEl>
                                            <p:attrNameLst>
                                              <p:attrName>ppt_x</p:attrName>
                                              <p:attrName>ppt_y</p:attrName>
                                            </p:attrNameLst>
                                          </p:cBhvr>
                                        </p:animMotion>
                                        <p:animEffect transition="in" filter="fade">
                                          <p:cBhvr>
                                            <p:cTn id="47" dur="1000"/>
                                            <p:tgtEl>
                                              <p:spTgt spid="83"/>
                                            </p:tgtEl>
                                          </p:cBhvr>
                                        </p:animEffect>
                                      </p:childTnLst>
                                    </p:cTn>
                                  </p:par>
                                  <p:par>
                                    <p:cTn id="48" presetID="52" presetClass="entr" presetSubtype="0" fill="hold" grpId="0" nodeType="withEffect">
                                      <p:stCondLst>
                                        <p:cond delay="600"/>
                                      </p:stCondLst>
                                      <p:childTnLst>
                                        <p:set>
                                          <p:cBhvr>
                                            <p:cTn id="49" dur="1" fill="hold">
                                              <p:stCondLst>
                                                <p:cond delay="0"/>
                                              </p:stCondLst>
                                            </p:cTn>
                                            <p:tgtEl>
                                              <p:spTgt spid="87"/>
                                            </p:tgtEl>
                                            <p:attrNameLst>
                                              <p:attrName>style.visibility</p:attrName>
                                            </p:attrNameLst>
                                          </p:cBhvr>
                                          <p:to>
                                            <p:strVal val="visible"/>
                                          </p:to>
                                        </p:set>
                                        <p:animScale>
                                          <p:cBhvr>
                                            <p:cTn id="50" dur="1000" decel="50000" fill="hold">
                                              <p:stCondLst>
                                                <p:cond delay="0"/>
                                              </p:stCondLst>
                                            </p:cTn>
                                            <p:tgtEl>
                                              <p:spTgt spid="87"/>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51" dur="1000" decel="50000" fill="hold">
                                              <p:stCondLst>
                                                <p:cond delay="0"/>
                                              </p:stCondLst>
                                            </p:cTn>
                                            <p:tgtEl>
                                              <p:spTgt spid="87"/>
                                            </p:tgtEl>
                                            <p:attrNameLst>
                                              <p:attrName>ppt_x</p:attrName>
                                              <p:attrName>ppt_y</p:attrName>
                                            </p:attrNameLst>
                                          </p:cBhvr>
                                        </p:animMotion>
                                        <p:animEffect transition="in" filter="fade">
                                          <p:cBhvr>
                                            <p:cTn id="52" dur="1000"/>
                                            <p:tgtEl>
                                              <p:spTgt spid="87"/>
                                            </p:tgtEl>
                                          </p:cBhvr>
                                        </p:animEffect>
                                      </p:childTnLst>
                                    </p:cTn>
                                  </p:par>
                                </p:childTnLst>
                              </p:cTn>
                            </p:par>
                            <p:par>
                              <p:cTn id="53" fill="hold">
                                <p:stCondLst>
                                  <p:cond delay="4000"/>
                                </p:stCondLst>
                                <p:childTnLst>
                                  <p:par>
                                    <p:cTn id="54" presetID="31" presetClass="entr" presetSubtype="0" fill="hold" grpId="0" nodeType="afterEffect">
                                      <p:stCondLst>
                                        <p:cond delay="0"/>
                                      </p:stCondLst>
                                      <p:childTnLst>
                                        <p:set>
                                          <p:cBhvr>
                                            <p:cTn id="55" dur="1" fill="hold">
                                              <p:stCondLst>
                                                <p:cond delay="0"/>
                                              </p:stCondLst>
                                            </p:cTn>
                                            <p:tgtEl>
                                              <p:spTgt spid="10"/>
                                            </p:tgtEl>
                                            <p:attrNameLst>
                                              <p:attrName>style.visibility</p:attrName>
                                            </p:attrNameLst>
                                          </p:cBhvr>
                                          <p:to>
                                            <p:strVal val="visible"/>
                                          </p:to>
                                        </p:set>
                                        <p:anim calcmode="lin" valueType="num">
                                          <p:cBhvr>
                                            <p:cTn id="56" dur="500" fill="hold"/>
                                            <p:tgtEl>
                                              <p:spTgt spid="10"/>
                                            </p:tgtEl>
                                            <p:attrNameLst>
                                              <p:attrName>ppt_w</p:attrName>
                                            </p:attrNameLst>
                                          </p:cBhvr>
                                          <p:tavLst>
                                            <p:tav tm="0">
                                              <p:val>
                                                <p:fltVal val="0"/>
                                              </p:val>
                                            </p:tav>
                                            <p:tav tm="100000">
                                              <p:val>
                                                <p:strVal val="#ppt_w"/>
                                              </p:val>
                                            </p:tav>
                                          </p:tavLst>
                                        </p:anim>
                                        <p:anim calcmode="lin" valueType="num">
                                          <p:cBhvr>
                                            <p:cTn id="57" dur="500" fill="hold"/>
                                            <p:tgtEl>
                                              <p:spTgt spid="10"/>
                                            </p:tgtEl>
                                            <p:attrNameLst>
                                              <p:attrName>ppt_h</p:attrName>
                                            </p:attrNameLst>
                                          </p:cBhvr>
                                          <p:tavLst>
                                            <p:tav tm="0">
                                              <p:val>
                                                <p:fltVal val="0"/>
                                              </p:val>
                                            </p:tav>
                                            <p:tav tm="100000">
                                              <p:val>
                                                <p:strVal val="#ppt_h"/>
                                              </p:val>
                                            </p:tav>
                                          </p:tavLst>
                                        </p:anim>
                                        <p:anim calcmode="lin" valueType="num">
                                          <p:cBhvr>
                                            <p:cTn id="58" dur="500" fill="hold"/>
                                            <p:tgtEl>
                                              <p:spTgt spid="10"/>
                                            </p:tgtEl>
                                            <p:attrNameLst>
                                              <p:attrName>style.rotation</p:attrName>
                                            </p:attrNameLst>
                                          </p:cBhvr>
                                          <p:tavLst>
                                            <p:tav tm="0">
                                              <p:val>
                                                <p:fltVal val="90"/>
                                              </p:val>
                                            </p:tav>
                                            <p:tav tm="100000">
                                              <p:val>
                                                <p:fltVal val="0"/>
                                              </p:val>
                                            </p:tav>
                                          </p:tavLst>
                                        </p:anim>
                                        <p:animEffect transition="in" filter="fade">
                                          <p:cBhvr>
                                            <p:cTn id="59" dur="500"/>
                                            <p:tgtEl>
                                              <p:spTgt spid="10"/>
                                            </p:tgtEl>
                                          </p:cBhvr>
                                        </p:animEffect>
                                      </p:childTnLst>
                                    </p:cTn>
                                  </p:par>
                                </p:childTnLst>
                              </p:cTn>
                            </p:par>
                            <p:par>
                              <p:cTn id="60" fill="hold">
                                <p:stCondLst>
                                  <p:cond delay="4500"/>
                                </p:stCondLst>
                                <p:childTnLst>
                                  <p:par>
                                    <p:cTn id="61" presetID="22" presetClass="entr" presetSubtype="8" fill="hold" grpId="0" nodeType="afterEffect">
                                      <p:stCondLst>
                                        <p:cond delay="0"/>
                                      </p:stCondLst>
                                      <p:childTnLst>
                                        <p:set>
                                          <p:cBhvr>
                                            <p:cTn id="62" dur="1" fill="hold">
                                              <p:stCondLst>
                                                <p:cond delay="0"/>
                                              </p:stCondLst>
                                            </p:cTn>
                                            <p:tgtEl>
                                              <p:spTgt spid="11"/>
                                            </p:tgtEl>
                                            <p:attrNameLst>
                                              <p:attrName>style.visibility</p:attrName>
                                            </p:attrNameLst>
                                          </p:cBhvr>
                                          <p:to>
                                            <p:strVal val="visible"/>
                                          </p:to>
                                        </p:set>
                                        <p:animEffect transition="in" filter="wipe(left)">
                                          <p:cBhvr>
                                            <p:cTn id="63" dur="300"/>
                                            <p:tgtEl>
                                              <p:spTgt spid="11"/>
                                            </p:tgtEl>
                                          </p:cBhvr>
                                        </p:animEffect>
                                      </p:childTnLst>
                                    </p:cTn>
                                  </p:par>
                                </p:childTnLst>
                              </p:cTn>
                            </p:par>
                            <p:par>
                              <p:cTn id="64" fill="hold">
                                <p:stCondLst>
                                  <p:cond delay="4800"/>
                                </p:stCondLst>
                                <p:childTnLst>
                                  <p:par>
                                    <p:cTn id="65" presetID="31" presetClass="entr" presetSubtype="0" fill="hold" grpId="0" nodeType="afterEffect">
                                      <p:stCondLst>
                                        <p:cond delay="500"/>
                                      </p:stCondLst>
                                      <p:childTnLst>
                                        <p:set>
                                          <p:cBhvr>
                                            <p:cTn id="66" dur="1" fill="hold">
                                              <p:stCondLst>
                                                <p:cond delay="0"/>
                                              </p:stCondLst>
                                            </p:cTn>
                                            <p:tgtEl>
                                              <p:spTgt spid="80"/>
                                            </p:tgtEl>
                                            <p:attrNameLst>
                                              <p:attrName>style.visibility</p:attrName>
                                            </p:attrNameLst>
                                          </p:cBhvr>
                                          <p:to>
                                            <p:strVal val="visible"/>
                                          </p:to>
                                        </p:set>
                                        <p:anim calcmode="lin" valueType="num">
                                          <p:cBhvr>
                                            <p:cTn id="67" dur="500" fill="hold"/>
                                            <p:tgtEl>
                                              <p:spTgt spid="80"/>
                                            </p:tgtEl>
                                            <p:attrNameLst>
                                              <p:attrName>ppt_w</p:attrName>
                                            </p:attrNameLst>
                                          </p:cBhvr>
                                          <p:tavLst>
                                            <p:tav tm="0">
                                              <p:val>
                                                <p:fltVal val="0"/>
                                              </p:val>
                                            </p:tav>
                                            <p:tav tm="100000">
                                              <p:val>
                                                <p:strVal val="#ppt_w"/>
                                              </p:val>
                                            </p:tav>
                                          </p:tavLst>
                                        </p:anim>
                                        <p:anim calcmode="lin" valueType="num">
                                          <p:cBhvr>
                                            <p:cTn id="68" dur="500" fill="hold"/>
                                            <p:tgtEl>
                                              <p:spTgt spid="80"/>
                                            </p:tgtEl>
                                            <p:attrNameLst>
                                              <p:attrName>ppt_h</p:attrName>
                                            </p:attrNameLst>
                                          </p:cBhvr>
                                          <p:tavLst>
                                            <p:tav tm="0">
                                              <p:val>
                                                <p:fltVal val="0"/>
                                              </p:val>
                                            </p:tav>
                                            <p:tav tm="100000">
                                              <p:val>
                                                <p:strVal val="#ppt_h"/>
                                              </p:val>
                                            </p:tav>
                                          </p:tavLst>
                                        </p:anim>
                                        <p:anim calcmode="lin" valueType="num">
                                          <p:cBhvr>
                                            <p:cTn id="69" dur="500" fill="hold"/>
                                            <p:tgtEl>
                                              <p:spTgt spid="80"/>
                                            </p:tgtEl>
                                            <p:attrNameLst>
                                              <p:attrName>style.rotation</p:attrName>
                                            </p:attrNameLst>
                                          </p:cBhvr>
                                          <p:tavLst>
                                            <p:tav tm="0">
                                              <p:val>
                                                <p:fltVal val="90"/>
                                              </p:val>
                                            </p:tav>
                                            <p:tav tm="100000">
                                              <p:val>
                                                <p:fltVal val="0"/>
                                              </p:val>
                                            </p:tav>
                                          </p:tavLst>
                                        </p:anim>
                                        <p:animEffect transition="in" filter="fade">
                                          <p:cBhvr>
                                            <p:cTn id="70" dur="500"/>
                                            <p:tgtEl>
                                              <p:spTgt spid="80"/>
                                            </p:tgtEl>
                                          </p:cBhvr>
                                        </p:animEffect>
                                      </p:childTnLst>
                                    </p:cTn>
                                  </p:par>
                                </p:childTnLst>
                              </p:cTn>
                            </p:par>
                            <p:par>
                              <p:cTn id="71" fill="hold">
                                <p:stCondLst>
                                  <p:cond delay="5800"/>
                                </p:stCondLst>
                                <p:childTnLst>
                                  <p:par>
                                    <p:cTn id="72" presetID="22" presetClass="entr" presetSubtype="8" fill="hold" grpId="0" nodeType="afterEffect">
                                      <p:stCondLst>
                                        <p:cond delay="0"/>
                                      </p:stCondLst>
                                      <p:childTnLst>
                                        <p:set>
                                          <p:cBhvr>
                                            <p:cTn id="73" dur="1" fill="hold">
                                              <p:stCondLst>
                                                <p:cond delay="0"/>
                                              </p:stCondLst>
                                            </p:cTn>
                                            <p:tgtEl>
                                              <p:spTgt spid="81"/>
                                            </p:tgtEl>
                                            <p:attrNameLst>
                                              <p:attrName>style.visibility</p:attrName>
                                            </p:attrNameLst>
                                          </p:cBhvr>
                                          <p:to>
                                            <p:strVal val="visible"/>
                                          </p:to>
                                        </p:set>
                                        <p:animEffect transition="in" filter="wipe(left)">
                                          <p:cBhvr>
                                            <p:cTn id="74" dur="300"/>
                                            <p:tgtEl>
                                              <p:spTgt spid="81"/>
                                            </p:tgtEl>
                                          </p:cBhvr>
                                        </p:animEffect>
                                      </p:childTnLst>
                                    </p:cTn>
                                  </p:par>
                                </p:childTnLst>
                              </p:cTn>
                            </p:par>
                            <p:par>
                              <p:cTn id="75" fill="hold">
                                <p:stCondLst>
                                  <p:cond delay="6100"/>
                                </p:stCondLst>
                                <p:childTnLst>
                                  <p:par>
                                    <p:cTn id="76" presetID="31" presetClass="entr" presetSubtype="0" fill="hold" grpId="0" nodeType="afterEffect">
                                      <p:stCondLst>
                                        <p:cond delay="500"/>
                                      </p:stCondLst>
                                      <p:childTnLst>
                                        <p:set>
                                          <p:cBhvr>
                                            <p:cTn id="77" dur="1" fill="hold">
                                              <p:stCondLst>
                                                <p:cond delay="0"/>
                                              </p:stCondLst>
                                            </p:cTn>
                                            <p:tgtEl>
                                              <p:spTgt spid="84"/>
                                            </p:tgtEl>
                                            <p:attrNameLst>
                                              <p:attrName>style.visibility</p:attrName>
                                            </p:attrNameLst>
                                          </p:cBhvr>
                                          <p:to>
                                            <p:strVal val="visible"/>
                                          </p:to>
                                        </p:set>
                                        <p:anim calcmode="lin" valueType="num">
                                          <p:cBhvr>
                                            <p:cTn id="78" dur="500" fill="hold"/>
                                            <p:tgtEl>
                                              <p:spTgt spid="84"/>
                                            </p:tgtEl>
                                            <p:attrNameLst>
                                              <p:attrName>ppt_w</p:attrName>
                                            </p:attrNameLst>
                                          </p:cBhvr>
                                          <p:tavLst>
                                            <p:tav tm="0">
                                              <p:val>
                                                <p:fltVal val="0"/>
                                              </p:val>
                                            </p:tav>
                                            <p:tav tm="100000">
                                              <p:val>
                                                <p:strVal val="#ppt_w"/>
                                              </p:val>
                                            </p:tav>
                                          </p:tavLst>
                                        </p:anim>
                                        <p:anim calcmode="lin" valueType="num">
                                          <p:cBhvr>
                                            <p:cTn id="79" dur="500" fill="hold"/>
                                            <p:tgtEl>
                                              <p:spTgt spid="84"/>
                                            </p:tgtEl>
                                            <p:attrNameLst>
                                              <p:attrName>ppt_h</p:attrName>
                                            </p:attrNameLst>
                                          </p:cBhvr>
                                          <p:tavLst>
                                            <p:tav tm="0">
                                              <p:val>
                                                <p:fltVal val="0"/>
                                              </p:val>
                                            </p:tav>
                                            <p:tav tm="100000">
                                              <p:val>
                                                <p:strVal val="#ppt_h"/>
                                              </p:val>
                                            </p:tav>
                                          </p:tavLst>
                                        </p:anim>
                                        <p:anim calcmode="lin" valueType="num">
                                          <p:cBhvr>
                                            <p:cTn id="80" dur="500" fill="hold"/>
                                            <p:tgtEl>
                                              <p:spTgt spid="84"/>
                                            </p:tgtEl>
                                            <p:attrNameLst>
                                              <p:attrName>style.rotation</p:attrName>
                                            </p:attrNameLst>
                                          </p:cBhvr>
                                          <p:tavLst>
                                            <p:tav tm="0">
                                              <p:val>
                                                <p:fltVal val="90"/>
                                              </p:val>
                                            </p:tav>
                                            <p:tav tm="100000">
                                              <p:val>
                                                <p:fltVal val="0"/>
                                              </p:val>
                                            </p:tav>
                                          </p:tavLst>
                                        </p:anim>
                                        <p:animEffect transition="in" filter="fade">
                                          <p:cBhvr>
                                            <p:cTn id="81" dur="500"/>
                                            <p:tgtEl>
                                              <p:spTgt spid="84"/>
                                            </p:tgtEl>
                                          </p:cBhvr>
                                        </p:animEffect>
                                      </p:childTnLst>
                                    </p:cTn>
                                  </p:par>
                                </p:childTnLst>
                              </p:cTn>
                            </p:par>
                            <p:par>
                              <p:cTn id="82" fill="hold">
                                <p:stCondLst>
                                  <p:cond delay="7100"/>
                                </p:stCondLst>
                                <p:childTnLst>
                                  <p:par>
                                    <p:cTn id="83" presetID="22" presetClass="entr" presetSubtype="8" fill="hold" grpId="0" nodeType="afterEffect">
                                      <p:stCondLst>
                                        <p:cond delay="0"/>
                                      </p:stCondLst>
                                      <p:childTnLst>
                                        <p:set>
                                          <p:cBhvr>
                                            <p:cTn id="84" dur="1" fill="hold">
                                              <p:stCondLst>
                                                <p:cond delay="0"/>
                                              </p:stCondLst>
                                            </p:cTn>
                                            <p:tgtEl>
                                              <p:spTgt spid="85"/>
                                            </p:tgtEl>
                                            <p:attrNameLst>
                                              <p:attrName>style.visibility</p:attrName>
                                            </p:attrNameLst>
                                          </p:cBhvr>
                                          <p:to>
                                            <p:strVal val="visible"/>
                                          </p:to>
                                        </p:set>
                                        <p:animEffect transition="in" filter="wipe(left)">
                                          <p:cBhvr>
                                            <p:cTn id="85" dur="300"/>
                                            <p:tgtEl>
                                              <p:spTgt spid="85"/>
                                            </p:tgtEl>
                                          </p:cBhvr>
                                        </p:animEffect>
                                      </p:childTnLst>
                                    </p:cTn>
                                  </p:par>
                                </p:childTnLst>
                              </p:cTn>
                            </p:par>
                            <p:par>
                              <p:cTn id="86" fill="hold">
                                <p:stCondLst>
                                  <p:cond delay="7400"/>
                                </p:stCondLst>
                                <p:childTnLst>
                                  <p:par>
                                    <p:cTn id="87" presetID="31" presetClass="entr" presetSubtype="0" fill="hold" grpId="0" nodeType="afterEffect">
                                      <p:stCondLst>
                                        <p:cond delay="500"/>
                                      </p:stCondLst>
                                      <p:childTnLst>
                                        <p:set>
                                          <p:cBhvr>
                                            <p:cTn id="88" dur="1" fill="hold">
                                              <p:stCondLst>
                                                <p:cond delay="0"/>
                                              </p:stCondLst>
                                            </p:cTn>
                                            <p:tgtEl>
                                              <p:spTgt spid="88"/>
                                            </p:tgtEl>
                                            <p:attrNameLst>
                                              <p:attrName>style.visibility</p:attrName>
                                            </p:attrNameLst>
                                          </p:cBhvr>
                                          <p:to>
                                            <p:strVal val="visible"/>
                                          </p:to>
                                        </p:set>
                                        <p:anim calcmode="lin" valueType="num">
                                          <p:cBhvr>
                                            <p:cTn id="89" dur="500" fill="hold"/>
                                            <p:tgtEl>
                                              <p:spTgt spid="88"/>
                                            </p:tgtEl>
                                            <p:attrNameLst>
                                              <p:attrName>ppt_w</p:attrName>
                                            </p:attrNameLst>
                                          </p:cBhvr>
                                          <p:tavLst>
                                            <p:tav tm="0">
                                              <p:val>
                                                <p:fltVal val="0"/>
                                              </p:val>
                                            </p:tav>
                                            <p:tav tm="100000">
                                              <p:val>
                                                <p:strVal val="#ppt_w"/>
                                              </p:val>
                                            </p:tav>
                                          </p:tavLst>
                                        </p:anim>
                                        <p:anim calcmode="lin" valueType="num">
                                          <p:cBhvr>
                                            <p:cTn id="90" dur="500" fill="hold"/>
                                            <p:tgtEl>
                                              <p:spTgt spid="88"/>
                                            </p:tgtEl>
                                            <p:attrNameLst>
                                              <p:attrName>ppt_h</p:attrName>
                                            </p:attrNameLst>
                                          </p:cBhvr>
                                          <p:tavLst>
                                            <p:tav tm="0">
                                              <p:val>
                                                <p:fltVal val="0"/>
                                              </p:val>
                                            </p:tav>
                                            <p:tav tm="100000">
                                              <p:val>
                                                <p:strVal val="#ppt_h"/>
                                              </p:val>
                                            </p:tav>
                                          </p:tavLst>
                                        </p:anim>
                                        <p:anim calcmode="lin" valueType="num">
                                          <p:cBhvr>
                                            <p:cTn id="91" dur="500" fill="hold"/>
                                            <p:tgtEl>
                                              <p:spTgt spid="88"/>
                                            </p:tgtEl>
                                            <p:attrNameLst>
                                              <p:attrName>style.rotation</p:attrName>
                                            </p:attrNameLst>
                                          </p:cBhvr>
                                          <p:tavLst>
                                            <p:tav tm="0">
                                              <p:val>
                                                <p:fltVal val="90"/>
                                              </p:val>
                                            </p:tav>
                                            <p:tav tm="100000">
                                              <p:val>
                                                <p:fltVal val="0"/>
                                              </p:val>
                                            </p:tav>
                                          </p:tavLst>
                                        </p:anim>
                                        <p:animEffect transition="in" filter="fade">
                                          <p:cBhvr>
                                            <p:cTn id="92" dur="500"/>
                                            <p:tgtEl>
                                              <p:spTgt spid="88"/>
                                            </p:tgtEl>
                                          </p:cBhvr>
                                        </p:animEffect>
                                      </p:childTnLst>
                                    </p:cTn>
                                  </p:par>
                                </p:childTnLst>
                              </p:cTn>
                            </p:par>
                            <p:par>
                              <p:cTn id="93" fill="hold">
                                <p:stCondLst>
                                  <p:cond delay="8400"/>
                                </p:stCondLst>
                                <p:childTnLst>
                                  <p:par>
                                    <p:cTn id="94" presetID="22" presetClass="entr" presetSubtype="8" fill="hold" grpId="0" nodeType="afterEffect">
                                      <p:stCondLst>
                                        <p:cond delay="0"/>
                                      </p:stCondLst>
                                      <p:childTnLst>
                                        <p:set>
                                          <p:cBhvr>
                                            <p:cTn id="95" dur="1" fill="hold">
                                              <p:stCondLst>
                                                <p:cond delay="0"/>
                                              </p:stCondLst>
                                            </p:cTn>
                                            <p:tgtEl>
                                              <p:spTgt spid="89"/>
                                            </p:tgtEl>
                                            <p:attrNameLst>
                                              <p:attrName>style.visibility</p:attrName>
                                            </p:attrNameLst>
                                          </p:cBhvr>
                                          <p:to>
                                            <p:strVal val="visible"/>
                                          </p:to>
                                        </p:set>
                                        <p:animEffect transition="in" filter="wipe(left)">
                                          <p:cBhvr>
                                            <p:cTn id="96" dur="300"/>
                                            <p:tgtEl>
                                              <p:spTgt spid="89"/>
                                            </p:tgtEl>
                                          </p:cBhvr>
                                        </p:animEffect>
                                      </p:childTnLst>
                                    </p:cTn>
                                  </p:par>
                                </p:childTnLst>
                              </p:cTn>
                            </p:par>
                            <p:par>
                              <p:cTn id="97" fill="hold">
                                <p:stCondLst>
                                  <p:cond delay="8700"/>
                                </p:stCondLst>
                                <p:childTnLst>
                                  <p:par>
                                    <p:cTn id="98" presetID="22" presetClass="entr" presetSubtype="1" fill="hold" grpId="0" nodeType="afterEffect">
                                      <p:stCondLst>
                                        <p:cond delay="0"/>
                                      </p:stCondLst>
                                      <p:childTnLst>
                                        <p:set>
                                          <p:cBhvr>
                                            <p:cTn id="99" dur="1" fill="hold">
                                              <p:stCondLst>
                                                <p:cond delay="0"/>
                                              </p:stCondLst>
                                            </p:cTn>
                                            <p:tgtEl>
                                              <p:spTgt spid="13"/>
                                            </p:tgtEl>
                                            <p:attrNameLst>
                                              <p:attrName>style.visibility</p:attrName>
                                            </p:attrNameLst>
                                          </p:cBhvr>
                                          <p:to>
                                            <p:strVal val="visible"/>
                                          </p:to>
                                        </p:set>
                                        <p:animEffect transition="in" filter="wipe(up)">
                                          <p:cBhvr>
                                            <p:cTn id="100" dur="500"/>
                                            <p:tgtEl>
                                              <p:spTgt spid="13"/>
                                            </p:tgtEl>
                                          </p:cBhvr>
                                        </p:animEffect>
                                      </p:childTnLst>
                                    </p:cTn>
                                  </p:par>
                                </p:childTnLst>
                              </p:cTn>
                            </p:par>
                            <p:par>
                              <p:cTn id="101" fill="hold">
                                <p:stCondLst>
                                  <p:cond delay="9200"/>
                                </p:stCondLst>
                                <p:childTnLst>
                                  <p:par>
                                    <p:cTn id="102" presetID="16" presetClass="entr" presetSubtype="37" fill="hold" grpId="0" nodeType="afterEffect">
                                      <p:stCondLst>
                                        <p:cond delay="0"/>
                                      </p:stCondLst>
                                      <p:childTnLst>
                                        <p:set>
                                          <p:cBhvr>
                                            <p:cTn id="103" dur="1" fill="hold">
                                              <p:stCondLst>
                                                <p:cond delay="0"/>
                                              </p:stCondLst>
                                            </p:cTn>
                                            <p:tgtEl>
                                              <p:spTgt spid="14"/>
                                            </p:tgtEl>
                                            <p:attrNameLst>
                                              <p:attrName>style.visibility</p:attrName>
                                            </p:attrNameLst>
                                          </p:cBhvr>
                                          <p:to>
                                            <p:strVal val="visible"/>
                                          </p:to>
                                        </p:set>
                                        <p:animEffect transition="in" filter="barn(outVertical)">
                                          <p:cBhvr>
                                            <p:cTn id="104" dur="500"/>
                                            <p:tgtEl>
                                              <p:spTgt spid="14"/>
                                            </p:tgtEl>
                                          </p:cBhvr>
                                        </p:animEffect>
                                      </p:childTnLst>
                                    </p:cTn>
                                  </p:par>
                                </p:childTnLst>
                              </p:cTn>
                            </p:par>
                            <p:par>
                              <p:cTn id="105" fill="hold">
                                <p:stCondLst>
                                  <p:cond delay="9700"/>
                                </p:stCondLst>
                                <p:childTnLst>
                                  <p:par>
                                    <p:cTn id="106" presetID="41" presetClass="entr" presetSubtype="0" fill="hold" grpId="1" nodeType="afterEffect">
                                      <p:stCondLst>
                                        <p:cond delay="0"/>
                                      </p:stCondLst>
                                      <p:iterate type="lt">
                                        <p:tmPct val="10000"/>
                                      </p:iterate>
                                      <p:childTnLst>
                                        <p:set>
                                          <p:cBhvr>
                                            <p:cTn id="107" dur="1" fill="hold">
                                              <p:stCondLst>
                                                <p:cond delay="0"/>
                                              </p:stCondLst>
                                            </p:cTn>
                                            <p:tgtEl>
                                              <p:spTgt spid="15"/>
                                            </p:tgtEl>
                                            <p:attrNameLst>
                                              <p:attrName>style.visibility</p:attrName>
                                            </p:attrNameLst>
                                          </p:cBhvr>
                                          <p:to>
                                            <p:strVal val="visible"/>
                                          </p:to>
                                        </p:set>
                                        <p:anim calcmode="lin" valueType="num">
                                          <p:cBhvr>
                                            <p:cTn id="108" dur="300" fill="hold"/>
                                            <p:tgtEl>
                                              <p:spTgt spid="15"/>
                                            </p:tgtEl>
                                            <p:attrNameLst>
                                              <p:attrName>ppt_x</p:attrName>
                                            </p:attrNameLst>
                                          </p:cBhvr>
                                          <p:tavLst>
                                            <p:tav tm="0">
                                              <p:val>
                                                <p:strVal val="#ppt_x"/>
                                              </p:val>
                                            </p:tav>
                                            <p:tav tm="50000">
                                              <p:val>
                                                <p:strVal val="#ppt_x+.1"/>
                                              </p:val>
                                            </p:tav>
                                            <p:tav tm="100000">
                                              <p:val>
                                                <p:strVal val="#ppt_x"/>
                                              </p:val>
                                            </p:tav>
                                          </p:tavLst>
                                        </p:anim>
                                        <p:anim calcmode="lin" valueType="num">
                                          <p:cBhvr>
                                            <p:cTn id="109" dur="300" fill="hold"/>
                                            <p:tgtEl>
                                              <p:spTgt spid="15"/>
                                            </p:tgtEl>
                                            <p:attrNameLst>
                                              <p:attrName>ppt_y</p:attrName>
                                            </p:attrNameLst>
                                          </p:cBhvr>
                                          <p:tavLst>
                                            <p:tav tm="0">
                                              <p:val>
                                                <p:strVal val="#ppt_y"/>
                                              </p:val>
                                            </p:tav>
                                            <p:tav tm="100000">
                                              <p:val>
                                                <p:strVal val="#ppt_y"/>
                                              </p:val>
                                            </p:tav>
                                          </p:tavLst>
                                        </p:anim>
                                        <p:anim calcmode="lin" valueType="num">
                                          <p:cBhvr>
                                            <p:cTn id="110" dur="300" fill="hold"/>
                                            <p:tgtEl>
                                              <p:spTgt spid="15"/>
                                            </p:tgtEl>
                                            <p:attrNameLst>
                                              <p:attrName>ppt_h</p:attrName>
                                            </p:attrNameLst>
                                          </p:cBhvr>
                                          <p:tavLst>
                                            <p:tav tm="0">
                                              <p:val>
                                                <p:strVal val="#ppt_h/10"/>
                                              </p:val>
                                            </p:tav>
                                            <p:tav tm="50000">
                                              <p:val>
                                                <p:strVal val="#ppt_h+.01"/>
                                              </p:val>
                                            </p:tav>
                                            <p:tav tm="100000">
                                              <p:val>
                                                <p:strVal val="#ppt_h"/>
                                              </p:val>
                                            </p:tav>
                                          </p:tavLst>
                                        </p:anim>
                                        <p:anim calcmode="lin" valueType="num">
                                          <p:cBhvr>
                                            <p:cTn id="111" dur="300" fill="hold"/>
                                            <p:tgtEl>
                                              <p:spTgt spid="15"/>
                                            </p:tgtEl>
                                            <p:attrNameLst>
                                              <p:attrName>ppt_w</p:attrName>
                                            </p:attrNameLst>
                                          </p:cBhvr>
                                          <p:tavLst>
                                            <p:tav tm="0">
                                              <p:val>
                                                <p:strVal val="#ppt_w/10"/>
                                              </p:val>
                                            </p:tav>
                                            <p:tav tm="50000">
                                              <p:val>
                                                <p:strVal val="#ppt_w+.01"/>
                                              </p:val>
                                            </p:tav>
                                            <p:tav tm="100000">
                                              <p:val>
                                                <p:strVal val="#ppt_w"/>
                                              </p:val>
                                            </p:tav>
                                          </p:tavLst>
                                        </p:anim>
                                        <p:animEffect transition="in" filter="fade">
                                          <p:cBhvr>
                                            <p:cTn id="112" dur="300" tmFilter="0,0; .5, 1; 1, 1"/>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67" grpId="0"/>
          <p:bldP spid="9" grpId="0" animBg="1"/>
          <p:bldP spid="10" grpId="0"/>
          <p:bldP spid="11" grpId="0"/>
          <p:bldP spid="79" grpId="0" animBg="1"/>
          <p:bldP spid="80" grpId="0"/>
          <p:bldP spid="81" grpId="0"/>
          <p:bldP spid="83" grpId="0" animBg="1"/>
          <p:bldP spid="84" grpId="0"/>
          <p:bldP spid="85" grpId="0"/>
          <p:bldP spid="87" grpId="0" animBg="1"/>
          <p:bldP spid="88" grpId="0"/>
          <p:bldP spid="89" grpId="0"/>
          <p:bldP spid="13" grpId="0"/>
          <p:bldP spid="14" grpId="0" animBg="1"/>
          <p:bldP spid="15" grpId="1"/>
        </p:bldLst>
      </p:timing>
    </mc:Fallback>
  </mc:AlternateContent>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企业简介</a:t>
            </a:r>
          </a:p>
        </p:txBody>
      </p:sp>
      <p:sp>
        <p:nvSpPr>
          <p:cNvPr id="8" name="Freeform 5"/>
          <p:cNvSpPr>
            <a:spLocks/>
          </p:cNvSpPr>
          <p:nvPr/>
        </p:nvSpPr>
        <p:spPr bwMode="auto">
          <a:xfrm>
            <a:off x="256074" y="780082"/>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7" name="TextBox 66"/>
          <p:cNvSpPr txBox="1"/>
          <p:nvPr/>
        </p:nvSpPr>
        <p:spPr>
          <a:xfrm>
            <a:off x="448265" y="741650"/>
            <a:ext cx="1061414" cy="346249"/>
          </a:xfrm>
          <a:prstGeom prst="rect">
            <a:avLst/>
          </a:prstGeom>
          <a:noFill/>
        </p:spPr>
        <p:txBody>
          <a:bodyPr wrap="none" lIns="68562" tIns="34281" rIns="68562" bIns="34281" rtlCol="0">
            <a:spAutoFit/>
          </a:bodyPr>
          <a:lstStyle/>
          <a:p>
            <a:r>
              <a:rPr lang="zh-CN" altLang="en-US" dirty="0">
                <a:latin typeface="+mj-ea"/>
                <a:ea typeface="+mj-ea"/>
              </a:rPr>
              <a:t>主营业务</a:t>
            </a:r>
          </a:p>
        </p:txBody>
      </p:sp>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4389912" y="914773"/>
            <a:ext cx="4754088" cy="3169145"/>
          </a:xfrm>
          <a:prstGeom prst="rect">
            <a:avLst/>
          </a:prstGeom>
        </p:spPr>
      </p:pic>
      <p:sp>
        <p:nvSpPr>
          <p:cNvPr id="14" name="矩形 13"/>
          <p:cNvSpPr/>
          <p:nvPr/>
        </p:nvSpPr>
        <p:spPr bwMode="auto">
          <a:xfrm>
            <a:off x="4389912" y="3908428"/>
            <a:ext cx="4754088" cy="402882"/>
          </a:xfrm>
          <a:prstGeom prst="rect">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6" name="TextBox 5"/>
          <p:cNvSpPr txBox="1"/>
          <p:nvPr/>
        </p:nvSpPr>
        <p:spPr>
          <a:xfrm>
            <a:off x="6143004" y="3945419"/>
            <a:ext cx="1523458" cy="346230"/>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公司管理团队</a:t>
            </a:r>
          </a:p>
        </p:txBody>
      </p:sp>
      <p:sp>
        <p:nvSpPr>
          <p:cNvPr id="18" name="Freeform 5"/>
          <p:cNvSpPr>
            <a:spLocks/>
          </p:cNvSpPr>
          <p:nvPr/>
        </p:nvSpPr>
        <p:spPr bwMode="auto">
          <a:xfrm>
            <a:off x="467970" y="2948151"/>
            <a:ext cx="361583" cy="362492"/>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grpSp>
        <p:nvGrpSpPr>
          <p:cNvPr id="19" name="组合 18"/>
          <p:cNvGrpSpPr/>
          <p:nvPr/>
        </p:nvGrpSpPr>
        <p:grpSpPr>
          <a:xfrm>
            <a:off x="523683" y="1495236"/>
            <a:ext cx="1238529" cy="1145037"/>
            <a:chOff x="641815" y="2118308"/>
            <a:chExt cx="1652017" cy="1526716"/>
          </a:xfrm>
        </p:grpSpPr>
        <p:sp>
          <p:nvSpPr>
            <p:cNvPr id="29" name="椭圆 28"/>
            <p:cNvSpPr/>
            <p:nvPr/>
          </p:nvSpPr>
          <p:spPr bwMode="auto">
            <a:xfrm>
              <a:off x="641815" y="2118308"/>
              <a:ext cx="1526716" cy="1526716"/>
            </a:xfrm>
            <a:prstGeom prst="ellipse">
              <a:avLst/>
            </a:prstGeom>
            <a:solidFill>
              <a:schemeClr val="tx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30" name="TextBox 29"/>
            <p:cNvSpPr txBox="1"/>
            <p:nvPr/>
          </p:nvSpPr>
          <p:spPr>
            <a:xfrm>
              <a:off x="839615" y="2500944"/>
              <a:ext cx="1454217" cy="451405"/>
            </a:xfrm>
            <a:prstGeom prst="rect">
              <a:avLst/>
            </a:prstGeom>
            <a:noFill/>
          </p:spPr>
          <p:txBody>
            <a:bodyPr wrap="square" rtlCol="0">
              <a:spAutoFit/>
            </a:bodyPr>
            <a:lstStyle/>
            <a:p>
              <a:r>
                <a:rPr lang="zh-CN" altLang="en-US" sz="1600" b="1" dirty="0">
                  <a:solidFill>
                    <a:srgbClr val="F8F8F8"/>
                  </a:solidFill>
                  <a:latin typeface="+mj-ea"/>
                  <a:ea typeface="+mj-ea"/>
                </a:rPr>
                <a:t>广告制作</a:t>
              </a:r>
            </a:p>
          </p:txBody>
        </p:sp>
        <p:sp>
          <p:nvSpPr>
            <p:cNvPr id="31" name="TextBox 30"/>
            <p:cNvSpPr txBox="1"/>
            <p:nvPr/>
          </p:nvSpPr>
          <p:spPr>
            <a:xfrm>
              <a:off x="843384" y="2902831"/>
              <a:ext cx="1319679" cy="492443"/>
            </a:xfrm>
            <a:prstGeom prst="rect">
              <a:avLst/>
            </a:prstGeom>
            <a:noFill/>
          </p:spPr>
          <p:txBody>
            <a:bodyPr wrap="none" rtlCol="0">
              <a:spAutoFit/>
            </a:bodyPr>
            <a:lstStyle/>
            <a:p>
              <a:r>
                <a:rPr lang="en-US" altLang="zh-CN" sz="900" dirty="0">
                  <a:solidFill>
                    <a:srgbClr val="F8F8F8"/>
                  </a:solidFill>
                  <a:latin typeface="+mn-ea"/>
                  <a:ea typeface="+mn-ea"/>
                </a:rPr>
                <a:t>Advertisement</a:t>
              </a:r>
            </a:p>
            <a:p>
              <a:r>
                <a:rPr lang="en-US" altLang="zh-CN" sz="900" dirty="0">
                  <a:solidFill>
                    <a:srgbClr val="F8F8F8"/>
                  </a:solidFill>
                  <a:latin typeface="+mn-ea"/>
                  <a:ea typeface="+mn-ea"/>
                </a:rPr>
                <a:t>Plan</a:t>
              </a:r>
              <a:endParaRPr lang="zh-CN" altLang="en-US" sz="900" dirty="0">
                <a:solidFill>
                  <a:srgbClr val="F8F8F8"/>
                </a:solidFill>
                <a:latin typeface="+mn-ea"/>
                <a:ea typeface="+mn-ea"/>
              </a:endParaRPr>
            </a:p>
          </p:txBody>
        </p:sp>
        <p:sp>
          <p:nvSpPr>
            <p:cNvPr id="36" name="Freeform 5"/>
            <p:cNvSpPr>
              <a:spLocks/>
            </p:cNvSpPr>
            <p:nvPr/>
          </p:nvSpPr>
          <p:spPr bwMode="auto">
            <a:xfrm>
              <a:off x="657162" y="2775714"/>
              <a:ext cx="253689" cy="254228"/>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38" name="组合 37"/>
          <p:cNvGrpSpPr/>
          <p:nvPr/>
        </p:nvGrpSpPr>
        <p:grpSpPr>
          <a:xfrm>
            <a:off x="2063761" y="2570109"/>
            <a:ext cx="917743" cy="845707"/>
            <a:chOff x="721219" y="2218473"/>
            <a:chExt cx="1224135" cy="1127609"/>
          </a:xfrm>
        </p:grpSpPr>
        <p:sp>
          <p:nvSpPr>
            <p:cNvPr id="39" name="椭圆 38"/>
            <p:cNvSpPr/>
            <p:nvPr/>
          </p:nvSpPr>
          <p:spPr bwMode="auto">
            <a:xfrm>
              <a:off x="721219" y="2218473"/>
              <a:ext cx="1127609" cy="1127609"/>
            </a:xfrm>
            <a:prstGeom prst="ellipse">
              <a:avLst/>
            </a:prstGeom>
            <a:solidFill>
              <a:schemeClr val="tx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40" name="TextBox 39"/>
            <p:cNvSpPr txBox="1"/>
            <p:nvPr/>
          </p:nvSpPr>
          <p:spPr>
            <a:xfrm>
              <a:off x="839615" y="2500944"/>
              <a:ext cx="1105739" cy="369332"/>
            </a:xfrm>
            <a:prstGeom prst="rect">
              <a:avLst/>
            </a:prstGeom>
            <a:noFill/>
          </p:spPr>
          <p:txBody>
            <a:bodyPr wrap="square" rtlCol="0">
              <a:spAutoFit/>
            </a:bodyPr>
            <a:lstStyle/>
            <a:p>
              <a:r>
                <a:rPr lang="zh-CN" altLang="en-US" sz="1200" b="1" dirty="0">
                  <a:solidFill>
                    <a:srgbClr val="F8F8F8"/>
                  </a:solidFill>
                  <a:latin typeface="+mj-ea"/>
                  <a:ea typeface="+mj-ea"/>
                </a:rPr>
                <a:t>代理发布</a:t>
              </a:r>
            </a:p>
          </p:txBody>
        </p:sp>
        <p:sp>
          <p:nvSpPr>
            <p:cNvPr id="41" name="TextBox 40"/>
            <p:cNvSpPr txBox="1"/>
            <p:nvPr/>
          </p:nvSpPr>
          <p:spPr>
            <a:xfrm>
              <a:off x="843384" y="2780964"/>
              <a:ext cx="735959" cy="410369"/>
            </a:xfrm>
            <a:prstGeom prst="rect">
              <a:avLst/>
            </a:prstGeom>
            <a:noFill/>
          </p:spPr>
          <p:txBody>
            <a:bodyPr wrap="none" rtlCol="0">
              <a:spAutoFit/>
            </a:bodyPr>
            <a:lstStyle/>
            <a:p>
              <a:r>
                <a:rPr lang="en-US" altLang="zh-CN" sz="700" dirty="0">
                  <a:solidFill>
                    <a:srgbClr val="F8F8F8"/>
                  </a:solidFill>
                  <a:latin typeface="+mn-ea"/>
                  <a:ea typeface="+mn-ea"/>
                </a:rPr>
                <a:t>Release </a:t>
              </a:r>
            </a:p>
            <a:p>
              <a:r>
                <a:rPr lang="en-US" altLang="zh-CN" sz="700" dirty="0">
                  <a:solidFill>
                    <a:srgbClr val="F8F8F8"/>
                  </a:solidFill>
                  <a:latin typeface="+mn-ea"/>
                  <a:ea typeface="+mn-ea"/>
                </a:rPr>
                <a:t>&amp; Agent</a:t>
              </a:r>
              <a:endParaRPr lang="zh-CN" altLang="en-US" sz="700" dirty="0">
                <a:solidFill>
                  <a:srgbClr val="F8F8F8"/>
                </a:solidFill>
                <a:latin typeface="+mn-ea"/>
                <a:ea typeface="+mn-ea"/>
              </a:endParaRPr>
            </a:p>
          </p:txBody>
        </p:sp>
        <p:sp>
          <p:nvSpPr>
            <p:cNvPr id="42" name="Freeform 5"/>
            <p:cNvSpPr>
              <a:spLocks/>
            </p:cNvSpPr>
            <p:nvPr/>
          </p:nvSpPr>
          <p:spPr bwMode="auto">
            <a:xfrm>
              <a:off x="721219" y="2722529"/>
              <a:ext cx="182453" cy="182841"/>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3" name="组合 42"/>
          <p:cNvGrpSpPr/>
          <p:nvPr/>
        </p:nvGrpSpPr>
        <p:grpSpPr>
          <a:xfrm>
            <a:off x="822391" y="3281112"/>
            <a:ext cx="1238529" cy="1145037"/>
            <a:chOff x="641815" y="2118308"/>
            <a:chExt cx="1652017" cy="1526716"/>
          </a:xfrm>
        </p:grpSpPr>
        <p:sp>
          <p:nvSpPr>
            <p:cNvPr id="44" name="椭圆 43"/>
            <p:cNvSpPr/>
            <p:nvPr/>
          </p:nvSpPr>
          <p:spPr bwMode="auto">
            <a:xfrm>
              <a:off x="641815" y="2118308"/>
              <a:ext cx="1526716" cy="1526716"/>
            </a:xfrm>
            <a:prstGeom prst="ellipse">
              <a:avLst/>
            </a:prstGeom>
            <a:solidFill>
              <a:schemeClr val="accent5"/>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45" name="TextBox 44"/>
            <p:cNvSpPr txBox="1"/>
            <p:nvPr/>
          </p:nvSpPr>
          <p:spPr>
            <a:xfrm>
              <a:off x="839615" y="2500944"/>
              <a:ext cx="1454217" cy="451405"/>
            </a:xfrm>
            <a:prstGeom prst="rect">
              <a:avLst/>
            </a:prstGeom>
            <a:noFill/>
          </p:spPr>
          <p:txBody>
            <a:bodyPr wrap="square" rtlCol="0">
              <a:spAutoFit/>
            </a:bodyPr>
            <a:lstStyle/>
            <a:p>
              <a:r>
                <a:rPr lang="zh-CN" altLang="en-US" sz="1600" b="1" dirty="0">
                  <a:solidFill>
                    <a:srgbClr val="F8F8F8"/>
                  </a:solidFill>
                  <a:latin typeface="+mj-ea"/>
                  <a:ea typeface="+mj-ea"/>
                </a:rPr>
                <a:t>设计制作</a:t>
              </a:r>
            </a:p>
          </p:txBody>
        </p:sp>
        <p:sp>
          <p:nvSpPr>
            <p:cNvPr id="46" name="TextBox 45"/>
            <p:cNvSpPr txBox="1"/>
            <p:nvPr/>
          </p:nvSpPr>
          <p:spPr>
            <a:xfrm>
              <a:off x="843384" y="2902831"/>
              <a:ext cx="934809" cy="492443"/>
            </a:xfrm>
            <a:prstGeom prst="rect">
              <a:avLst/>
            </a:prstGeom>
            <a:noFill/>
          </p:spPr>
          <p:txBody>
            <a:bodyPr wrap="none" rtlCol="0">
              <a:spAutoFit/>
            </a:bodyPr>
            <a:lstStyle/>
            <a:p>
              <a:r>
                <a:rPr lang="en-US" altLang="zh-CN" sz="900" dirty="0">
                  <a:solidFill>
                    <a:srgbClr val="F8F8F8"/>
                  </a:solidFill>
                  <a:latin typeface="+mn-ea"/>
                  <a:ea typeface="+mn-ea"/>
                </a:rPr>
                <a:t>Design &amp;</a:t>
              </a:r>
            </a:p>
            <a:p>
              <a:r>
                <a:rPr lang="en-US" altLang="zh-CN" sz="900" dirty="0">
                  <a:solidFill>
                    <a:srgbClr val="F8F8F8"/>
                  </a:solidFill>
                  <a:latin typeface="+mn-ea"/>
                  <a:ea typeface="+mn-ea"/>
                </a:rPr>
                <a:t>Product</a:t>
              </a:r>
              <a:endParaRPr lang="zh-CN" altLang="en-US" sz="900" dirty="0">
                <a:solidFill>
                  <a:srgbClr val="F8F8F8"/>
                </a:solidFill>
                <a:latin typeface="+mn-ea"/>
                <a:ea typeface="+mn-ea"/>
              </a:endParaRPr>
            </a:p>
          </p:txBody>
        </p:sp>
        <p:sp>
          <p:nvSpPr>
            <p:cNvPr id="47" name="Freeform 5"/>
            <p:cNvSpPr>
              <a:spLocks/>
            </p:cNvSpPr>
            <p:nvPr/>
          </p:nvSpPr>
          <p:spPr bwMode="auto">
            <a:xfrm>
              <a:off x="657162" y="2775714"/>
              <a:ext cx="253689" cy="254228"/>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48" name="组合 47"/>
          <p:cNvGrpSpPr/>
          <p:nvPr/>
        </p:nvGrpSpPr>
        <p:grpSpPr>
          <a:xfrm>
            <a:off x="3088196" y="1970168"/>
            <a:ext cx="1159894" cy="1065710"/>
            <a:chOff x="641815" y="2152070"/>
            <a:chExt cx="1547130" cy="1420946"/>
          </a:xfrm>
        </p:grpSpPr>
        <p:sp>
          <p:nvSpPr>
            <p:cNvPr id="49" name="椭圆 48"/>
            <p:cNvSpPr/>
            <p:nvPr/>
          </p:nvSpPr>
          <p:spPr bwMode="auto">
            <a:xfrm>
              <a:off x="641815" y="2152070"/>
              <a:ext cx="1420946" cy="1420946"/>
            </a:xfrm>
            <a:prstGeom prst="ellipse">
              <a:avLst/>
            </a:prstGeom>
            <a:solidFill>
              <a:schemeClr val="tx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50" name="TextBox 49"/>
            <p:cNvSpPr txBox="1"/>
            <p:nvPr/>
          </p:nvSpPr>
          <p:spPr>
            <a:xfrm>
              <a:off x="839615" y="2500945"/>
              <a:ext cx="1349330" cy="430886"/>
            </a:xfrm>
            <a:prstGeom prst="rect">
              <a:avLst/>
            </a:prstGeom>
            <a:noFill/>
          </p:spPr>
          <p:txBody>
            <a:bodyPr wrap="square" rtlCol="0">
              <a:spAutoFit/>
            </a:bodyPr>
            <a:lstStyle/>
            <a:p>
              <a:r>
                <a:rPr lang="zh-CN" altLang="en-US" sz="1500" b="1" dirty="0">
                  <a:solidFill>
                    <a:srgbClr val="F8F8F8"/>
                  </a:solidFill>
                  <a:latin typeface="+mj-ea"/>
                  <a:ea typeface="+mj-ea"/>
                </a:rPr>
                <a:t>媒体开发</a:t>
              </a:r>
            </a:p>
          </p:txBody>
        </p:sp>
        <p:sp>
          <p:nvSpPr>
            <p:cNvPr id="51" name="TextBox 50"/>
            <p:cNvSpPr txBox="1"/>
            <p:nvPr/>
          </p:nvSpPr>
          <p:spPr>
            <a:xfrm>
              <a:off x="843384" y="2902830"/>
              <a:ext cx="1129384" cy="451405"/>
            </a:xfrm>
            <a:prstGeom prst="rect">
              <a:avLst/>
            </a:prstGeom>
            <a:noFill/>
          </p:spPr>
          <p:txBody>
            <a:bodyPr wrap="none" rtlCol="0">
              <a:spAutoFit/>
            </a:bodyPr>
            <a:lstStyle/>
            <a:p>
              <a:r>
                <a:rPr lang="en-US" altLang="zh-CN" sz="800" dirty="0">
                  <a:solidFill>
                    <a:srgbClr val="F8F8F8"/>
                  </a:solidFill>
                  <a:latin typeface="+mn-ea"/>
                  <a:ea typeface="+mn-ea"/>
                </a:rPr>
                <a:t>Media</a:t>
              </a:r>
            </a:p>
            <a:p>
              <a:r>
                <a:rPr lang="en-US" altLang="zh-CN" sz="800" dirty="0">
                  <a:solidFill>
                    <a:srgbClr val="F8F8F8"/>
                  </a:solidFill>
                  <a:latin typeface="+mn-ea"/>
                  <a:ea typeface="+mn-ea"/>
                </a:rPr>
                <a:t>Development</a:t>
              </a:r>
              <a:endParaRPr lang="zh-CN" altLang="en-US" sz="800" dirty="0">
                <a:solidFill>
                  <a:srgbClr val="F8F8F8"/>
                </a:solidFill>
                <a:latin typeface="+mn-ea"/>
                <a:ea typeface="+mn-ea"/>
              </a:endParaRPr>
            </a:p>
          </p:txBody>
        </p:sp>
        <p:sp>
          <p:nvSpPr>
            <p:cNvPr id="52" name="Freeform 5"/>
            <p:cNvSpPr>
              <a:spLocks/>
            </p:cNvSpPr>
            <p:nvPr/>
          </p:nvSpPr>
          <p:spPr bwMode="auto">
            <a:xfrm>
              <a:off x="657162" y="2775714"/>
              <a:ext cx="253689" cy="254228"/>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3" name="组合 52"/>
          <p:cNvGrpSpPr/>
          <p:nvPr/>
        </p:nvGrpSpPr>
        <p:grpSpPr>
          <a:xfrm>
            <a:off x="2507000" y="3692299"/>
            <a:ext cx="931316" cy="931679"/>
            <a:chOff x="641815" y="2236618"/>
            <a:chExt cx="1242240" cy="1242239"/>
          </a:xfrm>
        </p:grpSpPr>
        <p:sp>
          <p:nvSpPr>
            <p:cNvPr id="54" name="椭圆 53"/>
            <p:cNvSpPr/>
            <p:nvPr/>
          </p:nvSpPr>
          <p:spPr bwMode="auto">
            <a:xfrm>
              <a:off x="641815" y="2236618"/>
              <a:ext cx="1242239" cy="1242239"/>
            </a:xfrm>
            <a:prstGeom prst="ellipse">
              <a:avLst/>
            </a:prstGeom>
            <a:solidFill>
              <a:schemeClr val="tx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55" name="TextBox 54"/>
            <p:cNvSpPr txBox="1"/>
            <p:nvPr/>
          </p:nvSpPr>
          <p:spPr>
            <a:xfrm>
              <a:off x="784007" y="2546135"/>
              <a:ext cx="1100048" cy="861775"/>
            </a:xfrm>
            <a:prstGeom prst="rect">
              <a:avLst/>
            </a:prstGeom>
            <a:noFill/>
          </p:spPr>
          <p:txBody>
            <a:bodyPr wrap="square" rtlCol="0">
              <a:spAutoFit/>
            </a:bodyPr>
            <a:lstStyle/>
            <a:p>
              <a:r>
                <a:rPr lang="zh-CN" altLang="en-US" b="1" dirty="0">
                  <a:solidFill>
                    <a:srgbClr val="F8F8F8"/>
                  </a:solidFill>
                  <a:latin typeface="+mj-ea"/>
                  <a:ea typeface="+mj-ea"/>
                </a:rPr>
                <a:t>管理咨询</a:t>
              </a:r>
            </a:p>
          </p:txBody>
        </p:sp>
        <p:sp>
          <p:nvSpPr>
            <p:cNvPr id="56" name="TextBox 55"/>
            <p:cNvSpPr txBox="1"/>
            <p:nvPr/>
          </p:nvSpPr>
          <p:spPr>
            <a:xfrm>
              <a:off x="814931" y="2829887"/>
              <a:ext cx="1052410" cy="410369"/>
            </a:xfrm>
            <a:prstGeom prst="rect">
              <a:avLst/>
            </a:prstGeom>
            <a:noFill/>
          </p:spPr>
          <p:txBody>
            <a:bodyPr wrap="none" rtlCol="0">
              <a:spAutoFit/>
            </a:bodyPr>
            <a:lstStyle/>
            <a:p>
              <a:r>
                <a:rPr lang="en-US" altLang="zh-CN" sz="700" dirty="0">
                  <a:solidFill>
                    <a:srgbClr val="F8F8F8"/>
                  </a:solidFill>
                  <a:latin typeface="+mn-ea"/>
                  <a:ea typeface="+mn-ea"/>
                </a:rPr>
                <a:t>Management </a:t>
              </a:r>
            </a:p>
            <a:p>
              <a:r>
                <a:rPr lang="en-US" altLang="zh-CN" sz="700" dirty="0">
                  <a:solidFill>
                    <a:srgbClr val="F8F8F8"/>
                  </a:solidFill>
                  <a:latin typeface="+mn-ea"/>
                  <a:ea typeface="+mn-ea"/>
                </a:rPr>
                <a:t>Consulting</a:t>
              </a:r>
              <a:endParaRPr lang="zh-CN" altLang="en-US" sz="700" dirty="0">
                <a:solidFill>
                  <a:srgbClr val="F8F8F8"/>
                </a:solidFill>
                <a:latin typeface="+mn-ea"/>
                <a:ea typeface="+mn-ea"/>
              </a:endParaRPr>
            </a:p>
          </p:txBody>
        </p:sp>
        <p:sp>
          <p:nvSpPr>
            <p:cNvPr id="57" name="Freeform 5"/>
            <p:cNvSpPr>
              <a:spLocks/>
            </p:cNvSpPr>
            <p:nvPr/>
          </p:nvSpPr>
          <p:spPr bwMode="auto">
            <a:xfrm>
              <a:off x="712828" y="2740674"/>
              <a:ext cx="174111" cy="174481"/>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grpSp>
        <p:nvGrpSpPr>
          <p:cNvPr id="58" name="组合 57"/>
          <p:cNvGrpSpPr/>
          <p:nvPr/>
        </p:nvGrpSpPr>
        <p:grpSpPr>
          <a:xfrm>
            <a:off x="1838138" y="1221601"/>
            <a:ext cx="991639" cy="960876"/>
            <a:chOff x="714414" y="2262244"/>
            <a:chExt cx="1322702" cy="1281168"/>
          </a:xfrm>
        </p:grpSpPr>
        <p:sp>
          <p:nvSpPr>
            <p:cNvPr id="59" name="椭圆 58"/>
            <p:cNvSpPr/>
            <p:nvPr/>
          </p:nvSpPr>
          <p:spPr bwMode="auto">
            <a:xfrm>
              <a:off x="714414" y="2262244"/>
              <a:ext cx="1281168" cy="1281168"/>
            </a:xfrm>
            <a:prstGeom prst="ellipse">
              <a:avLst/>
            </a:prstGeom>
            <a:solidFill>
              <a:schemeClr val="accent5"/>
            </a:solidFill>
            <a:ln w="9525" cap="flat" cmpd="sng" algn="ctr">
              <a:no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rtlCol="0" anchor="t" anchorCtr="0" compatLnSpc="1">
              <a:prstTxWarp prst="textNoShape">
                <a:avLst/>
              </a:prstTxWarp>
            </a:bodyPr>
            <a:lstStyle/>
            <a:p>
              <a:pPr defTabSz="685617"/>
              <a:endParaRPr lang="zh-CN" altLang="en-US" sz="1300"/>
            </a:p>
          </p:txBody>
        </p:sp>
        <p:sp>
          <p:nvSpPr>
            <p:cNvPr id="60" name="TextBox 59"/>
            <p:cNvSpPr txBox="1"/>
            <p:nvPr/>
          </p:nvSpPr>
          <p:spPr>
            <a:xfrm>
              <a:off x="881148" y="2550483"/>
              <a:ext cx="1155968" cy="861775"/>
            </a:xfrm>
            <a:prstGeom prst="rect">
              <a:avLst/>
            </a:prstGeom>
            <a:noFill/>
          </p:spPr>
          <p:txBody>
            <a:bodyPr wrap="square" rtlCol="0">
              <a:spAutoFit/>
            </a:bodyPr>
            <a:lstStyle/>
            <a:p>
              <a:r>
                <a:rPr lang="zh-CN" altLang="en-US" b="1" dirty="0">
                  <a:solidFill>
                    <a:srgbClr val="F8F8F8"/>
                  </a:solidFill>
                  <a:latin typeface="+mj-ea"/>
                  <a:ea typeface="+mj-ea"/>
                </a:rPr>
                <a:t>品牌规划</a:t>
              </a:r>
            </a:p>
          </p:txBody>
        </p:sp>
        <p:sp>
          <p:nvSpPr>
            <p:cNvPr id="61" name="TextBox 60"/>
            <p:cNvSpPr txBox="1"/>
            <p:nvPr/>
          </p:nvSpPr>
          <p:spPr>
            <a:xfrm>
              <a:off x="884918" y="2853245"/>
              <a:ext cx="892046" cy="492443"/>
            </a:xfrm>
            <a:prstGeom prst="rect">
              <a:avLst/>
            </a:prstGeom>
            <a:noFill/>
          </p:spPr>
          <p:txBody>
            <a:bodyPr wrap="none" rtlCol="0">
              <a:spAutoFit/>
            </a:bodyPr>
            <a:lstStyle/>
            <a:p>
              <a:r>
                <a:rPr lang="en-US" altLang="zh-CN" sz="900" dirty="0">
                  <a:solidFill>
                    <a:srgbClr val="F8F8F8"/>
                  </a:solidFill>
                  <a:latin typeface="+mn-ea"/>
                  <a:ea typeface="+mn-ea"/>
                </a:rPr>
                <a:t>Brand </a:t>
              </a:r>
            </a:p>
            <a:p>
              <a:r>
                <a:rPr lang="en-US" altLang="zh-CN" sz="900" dirty="0">
                  <a:solidFill>
                    <a:srgbClr val="F8F8F8"/>
                  </a:solidFill>
                  <a:latin typeface="+mn-ea"/>
                  <a:ea typeface="+mn-ea"/>
                </a:rPr>
                <a:t>planning</a:t>
              </a:r>
              <a:endParaRPr lang="zh-CN" altLang="en-US" sz="900" dirty="0">
                <a:solidFill>
                  <a:srgbClr val="F8F8F8"/>
                </a:solidFill>
                <a:latin typeface="+mn-ea"/>
                <a:ea typeface="+mn-ea"/>
              </a:endParaRPr>
            </a:p>
          </p:txBody>
        </p:sp>
        <p:sp>
          <p:nvSpPr>
            <p:cNvPr id="62" name="Freeform 5"/>
            <p:cNvSpPr>
              <a:spLocks/>
            </p:cNvSpPr>
            <p:nvPr/>
          </p:nvSpPr>
          <p:spPr bwMode="auto">
            <a:xfrm>
              <a:off x="717439" y="2777424"/>
              <a:ext cx="233488" cy="233984"/>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rgbClr val="FFFFFF"/>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91440" tIns="45720" rIns="91440" bIns="45720" numCol="1" anchor="t" anchorCtr="0" compatLnSpc="1">
              <a:prstTxWarp prst="textNoShape">
                <a:avLst/>
              </a:prstTxWarp>
            </a:bodyPr>
            <a:lstStyle/>
            <a:p>
              <a:endParaRPr lang="zh-CN" altLang="en-US"/>
            </a:p>
          </p:txBody>
        </p:sp>
      </p:grpSp>
      <p:sp>
        <p:nvSpPr>
          <p:cNvPr id="63" name="Freeform 5"/>
          <p:cNvSpPr>
            <a:spLocks/>
          </p:cNvSpPr>
          <p:nvPr/>
        </p:nvSpPr>
        <p:spPr bwMode="auto">
          <a:xfrm>
            <a:off x="1945871" y="2333901"/>
            <a:ext cx="254677" cy="255317"/>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4" name="Freeform 5"/>
          <p:cNvSpPr>
            <a:spLocks/>
          </p:cNvSpPr>
          <p:nvPr/>
        </p:nvSpPr>
        <p:spPr bwMode="auto">
          <a:xfrm>
            <a:off x="3468287" y="3743946"/>
            <a:ext cx="180791" cy="181246"/>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5" name="Freeform 5"/>
          <p:cNvSpPr>
            <a:spLocks/>
          </p:cNvSpPr>
          <p:nvPr/>
        </p:nvSpPr>
        <p:spPr bwMode="auto">
          <a:xfrm>
            <a:off x="3468287" y="1437780"/>
            <a:ext cx="215715" cy="216257"/>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20" name="椭圆 19"/>
          <p:cNvSpPr/>
          <p:nvPr/>
        </p:nvSpPr>
        <p:spPr bwMode="auto">
          <a:xfrm>
            <a:off x="1300513" y="2856403"/>
            <a:ext cx="215287" cy="215372"/>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68" name="椭圆 67"/>
          <p:cNvSpPr/>
          <p:nvPr/>
        </p:nvSpPr>
        <p:spPr bwMode="auto">
          <a:xfrm>
            <a:off x="1745664" y="4426149"/>
            <a:ext cx="382243" cy="382392"/>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69" name="椭圆 68"/>
          <p:cNvSpPr/>
          <p:nvPr/>
        </p:nvSpPr>
        <p:spPr bwMode="auto">
          <a:xfrm>
            <a:off x="3512153" y="3085282"/>
            <a:ext cx="382243" cy="382392"/>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70" name="椭圆 69"/>
          <p:cNvSpPr/>
          <p:nvPr/>
        </p:nvSpPr>
        <p:spPr bwMode="auto">
          <a:xfrm>
            <a:off x="2096212" y="3568089"/>
            <a:ext cx="182218" cy="182289"/>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71" name="椭圆 70"/>
          <p:cNvSpPr/>
          <p:nvPr/>
        </p:nvSpPr>
        <p:spPr bwMode="auto">
          <a:xfrm>
            <a:off x="3027698" y="1495236"/>
            <a:ext cx="338404" cy="338536"/>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72" name="Freeform 5"/>
          <p:cNvSpPr>
            <a:spLocks/>
          </p:cNvSpPr>
          <p:nvPr/>
        </p:nvSpPr>
        <p:spPr bwMode="auto">
          <a:xfrm>
            <a:off x="1545235" y="3034419"/>
            <a:ext cx="177807" cy="178253"/>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3" name="Freeform 5"/>
          <p:cNvSpPr>
            <a:spLocks/>
          </p:cNvSpPr>
          <p:nvPr/>
        </p:nvSpPr>
        <p:spPr bwMode="auto">
          <a:xfrm>
            <a:off x="2200548" y="4228319"/>
            <a:ext cx="247876" cy="248500"/>
          </a:xfrm>
          <a:custGeom>
            <a:avLst/>
            <a:gdLst>
              <a:gd name="T0" fmla="*/ 304 w 712"/>
              <a:gd name="T1" fmla="*/ 0 h 712"/>
              <a:gd name="T2" fmla="*/ 403 w 712"/>
              <a:gd name="T3" fmla="*/ 0 h 712"/>
              <a:gd name="T4" fmla="*/ 403 w 712"/>
              <a:gd name="T5" fmla="*/ 306 h 712"/>
              <a:gd name="T6" fmla="*/ 712 w 712"/>
              <a:gd name="T7" fmla="*/ 306 h 712"/>
              <a:gd name="T8" fmla="*/ 712 w 712"/>
              <a:gd name="T9" fmla="*/ 405 h 712"/>
              <a:gd name="T10" fmla="*/ 403 w 712"/>
              <a:gd name="T11" fmla="*/ 405 h 712"/>
              <a:gd name="T12" fmla="*/ 403 w 712"/>
              <a:gd name="T13" fmla="*/ 712 h 712"/>
              <a:gd name="T14" fmla="*/ 304 w 712"/>
              <a:gd name="T15" fmla="*/ 712 h 712"/>
              <a:gd name="T16" fmla="*/ 304 w 712"/>
              <a:gd name="T17" fmla="*/ 405 h 712"/>
              <a:gd name="T18" fmla="*/ 0 w 712"/>
              <a:gd name="T19" fmla="*/ 405 h 712"/>
              <a:gd name="T20" fmla="*/ 0 w 712"/>
              <a:gd name="T21" fmla="*/ 306 h 712"/>
              <a:gd name="T22" fmla="*/ 304 w 712"/>
              <a:gd name="T23" fmla="*/ 306 h 712"/>
              <a:gd name="T24" fmla="*/ 304 w 712"/>
              <a:gd name="T25" fmla="*/ 0 h 712"/>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 ang="0">
                <a:pos x="T20" y="T21"/>
              </a:cxn>
              <a:cxn ang="0">
                <a:pos x="T22" y="T23"/>
              </a:cxn>
              <a:cxn ang="0">
                <a:pos x="T24" y="T25"/>
              </a:cxn>
            </a:cxnLst>
            <a:rect l="0" t="0" r="r" b="b"/>
            <a:pathLst>
              <a:path w="712" h="712">
                <a:moveTo>
                  <a:pt x="304" y="0"/>
                </a:moveTo>
                <a:lnTo>
                  <a:pt x="403" y="0"/>
                </a:lnTo>
                <a:lnTo>
                  <a:pt x="403" y="306"/>
                </a:lnTo>
                <a:lnTo>
                  <a:pt x="712" y="306"/>
                </a:lnTo>
                <a:lnTo>
                  <a:pt x="712" y="405"/>
                </a:lnTo>
                <a:lnTo>
                  <a:pt x="403" y="405"/>
                </a:lnTo>
                <a:lnTo>
                  <a:pt x="403" y="712"/>
                </a:lnTo>
                <a:lnTo>
                  <a:pt x="304" y="712"/>
                </a:lnTo>
                <a:lnTo>
                  <a:pt x="304" y="405"/>
                </a:lnTo>
                <a:lnTo>
                  <a:pt x="0" y="405"/>
                </a:lnTo>
                <a:lnTo>
                  <a:pt x="0" y="306"/>
                </a:lnTo>
                <a:lnTo>
                  <a:pt x="304" y="306"/>
                </a:lnTo>
                <a:lnTo>
                  <a:pt x="304" y="0"/>
                </a:lnTo>
                <a:close/>
              </a:path>
            </a:pathLst>
          </a:custGeom>
          <a:solidFill>
            <a:schemeClr val="tx1"/>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76" name="椭圆 75"/>
          <p:cNvSpPr/>
          <p:nvPr/>
        </p:nvSpPr>
        <p:spPr bwMode="auto">
          <a:xfrm>
            <a:off x="2353322" y="2247714"/>
            <a:ext cx="266253" cy="285353"/>
          </a:xfrm>
          <a:prstGeom prst="ellipse">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77" name="椭圆 76"/>
          <p:cNvSpPr/>
          <p:nvPr/>
        </p:nvSpPr>
        <p:spPr bwMode="auto">
          <a:xfrm>
            <a:off x="1757898" y="1221600"/>
            <a:ext cx="132879" cy="132931"/>
          </a:xfrm>
          <a:prstGeom prst="ellipse">
            <a:avLst/>
          </a:prstGeom>
          <a:solidFill>
            <a:schemeClr val="tx1"/>
          </a:solidFill>
          <a:ln w="9525" cap="flat" cmpd="sng" algn="ctr">
            <a:solidFill>
              <a:schemeClr val="tx1"/>
            </a:solid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Tree>
    <p:extLst>
      <p:ext uri="{BB962C8B-B14F-4D97-AF65-F5344CB8AC3E}">
        <p14:creationId xmlns:p14="http://schemas.microsoft.com/office/powerpoint/2010/main" val="134900795"/>
      </p:ext>
    </p:extLst>
  </p:cSld>
  <p:clrMapOvr>
    <a:masterClrMapping/>
  </p:clrMapOvr>
  <p:transition spd="slow" advTm="6955">
    <p:push dir="d"/>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41" presetClass="entr" presetSubtype="0" fill="hold" grpId="1" nodeType="afterEffect">
                                      <p:stCondLst>
                                        <p:cond delay="0"/>
                                      </p:stCondLst>
                                      <p:iterate type="lt">
                                        <p:tmPct val="10000"/>
                                      </p:iterate>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7"/>
                                            </p:tgtEl>
                                            <p:attrNameLst>
                                              <p:attrName>ppt_y</p:attrName>
                                            </p:attrNameLst>
                                          </p:cBhvr>
                                          <p:tavLst>
                                            <p:tav tm="0">
                                              <p:val>
                                                <p:strVal val="#ppt_y"/>
                                              </p:val>
                                            </p:tav>
                                            <p:tav tm="100000">
                                              <p:val>
                                                <p:strVal val="#ppt_y"/>
                                              </p:val>
                                            </p:tav>
                                          </p:tavLst>
                                        </p:anim>
                                        <p:anim calcmode="lin" valueType="num">
                                          <p:cBhvr>
                                            <p:cTn id="21"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7"/>
                                            </p:tgtEl>
                                          </p:cBhvr>
                                        </p:animEffect>
                                      </p:childTnLst>
                                    </p:cTn>
                                  </p:par>
                                  <p:par>
                                    <p:cTn id="24" presetID="53" presetClass="entr" presetSubtype="16" fill="hold" nodeType="withEffect">
                                      <p:stCondLst>
                                        <p:cond delay="2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2000" fill="hold"/>
                                            <p:tgtEl>
                                              <p:spTgt spid="19"/>
                                            </p:tgtEl>
                                            <p:attrNameLst>
                                              <p:attrName>ppt_w</p:attrName>
                                            </p:attrNameLst>
                                          </p:cBhvr>
                                          <p:tavLst>
                                            <p:tav tm="0">
                                              <p:val>
                                                <p:fltVal val="0"/>
                                              </p:val>
                                            </p:tav>
                                            <p:tav tm="100000">
                                              <p:val>
                                                <p:strVal val="#ppt_w"/>
                                              </p:val>
                                            </p:tav>
                                          </p:tavLst>
                                        </p:anim>
                                        <p:anim calcmode="lin" valueType="num">
                                          <p:cBhvr>
                                            <p:cTn id="27" dur="2000" fill="hold"/>
                                            <p:tgtEl>
                                              <p:spTgt spid="19"/>
                                            </p:tgtEl>
                                            <p:attrNameLst>
                                              <p:attrName>ppt_h</p:attrName>
                                            </p:attrNameLst>
                                          </p:cBhvr>
                                          <p:tavLst>
                                            <p:tav tm="0">
                                              <p:val>
                                                <p:fltVal val="0"/>
                                              </p:val>
                                            </p:tav>
                                            <p:tav tm="100000">
                                              <p:val>
                                                <p:strVal val="#ppt_h"/>
                                              </p:val>
                                            </p:tav>
                                          </p:tavLst>
                                        </p:anim>
                                        <p:animEffect transition="in" filter="fade">
                                          <p:cBhvr>
                                            <p:cTn id="28" dur="2000"/>
                                            <p:tgtEl>
                                              <p:spTgt spid="19"/>
                                            </p:tgtEl>
                                          </p:cBhvr>
                                        </p:animEffect>
                                      </p:childTnLst>
                                    </p:cTn>
                                  </p:par>
                                  <p:par>
                                    <p:cTn id="29" presetID="2" presetClass="entr" presetSubtype="1" fill="hold" grpId="0" nodeType="withEffect" p14:presetBounceEnd="33333">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14:bounceEnd="33333">
                                          <p:cBhvr additive="base">
                                            <p:cTn id="31" dur="300" fill="hold"/>
                                            <p:tgtEl>
                                              <p:spTgt spid="8"/>
                                            </p:tgtEl>
                                            <p:attrNameLst>
                                              <p:attrName>ppt_x</p:attrName>
                                            </p:attrNameLst>
                                          </p:cBhvr>
                                          <p:tavLst>
                                            <p:tav tm="0">
                                              <p:val>
                                                <p:strVal val="#ppt_x"/>
                                              </p:val>
                                            </p:tav>
                                            <p:tav tm="100000">
                                              <p:val>
                                                <p:strVal val="#ppt_x"/>
                                              </p:val>
                                            </p:tav>
                                          </p:tavLst>
                                        </p:anim>
                                        <p:anim calcmode="lin" valueType="num" p14:bounceEnd="33333">
                                          <p:cBhvr additive="base">
                                            <p:cTn id="32" dur="300" fill="hold"/>
                                            <p:tgtEl>
                                              <p:spTgt spid="8"/>
                                            </p:tgtEl>
                                            <p:attrNameLst>
                                              <p:attrName>ppt_y</p:attrName>
                                            </p:attrNameLst>
                                          </p:cBhvr>
                                          <p:tavLst>
                                            <p:tav tm="0">
                                              <p:val>
                                                <p:strVal val="0-#ppt_h/2"/>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par>
                                    <p:cTn id="38" presetID="53" presetClass="entr" presetSubtype="16"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200" fill="hold"/>
                                            <p:tgtEl>
                                              <p:spTgt spid="48"/>
                                            </p:tgtEl>
                                            <p:attrNameLst>
                                              <p:attrName>ppt_w</p:attrName>
                                            </p:attrNameLst>
                                          </p:cBhvr>
                                          <p:tavLst>
                                            <p:tav tm="0">
                                              <p:val>
                                                <p:fltVal val="0"/>
                                              </p:val>
                                            </p:tav>
                                            <p:tav tm="100000">
                                              <p:val>
                                                <p:strVal val="#ppt_w"/>
                                              </p:val>
                                            </p:tav>
                                          </p:tavLst>
                                        </p:anim>
                                        <p:anim calcmode="lin" valueType="num">
                                          <p:cBhvr>
                                            <p:cTn id="41" dur="1200" fill="hold"/>
                                            <p:tgtEl>
                                              <p:spTgt spid="48"/>
                                            </p:tgtEl>
                                            <p:attrNameLst>
                                              <p:attrName>ppt_h</p:attrName>
                                            </p:attrNameLst>
                                          </p:cBhvr>
                                          <p:tavLst>
                                            <p:tav tm="0">
                                              <p:val>
                                                <p:fltVal val="0"/>
                                              </p:val>
                                            </p:tav>
                                            <p:tav tm="100000">
                                              <p:val>
                                                <p:strVal val="#ppt_h"/>
                                              </p:val>
                                            </p:tav>
                                          </p:tavLst>
                                        </p:anim>
                                        <p:animEffect transition="in" filter="fade">
                                          <p:cBhvr>
                                            <p:cTn id="42" dur="1200"/>
                                            <p:tgtEl>
                                              <p:spTgt spid="48"/>
                                            </p:tgtEl>
                                          </p:cBhvr>
                                        </p:animEffect>
                                      </p:childTnLst>
                                    </p:cTn>
                                  </p:par>
                                  <p:par>
                                    <p:cTn id="43" presetID="53" presetClass="entr" presetSubtype="16" fill="hold" nodeType="withEffect">
                                      <p:stCondLst>
                                        <p:cond delay="20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par>
                                    <p:cTn id="48" presetID="53" presetClass="entr" presetSubtype="16" fill="hold" nodeType="withEffect">
                                      <p:stCondLst>
                                        <p:cond delay="800"/>
                                      </p:stCondLst>
                                      <p:childTnLst>
                                        <p:set>
                                          <p:cBhvr>
                                            <p:cTn id="49" dur="1" fill="hold">
                                              <p:stCondLst>
                                                <p:cond delay="0"/>
                                              </p:stCondLst>
                                            </p:cTn>
                                            <p:tgtEl>
                                              <p:spTgt spid="43"/>
                                            </p:tgtEl>
                                            <p:attrNameLst>
                                              <p:attrName>style.visibility</p:attrName>
                                            </p:attrNameLst>
                                          </p:cBhvr>
                                          <p:to>
                                            <p:strVal val="visible"/>
                                          </p:to>
                                        </p:set>
                                        <p:anim calcmode="lin" valueType="num">
                                          <p:cBhvr>
                                            <p:cTn id="50" dur="1000" fill="hold"/>
                                            <p:tgtEl>
                                              <p:spTgt spid="43"/>
                                            </p:tgtEl>
                                            <p:attrNameLst>
                                              <p:attrName>ppt_w</p:attrName>
                                            </p:attrNameLst>
                                          </p:cBhvr>
                                          <p:tavLst>
                                            <p:tav tm="0">
                                              <p:val>
                                                <p:fltVal val="0"/>
                                              </p:val>
                                            </p:tav>
                                            <p:tav tm="100000">
                                              <p:val>
                                                <p:strVal val="#ppt_w"/>
                                              </p:val>
                                            </p:tav>
                                          </p:tavLst>
                                        </p:anim>
                                        <p:anim calcmode="lin" valueType="num">
                                          <p:cBhvr>
                                            <p:cTn id="51" dur="1000" fill="hold"/>
                                            <p:tgtEl>
                                              <p:spTgt spid="43"/>
                                            </p:tgtEl>
                                            <p:attrNameLst>
                                              <p:attrName>ppt_h</p:attrName>
                                            </p:attrNameLst>
                                          </p:cBhvr>
                                          <p:tavLst>
                                            <p:tav tm="0">
                                              <p:val>
                                                <p:fltVal val="0"/>
                                              </p:val>
                                            </p:tav>
                                            <p:tav tm="100000">
                                              <p:val>
                                                <p:strVal val="#ppt_h"/>
                                              </p:val>
                                            </p:tav>
                                          </p:tavLst>
                                        </p:anim>
                                        <p:animEffect transition="in" filter="fade">
                                          <p:cBhvr>
                                            <p:cTn id="52" dur="10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1000" fill="hold"/>
                                            <p:tgtEl>
                                              <p:spTgt spid="53"/>
                                            </p:tgtEl>
                                            <p:attrNameLst>
                                              <p:attrName>ppt_w</p:attrName>
                                            </p:attrNameLst>
                                          </p:cBhvr>
                                          <p:tavLst>
                                            <p:tav tm="0">
                                              <p:val>
                                                <p:fltVal val="0"/>
                                              </p:val>
                                            </p:tav>
                                            <p:tav tm="100000">
                                              <p:val>
                                                <p:strVal val="#ppt_w"/>
                                              </p:val>
                                            </p:tav>
                                          </p:tavLst>
                                        </p:anim>
                                        <p:anim calcmode="lin" valueType="num">
                                          <p:cBhvr>
                                            <p:cTn id="56" dur="1000" fill="hold"/>
                                            <p:tgtEl>
                                              <p:spTgt spid="53"/>
                                            </p:tgtEl>
                                            <p:attrNameLst>
                                              <p:attrName>ppt_h</p:attrName>
                                            </p:attrNameLst>
                                          </p:cBhvr>
                                          <p:tavLst>
                                            <p:tav tm="0">
                                              <p:val>
                                                <p:fltVal val="0"/>
                                              </p:val>
                                            </p:tav>
                                            <p:tav tm="100000">
                                              <p:val>
                                                <p:strVal val="#ppt_h"/>
                                              </p:val>
                                            </p:tav>
                                          </p:tavLst>
                                        </p:anim>
                                        <p:animEffect transition="in" filter="fade">
                                          <p:cBhvr>
                                            <p:cTn id="57" dur="1000"/>
                                            <p:tgtEl>
                                              <p:spTgt spid="53"/>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76"/>
                                            </p:tgtEl>
                                            <p:attrNameLst>
                                              <p:attrName>style.visibility</p:attrName>
                                            </p:attrNameLst>
                                          </p:cBhvr>
                                          <p:to>
                                            <p:strVal val="visible"/>
                                          </p:to>
                                        </p:set>
                                        <p:anim calcmode="lin" valueType="num">
                                          <p:cBhvr>
                                            <p:cTn id="60" dur="300" fill="hold"/>
                                            <p:tgtEl>
                                              <p:spTgt spid="76"/>
                                            </p:tgtEl>
                                            <p:attrNameLst>
                                              <p:attrName>ppt_w</p:attrName>
                                            </p:attrNameLst>
                                          </p:cBhvr>
                                          <p:tavLst>
                                            <p:tav tm="0">
                                              <p:val>
                                                <p:fltVal val="0"/>
                                              </p:val>
                                            </p:tav>
                                            <p:tav tm="100000">
                                              <p:val>
                                                <p:strVal val="#ppt_w"/>
                                              </p:val>
                                            </p:tav>
                                          </p:tavLst>
                                        </p:anim>
                                        <p:anim calcmode="lin" valueType="num">
                                          <p:cBhvr>
                                            <p:cTn id="61" dur="300" fill="hold"/>
                                            <p:tgtEl>
                                              <p:spTgt spid="76"/>
                                            </p:tgtEl>
                                            <p:attrNameLst>
                                              <p:attrName>ppt_h</p:attrName>
                                            </p:attrNameLst>
                                          </p:cBhvr>
                                          <p:tavLst>
                                            <p:tav tm="0">
                                              <p:val>
                                                <p:fltVal val="0"/>
                                              </p:val>
                                            </p:tav>
                                            <p:tav tm="100000">
                                              <p:val>
                                                <p:strVal val="#ppt_h"/>
                                              </p:val>
                                            </p:tav>
                                          </p:tavLst>
                                        </p:anim>
                                        <p:animEffect transition="in" filter="fade">
                                          <p:cBhvr>
                                            <p:cTn id="62" dur="300"/>
                                            <p:tgtEl>
                                              <p:spTgt spid="76"/>
                                            </p:tgtEl>
                                          </p:cBhvr>
                                        </p:animEffect>
                                      </p:childTnLst>
                                    </p:cTn>
                                  </p:par>
                                  <p:par>
                                    <p:cTn id="63" presetID="53" presetClass="entr" presetSubtype="16" fill="hold" grpId="0" nodeType="withEffect">
                                      <p:stCondLst>
                                        <p:cond delay="80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animEffect transition="in" filter="fade">
                                          <p:cBhvr>
                                            <p:cTn id="67" dur="500"/>
                                            <p:tgtEl>
                                              <p:spTgt spid="7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 calcmode="lin" valueType="num">
                                          <p:cBhvr>
                                            <p:cTn id="70" dur="500" fill="hold"/>
                                            <p:tgtEl>
                                              <p:spTgt spid="77"/>
                                            </p:tgtEl>
                                            <p:attrNameLst>
                                              <p:attrName>ppt_w</p:attrName>
                                            </p:attrNameLst>
                                          </p:cBhvr>
                                          <p:tavLst>
                                            <p:tav tm="0">
                                              <p:val>
                                                <p:fltVal val="0"/>
                                              </p:val>
                                            </p:tav>
                                            <p:tav tm="100000">
                                              <p:val>
                                                <p:strVal val="#ppt_w"/>
                                              </p:val>
                                            </p:tav>
                                          </p:tavLst>
                                        </p:anim>
                                        <p:anim calcmode="lin" valueType="num">
                                          <p:cBhvr>
                                            <p:cTn id="71" dur="500" fill="hold"/>
                                            <p:tgtEl>
                                              <p:spTgt spid="77"/>
                                            </p:tgtEl>
                                            <p:attrNameLst>
                                              <p:attrName>ppt_h</p:attrName>
                                            </p:attrNameLst>
                                          </p:cBhvr>
                                          <p:tavLst>
                                            <p:tav tm="0">
                                              <p:val>
                                                <p:fltVal val="0"/>
                                              </p:val>
                                            </p:tav>
                                            <p:tav tm="100000">
                                              <p:val>
                                                <p:strVal val="#ppt_h"/>
                                              </p:val>
                                            </p:tav>
                                          </p:tavLst>
                                        </p:anim>
                                        <p:animEffect transition="in" filter="fade">
                                          <p:cBhvr>
                                            <p:cTn id="72" dur="500"/>
                                            <p:tgtEl>
                                              <p:spTgt spid="77"/>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Effect transition="in" filter="fade">
                                          <p:cBhvr>
                                            <p:cTn id="77" dur="500"/>
                                            <p:tgtEl>
                                              <p:spTgt spid="2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500" fill="hold"/>
                                            <p:tgtEl>
                                              <p:spTgt spid="68"/>
                                            </p:tgtEl>
                                            <p:attrNameLst>
                                              <p:attrName>ppt_w</p:attrName>
                                            </p:attrNameLst>
                                          </p:cBhvr>
                                          <p:tavLst>
                                            <p:tav tm="0">
                                              <p:val>
                                                <p:fltVal val="0"/>
                                              </p:val>
                                            </p:tav>
                                            <p:tav tm="100000">
                                              <p:val>
                                                <p:strVal val="#ppt_w"/>
                                              </p:val>
                                            </p:tav>
                                          </p:tavLst>
                                        </p:anim>
                                        <p:anim calcmode="lin" valueType="num">
                                          <p:cBhvr>
                                            <p:cTn id="81" dur="500" fill="hold"/>
                                            <p:tgtEl>
                                              <p:spTgt spid="68"/>
                                            </p:tgtEl>
                                            <p:attrNameLst>
                                              <p:attrName>ppt_h</p:attrName>
                                            </p:attrNameLst>
                                          </p:cBhvr>
                                          <p:tavLst>
                                            <p:tav tm="0">
                                              <p:val>
                                                <p:fltVal val="0"/>
                                              </p:val>
                                            </p:tav>
                                            <p:tav tm="100000">
                                              <p:val>
                                                <p:strVal val="#ppt_h"/>
                                              </p:val>
                                            </p:tav>
                                          </p:tavLst>
                                        </p:anim>
                                        <p:animEffect transition="in" filter="fade">
                                          <p:cBhvr>
                                            <p:cTn id="82" dur="500"/>
                                            <p:tgtEl>
                                              <p:spTgt spid="68"/>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70"/>
                                            </p:tgtEl>
                                            <p:attrNameLst>
                                              <p:attrName>style.visibility</p:attrName>
                                            </p:attrNameLst>
                                          </p:cBhvr>
                                          <p:to>
                                            <p:strVal val="visible"/>
                                          </p:to>
                                        </p:set>
                                        <p:anim calcmode="lin" valueType="num">
                                          <p:cBhvr>
                                            <p:cTn id="85" dur="500" fill="hold"/>
                                            <p:tgtEl>
                                              <p:spTgt spid="70"/>
                                            </p:tgtEl>
                                            <p:attrNameLst>
                                              <p:attrName>ppt_w</p:attrName>
                                            </p:attrNameLst>
                                          </p:cBhvr>
                                          <p:tavLst>
                                            <p:tav tm="0">
                                              <p:val>
                                                <p:fltVal val="0"/>
                                              </p:val>
                                            </p:tav>
                                            <p:tav tm="100000">
                                              <p:val>
                                                <p:strVal val="#ppt_w"/>
                                              </p:val>
                                            </p:tav>
                                          </p:tavLst>
                                        </p:anim>
                                        <p:anim calcmode="lin" valueType="num">
                                          <p:cBhvr>
                                            <p:cTn id="86" dur="500" fill="hold"/>
                                            <p:tgtEl>
                                              <p:spTgt spid="70"/>
                                            </p:tgtEl>
                                            <p:attrNameLst>
                                              <p:attrName>ppt_h</p:attrName>
                                            </p:attrNameLst>
                                          </p:cBhvr>
                                          <p:tavLst>
                                            <p:tav tm="0">
                                              <p:val>
                                                <p:fltVal val="0"/>
                                              </p:val>
                                            </p:tav>
                                            <p:tav tm="100000">
                                              <p:val>
                                                <p:strVal val="#ppt_h"/>
                                              </p:val>
                                            </p:tav>
                                          </p:tavLst>
                                        </p:anim>
                                        <p:animEffect transition="in" filter="fade">
                                          <p:cBhvr>
                                            <p:cTn id="87" dur="500"/>
                                            <p:tgtEl>
                                              <p:spTgt spid="70"/>
                                            </p:tgtEl>
                                          </p:cBhvr>
                                        </p:animEffect>
                                      </p:childTnLst>
                                    </p:cTn>
                                  </p:par>
                                  <p:par>
                                    <p:cTn id="88" presetID="53" presetClass="entr" presetSubtype="16" fill="hold" grpId="0" nodeType="withEffect">
                                      <p:stCondLst>
                                        <p:cond delay="300"/>
                                      </p:stCondLst>
                                      <p:childTnLst>
                                        <p:set>
                                          <p:cBhvr>
                                            <p:cTn id="89" dur="1" fill="hold">
                                              <p:stCondLst>
                                                <p:cond delay="0"/>
                                              </p:stCondLst>
                                            </p:cTn>
                                            <p:tgtEl>
                                              <p:spTgt spid="69"/>
                                            </p:tgtEl>
                                            <p:attrNameLst>
                                              <p:attrName>style.visibility</p:attrName>
                                            </p:attrNameLst>
                                          </p:cBhvr>
                                          <p:to>
                                            <p:strVal val="visible"/>
                                          </p:to>
                                        </p:set>
                                        <p:anim calcmode="lin" valueType="num">
                                          <p:cBhvr>
                                            <p:cTn id="90" dur="400" fill="hold"/>
                                            <p:tgtEl>
                                              <p:spTgt spid="69"/>
                                            </p:tgtEl>
                                            <p:attrNameLst>
                                              <p:attrName>ppt_w</p:attrName>
                                            </p:attrNameLst>
                                          </p:cBhvr>
                                          <p:tavLst>
                                            <p:tav tm="0">
                                              <p:val>
                                                <p:fltVal val="0"/>
                                              </p:val>
                                            </p:tav>
                                            <p:tav tm="100000">
                                              <p:val>
                                                <p:strVal val="#ppt_w"/>
                                              </p:val>
                                            </p:tav>
                                          </p:tavLst>
                                        </p:anim>
                                        <p:anim calcmode="lin" valueType="num">
                                          <p:cBhvr>
                                            <p:cTn id="91" dur="400" fill="hold"/>
                                            <p:tgtEl>
                                              <p:spTgt spid="69"/>
                                            </p:tgtEl>
                                            <p:attrNameLst>
                                              <p:attrName>ppt_h</p:attrName>
                                            </p:attrNameLst>
                                          </p:cBhvr>
                                          <p:tavLst>
                                            <p:tav tm="0">
                                              <p:val>
                                                <p:fltVal val="0"/>
                                              </p:val>
                                            </p:tav>
                                            <p:tav tm="100000">
                                              <p:val>
                                                <p:strVal val="#ppt_h"/>
                                              </p:val>
                                            </p:tav>
                                          </p:tavLst>
                                        </p:anim>
                                        <p:animEffect transition="in" filter="fade">
                                          <p:cBhvr>
                                            <p:cTn id="92" dur="400"/>
                                            <p:tgtEl>
                                              <p:spTgt spid="69"/>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fill="hold"/>
                                            <p:tgtEl>
                                              <p:spTgt spid="18"/>
                                            </p:tgtEl>
                                            <p:attrNameLst>
                                              <p:attrName>ppt_w</p:attrName>
                                            </p:attrNameLst>
                                          </p:cBhvr>
                                          <p:tavLst>
                                            <p:tav tm="0">
                                              <p:val>
                                                <p:fltVal val="0"/>
                                              </p:val>
                                            </p:tav>
                                            <p:tav tm="100000">
                                              <p:val>
                                                <p:strVal val="#ppt_w"/>
                                              </p:val>
                                            </p:tav>
                                          </p:tavLst>
                                        </p:anim>
                                        <p:anim calcmode="lin" valueType="num">
                                          <p:cBhvr>
                                            <p:cTn id="96" dur="500" fill="hold"/>
                                            <p:tgtEl>
                                              <p:spTgt spid="18"/>
                                            </p:tgtEl>
                                            <p:attrNameLst>
                                              <p:attrName>ppt_h</p:attrName>
                                            </p:attrNameLst>
                                          </p:cBhvr>
                                          <p:tavLst>
                                            <p:tav tm="0">
                                              <p:val>
                                                <p:fltVal val="0"/>
                                              </p:val>
                                            </p:tav>
                                            <p:tav tm="100000">
                                              <p:val>
                                                <p:strVal val="#ppt_h"/>
                                              </p:val>
                                            </p:tav>
                                          </p:tavLst>
                                        </p:anim>
                                        <p:animEffect transition="in" filter="fade">
                                          <p:cBhvr>
                                            <p:cTn id="97" dur="500"/>
                                            <p:tgtEl>
                                              <p:spTgt spid="18"/>
                                            </p:tgtEl>
                                          </p:cBhvr>
                                        </p:animEffect>
                                      </p:childTnLst>
                                    </p:cTn>
                                  </p:par>
                                  <p:par>
                                    <p:cTn id="98" presetID="53" presetClass="entr" presetSubtype="16" fill="hold" grpId="0" nodeType="withEffect">
                                      <p:stCondLst>
                                        <p:cond delay="900"/>
                                      </p:stCondLst>
                                      <p:childTnLst>
                                        <p:set>
                                          <p:cBhvr>
                                            <p:cTn id="99" dur="1" fill="hold">
                                              <p:stCondLst>
                                                <p:cond delay="0"/>
                                              </p:stCondLst>
                                            </p:cTn>
                                            <p:tgtEl>
                                              <p:spTgt spid="65"/>
                                            </p:tgtEl>
                                            <p:attrNameLst>
                                              <p:attrName>style.visibility</p:attrName>
                                            </p:attrNameLst>
                                          </p:cBhvr>
                                          <p:to>
                                            <p:strVal val="visible"/>
                                          </p:to>
                                        </p:set>
                                        <p:anim calcmode="lin" valueType="num">
                                          <p:cBhvr>
                                            <p:cTn id="100" dur="400" fill="hold"/>
                                            <p:tgtEl>
                                              <p:spTgt spid="65"/>
                                            </p:tgtEl>
                                            <p:attrNameLst>
                                              <p:attrName>ppt_w</p:attrName>
                                            </p:attrNameLst>
                                          </p:cBhvr>
                                          <p:tavLst>
                                            <p:tav tm="0">
                                              <p:val>
                                                <p:fltVal val="0"/>
                                              </p:val>
                                            </p:tav>
                                            <p:tav tm="100000">
                                              <p:val>
                                                <p:strVal val="#ppt_w"/>
                                              </p:val>
                                            </p:tav>
                                          </p:tavLst>
                                        </p:anim>
                                        <p:anim calcmode="lin" valueType="num">
                                          <p:cBhvr>
                                            <p:cTn id="101" dur="400" fill="hold"/>
                                            <p:tgtEl>
                                              <p:spTgt spid="65"/>
                                            </p:tgtEl>
                                            <p:attrNameLst>
                                              <p:attrName>ppt_h</p:attrName>
                                            </p:attrNameLst>
                                          </p:cBhvr>
                                          <p:tavLst>
                                            <p:tav tm="0">
                                              <p:val>
                                                <p:fltVal val="0"/>
                                              </p:val>
                                            </p:tav>
                                            <p:tav tm="100000">
                                              <p:val>
                                                <p:strVal val="#ppt_h"/>
                                              </p:val>
                                            </p:tav>
                                          </p:tavLst>
                                        </p:anim>
                                        <p:animEffect transition="in" filter="fade">
                                          <p:cBhvr>
                                            <p:cTn id="102" dur="400"/>
                                            <p:tgtEl>
                                              <p:spTgt spid="65"/>
                                            </p:tgtEl>
                                          </p:cBhvr>
                                        </p:animEffect>
                                      </p:childTnLst>
                                    </p:cTn>
                                  </p:par>
                                  <p:par>
                                    <p:cTn id="103" presetID="53" presetClass="entr" presetSubtype="16" fill="hold" grpId="0" nodeType="withEffect">
                                      <p:stCondLst>
                                        <p:cond delay="300"/>
                                      </p:stCondLst>
                                      <p:childTnLst>
                                        <p:set>
                                          <p:cBhvr>
                                            <p:cTn id="104" dur="1" fill="hold">
                                              <p:stCondLst>
                                                <p:cond delay="0"/>
                                              </p:stCondLst>
                                            </p:cTn>
                                            <p:tgtEl>
                                              <p:spTgt spid="73"/>
                                            </p:tgtEl>
                                            <p:attrNameLst>
                                              <p:attrName>style.visibility</p:attrName>
                                            </p:attrNameLst>
                                          </p:cBhvr>
                                          <p:to>
                                            <p:strVal val="visible"/>
                                          </p:to>
                                        </p:set>
                                        <p:anim calcmode="lin" valueType="num">
                                          <p:cBhvr>
                                            <p:cTn id="105" dur="400" fill="hold"/>
                                            <p:tgtEl>
                                              <p:spTgt spid="73"/>
                                            </p:tgtEl>
                                            <p:attrNameLst>
                                              <p:attrName>ppt_w</p:attrName>
                                            </p:attrNameLst>
                                          </p:cBhvr>
                                          <p:tavLst>
                                            <p:tav tm="0">
                                              <p:val>
                                                <p:fltVal val="0"/>
                                              </p:val>
                                            </p:tav>
                                            <p:tav tm="100000">
                                              <p:val>
                                                <p:strVal val="#ppt_w"/>
                                              </p:val>
                                            </p:tav>
                                          </p:tavLst>
                                        </p:anim>
                                        <p:anim calcmode="lin" valueType="num">
                                          <p:cBhvr>
                                            <p:cTn id="106" dur="400" fill="hold"/>
                                            <p:tgtEl>
                                              <p:spTgt spid="73"/>
                                            </p:tgtEl>
                                            <p:attrNameLst>
                                              <p:attrName>ppt_h</p:attrName>
                                            </p:attrNameLst>
                                          </p:cBhvr>
                                          <p:tavLst>
                                            <p:tav tm="0">
                                              <p:val>
                                                <p:fltVal val="0"/>
                                              </p:val>
                                            </p:tav>
                                            <p:tav tm="100000">
                                              <p:val>
                                                <p:strVal val="#ppt_h"/>
                                              </p:val>
                                            </p:tav>
                                          </p:tavLst>
                                        </p:anim>
                                        <p:animEffect transition="in" filter="fade">
                                          <p:cBhvr>
                                            <p:cTn id="107" dur="400"/>
                                            <p:tgtEl>
                                              <p:spTgt spid="73"/>
                                            </p:tgtEl>
                                          </p:cBhvr>
                                        </p:animEffect>
                                      </p:childTnLst>
                                    </p:cTn>
                                  </p:par>
                                  <p:par>
                                    <p:cTn id="108" presetID="53" presetClass="entr" presetSubtype="16" fill="hold" grpId="0" nodeType="withEffect">
                                      <p:stCondLst>
                                        <p:cond delay="800"/>
                                      </p:stCondLst>
                                      <p:childTnLst>
                                        <p:set>
                                          <p:cBhvr>
                                            <p:cTn id="109" dur="1" fill="hold">
                                              <p:stCondLst>
                                                <p:cond delay="0"/>
                                              </p:stCondLst>
                                            </p:cTn>
                                            <p:tgtEl>
                                              <p:spTgt spid="72"/>
                                            </p:tgtEl>
                                            <p:attrNameLst>
                                              <p:attrName>style.visibility</p:attrName>
                                            </p:attrNameLst>
                                          </p:cBhvr>
                                          <p:to>
                                            <p:strVal val="visible"/>
                                          </p:to>
                                        </p:set>
                                        <p:anim calcmode="lin" valueType="num">
                                          <p:cBhvr>
                                            <p:cTn id="110" dur="400" fill="hold"/>
                                            <p:tgtEl>
                                              <p:spTgt spid="72"/>
                                            </p:tgtEl>
                                            <p:attrNameLst>
                                              <p:attrName>ppt_w</p:attrName>
                                            </p:attrNameLst>
                                          </p:cBhvr>
                                          <p:tavLst>
                                            <p:tav tm="0">
                                              <p:val>
                                                <p:fltVal val="0"/>
                                              </p:val>
                                            </p:tav>
                                            <p:tav tm="100000">
                                              <p:val>
                                                <p:strVal val="#ppt_w"/>
                                              </p:val>
                                            </p:tav>
                                          </p:tavLst>
                                        </p:anim>
                                        <p:anim calcmode="lin" valueType="num">
                                          <p:cBhvr>
                                            <p:cTn id="111" dur="400" fill="hold"/>
                                            <p:tgtEl>
                                              <p:spTgt spid="72"/>
                                            </p:tgtEl>
                                            <p:attrNameLst>
                                              <p:attrName>ppt_h</p:attrName>
                                            </p:attrNameLst>
                                          </p:cBhvr>
                                          <p:tavLst>
                                            <p:tav tm="0">
                                              <p:val>
                                                <p:fltVal val="0"/>
                                              </p:val>
                                            </p:tav>
                                            <p:tav tm="100000">
                                              <p:val>
                                                <p:strVal val="#ppt_h"/>
                                              </p:val>
                                            </p:tav>
                                          </p:tavLst>
                                        </p:anim>
                                        <p:animEffect transition="in" filter="fade">
                                          <p:cBhvr>
                                            <p:cTn id="112" dur="400"/>
                                            <p:tgtEl>
                                              <p:spTgt spid="72"/>
                                            </p:tgtEl>
                                          </p:cBhvr>
                                        </p:animEffect>
                                      </p:childTnLst>
                                    </p:cTn>
                                  </p:par>
                                  <p:par>
                                    <p:cTn id="113" presetID="53" presetClass="entr" presetSubtype="16" fill="hold" grpId="0" nodeType="withEffect">
                                      <p:stCondLst>
                                        <p:cond delay="300"/>
                                      </p:stCondLst>
                                      <p:childTnLst>
                                        <p:set>
                                          <p:cBhvr>
                                            <p:cTn id="114" dur="1" fill="hold">
                                              <p:stCondLst>
                                                <p:cond delay="0"/>
                                              </p:stCondLst>
                                            </p:cTn>
                                            <p:tgtEl>
                                              <p:spTgt spid="63"/>
                                            </p:tgtEl>
                                            <p:attrNameLst>
                                              <p:attrName>style.visibility</p:attrName>
                                            </p:attrNameLst>
                                          </p:cBhvr>
                                          <p:to>
                                            <p:strVal val="visible"/>
                                          </p:to>
                                        </p:set>
                                        <p:anim calcmode="lin" valueType="num">
                                          <p:cBhvr>
                                            <p:cTn id="115" dur="400" fill="hold"/>
                                            <p:tgtEl>
                                              <p:spTgt spid="63"/>
                                            </p:tgtEl>
                                            <p:attrNameLst>
                                              <p:attrName>ppt_w</p:attrName>
                                            </p:attrNameLst>
                                          </p:cBhvr>
                                          <p:tavLst>
                                            <p:tav tm="0">
                                              <p:val>
                                                <p:fltVal val="0"/>
                                              </p:val>
                                            </p:tav>
                                            <p:tav tm="100000">
                                              <p:val>
                                                <p:strVal val="#ppt_w"/>
                                              </p:val>
                                            </p:tav>
                                          </p:tavLst>
                                        </p:anim>
                                        <p:anim calcmode="lin" valueType="num">
                                          <p:cBhvr>
                                            <p:cTn id="116" dur="400" fill="hold"/>
                                            <p:tgtEl>
                                              <p:spTgt spid="63"/>
                                            </p:tgtEl>
                                            <p:attrNameLst>
                                              <p:attrName>ppt_h</p:attrName>
                                            </p:attrNameLst>
                                          </p:cBhvr>
                                          <p:tavLst>
                                            <p:tav tm="0">
                                              <p:val>
                                                <p:fltVal val="0"/>
                                              </p:val>
                                            </p:tav>
                                            <p:tav tm="100000">
                                              <p:val>
                                                <p:strVal val="#ppt_h"/>
                                              </p:val>
                                            </p:tav>
                                          </p:tavLst>
                                        </p:anim>
                                        <p:animEffect transition="in" filter="fade">
                                          <p:cBhvr>
                                            <p:cTn id="117" dur="400"/>
                                            <p:tgtEl>
                                              <p:spTgt spid="63"/>
                                            </p:tgtEl>
                                          </p:cBhvr>
                                        </p:animEffect>
                                      </p:childTnLst>
                                    </p:cTn>
                                  </p:par>
                                  <p:par>
                                    <p:cTn id="118" presetID="53" presetClass="entr" presetSubtype="16" fill="hold" grpId="0" nodeType="withEffect">
                                      <p:stCondLst>
                                        <p:cond delay="900"/>
                                      </p:stCondLst>
                                      <p:childTnLst>
                                        <p:set>
                                          <p:cBhvr>
                                            <p:cTn id="119" dur="1" fill="hold">
                                              <p:stCondLst>
                                                <p:cond delay="0"/>
                                              </p:stCondLst>
                                            </p:cTn>
                                            <p:tgtEl>
                                              <p:spTgt spid="64"/>
                                            </p:tgtEl>
                                            <p:attrNameLst>
                                              <p:attrName>style.visibility</p:attrName>
                                            </p:attrNameLst>
                                          </p:cBhvr>
                                          <p:to>
                                            <p:strVal val="visible"/>
                                          </p:to>
                                        </p:set>
                                        <p:anim calcmode="lin" valueType="num">
                                          <p:cBhvr>
                                            <p:cTn id="120" dur="400" fill="hold"/>
                                            <p:tgtEl>
                                              <p:spTgt spid="64"/>
                                            </p:tgtEl>
                                            <p:attrNameLst>
                                              <p:attrName>ppt_w</p:attrName>
                                            </p:attrNameLst>
                                          </p:cBhvr>
                                          <p:tavLst>
                                            <p:tav tm="0">
                                              <p:val>
                                                <p:fltVal val="0"/>
                                              </p:val>
                                            </p:tav>
                                            <p:tav tm="100000">
                                              <p:val>
                                                <p:strVal val="#ppt_w"/>
                                              </p:val>
                                            </p:tav>
                                          </p:tavLst>
                                        </p:anim>
                                        <p:anim calcmode="lin" valueType="num">
                                          <p:cBhvr>
                                            <p:cTn id="121" dur="400" fill="hold"/>
                                            <p:tgtEl>
                                              <p:spTgt spid="64"/>
                                            </p:tgtEl>
                                            <p:attrNameLst>
                                              <p:attrName>ppt_h</p:attrName>
                                            </p:attrNameLst>
                                          </p:cBhvr>
                                          <p:tavLst>
                                            <p:tav tm="0">
                                              <p:val>
                                                <p:fltVal val="0"/>
                                              </p:val>
                                            </p:tav>
                                            <p:tav tm="100000">
                                              <p:val>
                                                <p:strVal val="#ppt_h"/>
                                              </p:val>
                                            </p:tav>
                                          </p:tavLst>
                                        </p:anim>
                                        <p:animEffect transition="in" filter="fade">
                                          <p:cBhvr>
                                            <p:cTn id="122" dur="400"/>
                                            <p:tgtEl>
                                              <p:spTgt spid="64"/>
                                            </p:tgtEl>
                                          </p:cBhvr>
                                        </p:animEffect>
                                      </p:childTnLst>
                                    </p:cTn>
                                  </p:par>
                                </p:childTnLst>
                              </p:cTn>
                            </p:par>
                            <p:par>
                              <p:cTn id="123" fill="hold">
                                <p:stCondLst>
                                  <p:cond delay="3150"/>
                                </p:stCondLst>
                                <p:childTnLst>
                                  <p:par>
                                    <p:cTn id="124" presetID="1" presetClass="entr" presetSubtype="0" fill="hold" grpId="0" nodeType="afterEffect">
                                      <p:stCondLst>
                                        <p:cond delay="0"/>
                                      </p:stCondLst>
                                      <p:childTnLst>
                                        <p:set>
                                          <p:cBhvr>
                                            <p:cTn id="125" dur="1" fill="hold">
                                              <p:stCondLst>
                                                <p:cond delay="0"/>
                                              </p:stCondLst>
                                            </p:cTn>
                                            <p:tgtEl>
                                              <p:spTgt spid="14"/>
                                            </p:tgtEl>
                                            <p:attrNameLst>
                                              <p:attrName>style.visibility</p:attrName>
                                            </p:attrNameLst>
                                          </p:cBhvr>
                                          <p:to>
                                            <p:strVal val="visible"/>
                                          </p:to>
                                        </p:set>
                                      </p:childTnLst>
                                    </p:cTn>
                                  </p:par>
                                  <p:par>
                                    <p:cTn id="126" presetID="64" presetClass="path" presetSubtype="0" accel="50000" fill="hold" grpId="1" nodeType="withEffect" p14:presetBounceEnd="30000">
                                      <p:stCondLst>
                                        <p:cond delay="0"/>
                                      </p:stCondLst>
                                      <p:childTnLst>
                                        <p:animMotion origin="layout" path="M -3.86367E-7 0.34144 L -3.86367E-7 -0.63495 " pathEditMode="relative" rAng="0" ptsTypes="AA" p14:bounceEnd="30000">
                                          <p:cBhvr>
                                            <p:cTn id="127" dur="700" fill="hold"/>
                                            <p:tgtEl>
                                              <p:spTgt spid="14"/>
                                            </p:tgtEl>
                                            <p:attrNameLst>
                                              <p:attrName>ppt_x</p:attrName>
                                              <p:attrName>ppt_y</p:attrName>
                                            </p:attrNameLst>
                                          </p:cBhvr>
                                          <p:rCtr x="0" y="-48819"/>
                                        </p:animMotion>
                                      </p:childTnLst>
                                    </p:cTn>
                                  </p:par>
                                </p:childTnLst>
                              </p:cTn>
                            </p:par>
                            <p:par>
                              <p:cTn id="128" fill="hold">
                                <p:stCondLst>
                                  <p:cond delay="3850"/>
                                </p:stCondLst>
                                <p:childTnLst>
                                  <p:par>
                                    <p:cTn id="129" presetID="42" presetClass="path" presetSubtype="0" accel="50000" fill="hold" grpId="2" nodeType="afterEffect" p14:presetBounceEnd="20000">
                                      <p:stCondLst>
                                        <p:cond delay="0"/>
                                      </p:stCondLst>
                                      <p:childTnLst>
                                        <p:animMotion origin="layout" path="M -3.86367E-7 -0.63495 L -3.86367E-7 0.00533 " pathEditMode="relative" rAng="0" ptsTypes="AA" p14:bounceEnd="20000">
                                          <p:cBhvr>
                                            <p:cTn id="130" dur="500" fill="hold"/>
                                            <p:tgtEl>
                                              <p:spTgt spid="14"/>
                                            </p:tgtEl>
                                            <p:attrNameLst>
                                              <p:attrName>ppt_x</p:attrName>
                                              <p:attrName>ppt_y</p:attrName>
                                            </p:attrNameLst>
                                          </p:cBhvr>
                                          <p:rCtr x="0" y="32014"/>
                                        </p:animMotion>
                                      </p:childTnLst>
                                    </p:cTn>
                                  </p:par>
                                  <p:par>
                                    <p:cTn id="131" presetID="22" presetClass="entr" presetSubtype="1"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Effect transition="in" filter="wipe(up)">
                                          <p:cBhvr>
                                            <p:cTn id="133" dur="500"/>
                                            <p:tgtEl>
                                              <p:spTgt spid="5"/>
                                            </p:tgtEl>
                                          </p:cBhvr>
                                        </p:animEffect>
                                      </p:childTnLst>
                                    </p:cTn>
                                  </p:par>
                                </p:childTnLst>
                              </p:cTn>
                            </p:par>
                            <p:par>
                              <p:cTn id="134" fill="hold">
                                <p:stCondLst>
                                  <p:cond delay="43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
                                            </p:tgtEl>
                                            <p:attrNameLst>
                                              <p:attrName>style.visibility</p:attrName>
                                            </p:attrNameLst>
                                          </p:cBhvr>
                                          <p:to>
                                            <p:strVal val="visible"/>
                                          </p:to>
                                        </p:set>
                                        <p:anim calcmode="lin" valueType="num">
                                          <p:cBhvr>
                                            <p:cTn id="1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
                                            </p:tgtEl>
                                            <p:attrNameLst>
                                              <p:attrName>ppt_y</p:attrName>
                                            </p:attrNameLst>
                                          </p:cBhvr>
                                          <p:tavLst>
                                            <p:tav tm="0">
                                              <p:val>
                                                <p:strVal val="#ppt_y"/>
                                              </p:val>
                                            </p:tav>
                                            <p:tav tm="100000">
                                              <p:val>
                                                <p:strVal val="#ppt_y"/>
                                              </p:val>
                                            </p:tav>
                                          </p:tavLst>
                                        </p:anim>
                                        <p:anim calcmode="lin" valueType="num">
                                          <p:cBhvr>
                                            <p:cTn id="1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67" grpId="1"/>
          <p:bldP spid="14" grpId="0" animBg="1"/>
          <p:bldP spid="14" grpId="1" animBg="1"/>
          <p:bldP spid="14" grpId="2" animBg="1"/>
          <p:bldP spid="6" grpId="0"/>
          <p:bldP spid="18" grpId="0" animBg="1"/>
          <p:bldP spid="63" grpId="0" animBg="1"/>
          <p:bldP spid="64" grpId="0" animBg="1"/>
          <p:bldP spid="65" grpId="0" animBg="1"/>
          <p:bldP spid="20" grpId="0" animBg="1"/>
          <p:bldP spid="68" grpId="0" animBg="1"/>
          <p:bldP spid="69" grpId="0" animBg="1"/>
          <p:bldP spid="70" grpId="0" animBg="1"/>
          <p:bldP spid="71" grpId="0" animBg="1"/>
          <p:bldP spid="72" grpId="0" animBg="1"/>
          <p:bldP spid="73" grpId="0" animBg="1"/>
          <p:bldP spid="76" grpId="0" animBg="1"/>
          <p:bldP spid="77"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41" presetClass="entr" presetSubtype="0" fill="hold" grpId="1" nodeType="afterEffect">
                                      <p:stCondLst>
                                        <p:cond delay="0"/>
                                      </p:stCondLst>
                                      <p:iterate type="lt">
                                        <p:tmPct val="10000"/>
                                      </p:iterate>
                                      <p:childTnLst>
                                        <p:set>
                                          <p:cBhvr>
                                            <p:cTn id="18" dur="1" fill="hold">
                                              <p:stCondLst>
                                                <p:cond delay="0"/>
                                              </p:stCondLst>
                                            </p:cTn>
                                            <p:tgtEl>
                                              <p:spTgt spid="67"/>
                                            </p:tgtEl>
                                            <p:attrNameLst>
                                              <p:attrName>style.visibility</p:attrName>
                                            </p:attrNameLst>
                                          </p:cBhvr>
                                          <p:to>
                                            <p:strVal val="visible"/>
                                          </p:to>
                                        </p:set>
                                        <p:anim calcmode="lin" valueType="num">
                                          <p:cBhvr>
                                            <p:cTn id="19" dur="500" fill="hold"/>
                                            <p:tgtEl>
                                              <p:spTgt spid="67"/>
                                            </p:tgtEl>
                                            <p:attrNameLst>
                                              <p:attrName>ppt_x</p:attrName>
                                            </p:attrNameLst>
                                          </p:cBhvr>
                                          <p:tavLst>
                                            <p:tav tm="0">
                                              <p:val>
                                                <p:strVal val="#ppt_x"/>
                                              </p:val>
                                            </p:tav>
                                            <p:tav tm="50000">
                                              <p:val>
                                                <p:strVal val="#ppt_x+.1"/>
                                              </p:val>
                                            </p:tav>
                                            <p:tav tm="100000">
                                              <p:val>
                                                <p:strVal val="#ppt_x"/>
                                              </p:val>
                                            </p:tav>
                                          </p:tavLst>
                                        </p:anim>
                                        <p:anim calcmode="lin" valueType="num">
                                          <p:cBhvr>
                                            <p:cTn id="20" dur="500" fill="hold"/>
                                            <p:tgtEl>
                                              <p:spTgt spid="67"/>
                                            </p:tgtEl>
                                            <p:attrNameLst>
                                              <p:attrName>ppt_y</p:attrName>
                                            </p:attrNameLst>
                                          </p:cBhvr>
                                          <p:tavLst>
                                            <p:tav tm="0">
                                              <p:val>
                                                <p:strVal val="#ppt_y"/>
                                              </p:val>
                                            </p:tav>
                                            <p:tav tm="100000">
                                              <p:val>
                                                <p:strVal val="#ppt_y"/>
                                              </p:val>
                                            </p:tav>
                                          </p:tavLst>
                                        </p:anim>
                                        <p:anim calcmode="lin" valueType="num">
                                          <p:cBhvr>
                                            <p:cTn id="21" dur="500" fill="hold"/>
                                            <p:tgtEl>
                                              <p:spTgt spid="67"/>
                                            </p:tgtEl>
                                            <p:attrNameLst>
                                              <p:attrName>ppt_h</p:attrName>
                                            </p:attrNameLst>
                                          </p:cBhvr>
                                          <p:tavLst>
                                            <p:tav tm="0">
                                              <p:val>
                                                <p:strVal val="#ppt_h/10"/>
                                              </p:val>
                                            </p:tav>
                                            <p:tav tm="50000">
                                              <p:val>
                                                <p:strVal val="#ppt_h+.01"/>
                                              </p:val>
                                            </p:tav>
                                            <p:tav tm="100000">
                                              <p:val>
                                                <p:strVal val="#ppt_h"/>
                                              </p:val>
                                            </p:tav>
                                          </p:tavLst>
                                        </p:anim>
                                        <p:anim calcmode="lin" valueType="num">
                                          <p:cBhvr>
                                            <p:cTn id="22" dur="500" fill="hold"/>
                                            <p:tgtEl>
                                              <p:spTgt spid="67"/>
                                            </p:tgtEl>
                                            <p:attrNameLst>
                                              <p:attrName>ppt_w</p:attrName>
                                            </p:attrNameLst>
                                          </p:cBhvr>
                                          <p:tavLst>
                                            <p:tav tm="0">
                                              <p:val>
                                                <p:strVal val="#ppt_w/10"/>
                                              </p:val>
                                            </p:tav>
                                            <p:tav tm="50000">
                                              <p:val>
                                                <p:strVal val="#ppt_w+.01"/>
                                              </p:val>
                                            </p:tav>
                                            <p:tav tm="100000">
                                              <p:val>
                                                <p:strVal val="#ppt_w"/>
                                              </p:val>
                                            </p:tav>
                                          </p:tavLst>
                                        </p:anim>
                                        <p:animEffect transition="in" filter="fade">
                                          <p:cBhvr>
                                            <p:cTn id="23" dur="500" tmFilter="0,0; .5, 1; 1, 1"/>
                                            <p:tgtEl>
                                              <p:spTgt spid="67"/>
                                            </p:tgtEl>
                                          </p:cBhvr>
                                        </p:animEffect>
                                      </p:childTnLst>
                                    </p:cTn>
                                  </p:par>
                                  <p:par>
                                    <p:cTn id="24" presetID="53" presetClass="entr" presetSubtype="16" fill="hold" nodeType="withEffect">
                                      <p:stCondLst>
                                        <p:cond delay="200"/>
                                      </p:stCondLst>
                                      <p:childTnLst>
                                        <p:set>
                                          <p:cBhvr>
                                            <p:cTn id="25" dur="1" fill="hold">
                                              <p:stCondLst>
                                                <p:cond delay="0"/>
                                              </p:stCondLst>
                                            </p:cTn>
                                            <p:tgtEl>
                                              <p:spTgt spid="19"/>
                                            </p:tgtEl>
                                            <p:attrNameLst>
                                              <p:attrName>style.visibility</p:attrName>
                                            </p:attrNameLst>
                                          </p:cBhvr>
                                          <p:to>
                                            <p:strVal val="visible"/>
                                          </p:to>
                                        </p:set>
                                        <p:anim calcmode="lin" valueType="num">
                                          <p:cBhvr>
                                            <p:cTn id="26" dur="2000" fill="hold"/>
                                            <p:tgtEl>
                                              <p:spTgt spid="19"/>
                                            </p:tgtEl>
                                            <p:attrNameLst>
                                              <p:attrName>ppt_w</p:attrName>
                                            </p:attrNameLst>
                                          </p:cBhvr>
                                          <p:tavLst>
                                            <p:tav tm="0">
                                              <p:val>
                                                <p:fltVal val="0"/>
                                              </p:val>
                                            </p:tav>
                                            <p:tav tm="100000">
                                              <p:val>
                                                <p:strVal val="#ppt_w"/>
                                              </p:val>
                                            </p:tav>
                                          </p:tavLst>
                                        </p:anim>
                                        <p:anim calcmode="lin" valueType="num">
                                          <p:cBhvr>
                                            <p:cTn id="27" dur="2000" fill="hold"/>
                                            <p:tgtEl>
                                              <p:spTgt spid="19"/>
                                            </p:tgtEl>
                                            <p:attrNameLst>
                                              <p:attrName>ppt_h</p:attrName>
                                            </p:attrNameLst>
                                          </p:cBhvr>
                                          <p:tavLst>
                                            <p:tav tm="0">
                                              <p:val>
                                                <p:fltVal val="0"/>
                                              </p:val>
                                            </p:tav>
                                            <p:tav tm="100000">
                                              <p:val>
                                                <p:strVal val="#ppt_h"/>
                                              </p:val>
                                            </p:tav>
                                          </p:tavLst>
                                        </p:anim>
                                        <p:animEffect transition="in" filter="fade">
                                          <p:cBhvr>
                                            <p:cTn id="28" dur="2000"/>
                                            <p:tgtEl>
                                              <p:spTgt spid="19"/>
                                            </p:tgtEl>
                                          </p:cBhvr>
                                        </p:animEffect>
                                      </p:childTnLst>
                                    </p:cTn>
                                  </p:par>
                                  <p:par>
                                    <p:cTn id="29" presetID="2" presetClass="entr" presetSubtype="1" fill="hold" grpId="0" nodeType="withEffect">
                                      <p:stCondLst>
                                        <p:cond delay="0"/>
                                      </p:stCondLst>
                                      <p:childTnLst>
                                        <p:set>
                                          <p:cBhvr>
                                            <p:cTn id="30" dur="1" fill="hold">
                                              <p:stCondLst>
                                                <p:cond delay="0"/>
                                              </p:stCondLst>
                                            </p:cTn>
                                            <p:tgtEl>
                                              <p:spTgt spid="8"/>
                                            </p:tgtEl>
                                            <p:attrNameLst>
                                              <p:attrName>style.visibility</p:attrName>
                                            </p:attrNameLst>
                                          </p:cBhvr>
                                          <p:to>
                                            <p:strVal val="visible"/>
                                          </p:to>
                                        </p:set>
                                        <p:anim calcmode="lin" valueType="num">
                                          <p:cBhvr additive="base">
                                            <p:cTn id="31" dur="300" fill="hold"/>
                                            <p:tgtEl>
                                              <p:spTgt spid="8"/>
                                            </p:tgtEl>
                                            <p:attrNameLst>
                                              <p:attrName>ppt_x</p:attrName>
                                            </p:attrNameLst>
                                          </p:cBhvr>
                                          <p:tavLst>
                                            <p:tav tm="0">
                                              <p:val>
                                                <p:strVal val="#ppt_x"/>
                                              </p:val>
                                            </p:tav>
                                            <p:tav tm="100000">
                                              <p:val>
                                                <p:strVal val="#ppt_x"/>
                                              </p:val>
                                            </p:tav>
                                          </p:tavLst>
                                        </p:anim>
                                        <p:anim calcmode="lin" valueType="num">
                                          <p:cBhvr additive="base">
                                            <p:cTn id="32" dur="300" fill="hold"/>
                                            <p:tgtEl>
                                              <p:spTgt spid="8"/>
                                            </p:tgtEl>
                                            <p:attrNameLst>
                                              <p:attrName>ppt_y</p:attrName>
                                            </p:attrNameLst>
                                          </p:cBhvr>
                                          <p:tavLst>
                                            <p:tav tm="0">
                                              <p:val>
                                                <p:strVal val="0-#ppt_h/2"/>
                                              </p:val>
                                            </p:tav>
                                            <p:tav tm="100000">
                                              <p:val>
                                                <p:strVal val="#ppt_y"/>
                                              </p:val>
                                            </p:tav>
                                          </p:tavLst>
                                        </p:anim>
                                      </p:childTnLst>
                                    </p:cTn>
                                  </p:par>
                                  <p:par>
                                    <p:cTn id="33" presetID="53" presetClass="entr" presetSubtype="16" fill="hold" nodeType="withEffect">
                                      <p:stCondLst>
                                        <p:cond delay="0"/>
                                      </p:stCondLst>
                                      <p:childTnLst>
                                        <p:set>
                                          <p:cBhvr>
                                            <p:cTn id="34" dur="1" fill="hold">
                                              <p:stCondLst>
                                                <p:cond delay="0"/>
                                              </p:stCondLst>
                                            </p:cTn>
                                            <p:tgtEl>
                                              <p:spTgt spid="58"/>
                                            </p:tgtEl>
                                            <p:attrNameLst>
                                              <p:attrName>style.visibility</p:attrName>
                                            </p:attrNameLst>
                                          </p:cBhvr>
                                          <p:to>
                                            <p:strVal val="visible"/>
                                          </p:to>
                                        </p:set>
                                        <p:anim calcmode="lin" valueType="num">
                                          <p:cBhvr>
                                            <p:cTn id="35" dur="500" fill="hold"/>
                                            <p:tgtEl>
                                              <p:spTgt spid="58"/>
                                            </p:tgtEl>
                                            <p:attrNameLst>
                                              <p:attrName>ppt_w</p:attrName>
                                            </p:attrNameLst>
                                          </p:cBhvr>
                                          <p:tavLst>
                                            <p:tav tm="0">
                                              <p:val>
                                                <p:fltVal val="0"/>
                                              </p:val>
                                            </p:tav>
                                            <p:tav tm="100000">
                                              <p:val>
                                                <p:strVal val="#ppt_w"/>
                                              </p:val>
                                            </p:tav>
                                          </p:tavLst>
                                        </p:anim>
                                        <p:anim calcmode="lin" valueType="num">
                                          <p:cBhvr>
                                            <p:cTn id="36" dur="500" fill="hold"/>
                                            <p:tgtEl>
                                              <p:spTgt spid="58"/>
                                            </p:tgtEl>
                                            <p:attrNameLst>
                                              <p:attrName>ppt_h</p:attrName>
                                            </p:attrNameLst>
                                          </p:cBhvr>
                                          <p:tavLst>
                                            <p:tav tm="0">
                                              <p:val>
                                                <p:fltVal val="0"/>
                                              </p:val>
                                            </p:tav>
                                            <p:tav tm="100000">
                                              <p:val>
                                                <p:strVal val="#ppt_h"/>
                                              </p:val>
                                            </p:tav>
                                          </p:tavLst>
                                        </p:anim>
                                        <p:animEffect transition="in" filter="fade">
                                          <p:cBhvr>
                                            <p:cTn id="37" dur="500"/>
                                            <p:tgtEl>
                                              <p:spTgt spid="58"/>
                                            </p:tgtEl>
                                          </p:cBhvr>
                                        </p:animEffect>
                                      </p:childTnLst>
                                    </p:cTn>
                                  </p:par>
                                  <p:par>
                                    <p:cTn id="38" presetID="53" presetClass="entr" presetSubtype="16" fill="hold" nodeType="withEffect">
                                      <p:stCondLst>
                                        <p:cond delay="0"/>
                                      </p:stCondLst>
                                      <p:childTnLst>
                                        <p:set>
                                          <p:cBhvr>
                                            <p:cTn id="39" dur="1" fill="hold">
                                              <p:stCondLst>
                                                <p:cond delay="0"/>
                                              </p:stCondLst>
                                            </p:cTn>
                                            <p:tgtEl>
                                              <p:spTgt spid="48"/>
                                            </p:tgtEl>
                                            <p:attrNameLst>
                                              <p:attrName>style.visibility</p:attrName>
                                            </p:attrNameLst>
                                          </p:cBhvr>
                                          <p:to>
                                            <p:strVal val="visible"/>
                                          </p:to>
                                        </p:set>
                                        <p:anim calcmode="lin" valueType="num">
                                          <p:cBhvr>
                                            <p:cTn id="40" dur="1200" fill="hold"/>
                                            <p:tgtEl>
                                              <p:spTgt spid="48"/>
                                            </p:tgtEl>
                                            <p:attrNameLst>
                                              <p:attrName>ppt_w</p:attrName>
                                            </p:attrNameLst>
                                          </p:cBhvr>
                                          <p:tavLst>
                                            <p:tav tm="0">
                                              <p:val>
                                                <p:fltVal val="0"/>
                                              </p:val>
                                            </p:tav>
                                            <p:tav tm="100000">
                                              <p:val>
                                                <p:strVal val="#ppt_w"/>
                                              </p:val>
                                            </p:tav>
                                          </p:tavLst>
                                        </p:anim>
                                        <p:anim calcmode="lin" valueType="num">
                                          <p:cBhvr>
                                            <p:cTn id="41" dur="1200" fill="hold"/>
                                            <p:tgtEl>
                                              <p:spTgt spid="48"/>
                                            </p:tgtEl>
                                            <p:attrNameLst>
                                              <p:attrName>ppt_h</p:attrName>
                                            </p:attrNameLst>
                                          </p:cBhvr>
                                          <p:tavLst>
                                            <p:tav tm="0">
                                              <p:val>
                                                <p:fltVal val="0"/>
                                              </p:val>
                                            </p:tav>
                                            <p:tav tm="100000">
                                              <p:val>
                                                <p:strVal val="#ppt_h"/>
                                              </p:val>
                                            </p:tav>
                                          </p:tavLst>
                                        </p:anim>
                                        <p:animEffect transition="in" filter="fade">
                                          <p:cBhvr>
                                            <p:cTn id="42" dur="1200"/>
                                            <p:tgtEl>
                                              <p:spTgt spid="48"/>
                                            </p:tgtEl>
                                          </p:cBhvr>
                                        </p:animEffect>
                                      </p:childTnLst>
                                    </p:cTn>
                                  </p:par>
                                  <p:par>
                                    <p:cTn id="43" presetID="53" presetClass="entr" presetSubtype="16" fill="hold" nodeType="withEffect">
                                      <p:stCondLst>
                                        <p:cond delay="200"/>
                                      </p:stCondLst>
                                      <p:childTnLst>
                                        <p:set>
                                          <p:cBhvr>
                                            <p:cTn id="44" dur="1" fill="hold">
                                              <p:stCondLst>
                                                <p:cond delay="0"/>
                                              </p:stCondLst>
                                            </p:cTn>
                                            <p:tgtEl>
                                              <p:spTgt spid="38"/>
                                            </p:tgtEl>
                                            <p:attrNameLst>
                                              <p:attrName>style.visibility</p:attrName>
                                            </p:attrNameLst>
                                          </p:cBhvr>
                                          <p:to>
                                            <p:strVal val="visible"/>
                                          </p:to>
                                        </p:set>
                                        <p:anim calcmode="lin" valueType="num">
                                          <p:cBhvr>
                                            <p:cTn id="45" dur="500" fill="hold"/>
                                            <p:tgtEl>
                                              <p:spTgt spid="38"/>
                                            </p:tgtEl>
                                            <p:attrNameLst>
                                              <p:attrName>ppt_w</p:attrName>
                                            </p:attrNameLst>
                                          </p:cBhvr>
                                          <p:tavLst>
                                            <p:tav tm="0">
                                              <p:val>
                                                <p:fltVal val="0"/>
                                              </p:val>
                                            </p:tav>
                                            <p:tav tm="100000">
                                              <p:val>
                                                <p:strVal val="#ppt_w"/>
                                              </p:val>
                                            </p:tav>
                                          </p:tavLst>
                                        </p:anim>
                                        <p:anim calcmode="lin" valueType="num">
                                          <p:cBhvr>
                                            <p:cTn id="46" dur="500" fill="hold"/>
                                            <p:tgtEl>
                                              <p:spTgt spid="38"/>
                                            </p:tgtEl>
                                            <p:attrNameLst>
                                              <p:attrName>ppt_h</p:attrName>
                                            </p:attrNameLst>
                                          </p:cBhvr>
                                          <p:tavLst>
                                            <p:tav tm="0">
                                              <p:val>
                                                <p:fltVal val="0"/>
                                              </p:val>
                                            </p:tav>
                                            <p:tav tm="100000">
                                              <p:val>
                                                <p:strVal val="#ppt_h"/>
                                              </p:val>
                                            </p:tav>
                                          </p:tavLst>
                                        </p:anim>
                                        <p:animEffect transition="in" filter="fade">
                                          <p:cBhvr>
                                            <p:cTn id="47" dur="500"/>
                                            <p:tgtEl>
                                              <p:spTgt spid="38"/>
                                            </p:tgtEl>
                                          </p:cBhvr>
                                        </p:animEffect>
                                      </p:childTnLst>
                                    </p:cTn>
                                  </p:par>
                                  <p:par>
                                    <p:cTn id="48" presetID="53" presetClass="entr" presetSubtype="16" fill="hold" nodeType="withEffect">
                                      <p:stCondLst>
                                        <p:cond delay="800"/>
                                      </p:stCondLst>
                                      <p:childTnLst>
                                        <p:set>
                                          <p:cBhvr>
                                            <p:cTn id="49" dur="1" fill="hold">
                                              <p:stCondLst>
                                                <p:cond delay="0"/>
                                              </p:stCondLst>
                                            </p:cTn>
                                            <p:tgtEl>
                                              <p:spTgt spid="43"/>
                                            </p:tgtEl>
                                            <p:attrNameLst>
                                              <p:attrName>style.visibility</p:attrName>
                                            </p:attrNameLst>
                                          </p:cBhvr>
                                          <p:to>
                                            <p:strVal val="visible"/>
                                          </p:to>
                                        </p:set>
                                        <p:anim calcmode="lin" valueType="num">
                                          <p:cBhvr>
                                            <p:cTn id="50" dur="1000" fill="hold"/>
                                            <p:tgtEl>
                                              <p:spTgt spid="43"/>
                                            </p:tgtEl>
                                            <p:attrNameLst>
                                              <p:attrName>ppt_w</p:attrName>
                                            </p:attrNameLst>
                                          </p:cBhvr>
                                          <p:tavLst>
                                            <p:tav tm="0">
                                              <p:val>
                                                <p:fltVal val="0"/>
                                              </p:val>
                                            </p:tav>
                                            <p:tav tm="100000">
                                              <p:val>
                                                <p:strVal val="#ppt_w"/>
                                              </p:val>
                                            </p:tav>
                                          </p:tavLst>
                                        </p:anim>
                                        <p:anim calcmode="lin" valueType="num">
                                          <p:cBhvr>
                                            <p:cTn id="51" dur="1000" fill="hold"/>
                                            <p:tgtEl>
                                              <p:spTgt spid="43"/>
                                            </p:tgtEl>
                                            <p:attrNameLst>
                                              <p:attrName>ppt_h</p:attrName>
                                            </p:attrNameLst>
                                          </p:cBhvr>
                                          <p:tavLst>
                                            <p:tav tm="0">
                                              <p:val>
                                                <p:fltVal val="0"/>
                                              </p:val>
                                            </p:tav>
                                            <p:tav tm="100000">
                                              <p:val>
                                                <p:strVal val="#ppt_h"/>
                                              </p:val>
                                            </p:tav>
                                          </p:tavLst>
                                        </p:anim>
                                        <p:animEffect transition="in" filter="fade">
                                          <p:cBhvr>
                                            <p:cTn id="52" dur="1000"/>
                                            <p:tgtEl>
                                              <p:spTgt spid="43"/>
                                            </p:tgtEl>
                                          </p:cBhvr>
                                        </p:animEffect>
                                      </p:childTnLst>
                                    </p:cTn>
                                  </p:par>
                                  <p:par>
                                    <p:cTn id="53" presetID="53" presetClass="entr" presetSubtype="16" fill="hold" nodeType="withEffect">
                                      <p:stCondLst>
                                        <p:cond delay="0"/>
                                      </p:stCondLst>
                                      <p:childTnLst>
                                        <p:set>
                                          <p:cBhvr>
                                            <p:cTn id="54" dur="1" fill="hold">
                                              <p:stCondLst>
                                                <p:cond delay="0"/>
                                              </p:stCondLst>
                                            </p:cTn>
                                            <p:tgtEl>
                                              <p:spTgt spid="53"/>
                                            </p:tgtEl>
                                            <p:attrNameLst>
                                              <p:attrName>style.visibility</p:attrName>
                                            </p:attrNameLst>
                                          </p:cBhvr>
                                          <p:to>
                                            <p:strVal val="visible"/>
                                          </p:to>
                                        </p:set>
                                        <p:anim calcmode="lin" valueType="num">
                                          <p:cBhvr>
                                            <p:cTn id="55" dur="1000" fill="hold"/>
                                            <p:tgtEl>
                                              <p:spTgt spid="53"/>
                                            </p:tgtEl>
                                            <p:attrNameLst>
                                              <p:attrName>ppt_w</p:attrName>
                                            </p:attrNameLst>
                                          </p:cBhvr>
                                          <p:tavLst>
                                            <p:tav tm="0">
                                              <p:val>
                                                <p:fltVal val="0"/>
                                              </p:val>
                                            </p:tav>
                                            <p:tav tm="100000">
                                              <p:val>
                                                <p:strVal val="#ppt_w"/>
                                              </p:val>
                                            </p:tav>
                                          </p:tavLst>
                                        </p:anim>
                                        <p:anim calcmode="lin" valueType="num">
                                          <p:cBhvr>
                                            <p:cTn id="56" dur="1000" fill="hold"/>
                                            <p:tgtEl>
                                              <p:spTgt spid="53"/>
                                            </p:tgtEl>
                                            <p:attrNameLst>
                                              <p:attrName>ppt_h</p:attrName>
                                            </p:attrNameLst>
                                          </p:cBhvr>
                                          <p:tavLst>
                                            <p:tav tm="0">
                                              <p:val>
                                                <p:fltVal val="0"/>
                                              </p:val>
                                            </p:tav>
                                            <p:tav tm="100000">
                                              <p:val>
                                                <p:strVal val="#ppt_h"/>
                                              </p:val>
                                            </p:tav>
                                          </p:tavLst>
                                        </p:anim>
                                        <p:animEffect transition="in" filter="fade">
                                          <p:cBhvr>
                                            <p:cTn id="57" dur="1000"/>
                                            <p:tgtEl>
                                              <p:spTgt spid="53"/>
                                            </p:tgtEl>
                                          </p:cBhvr>
                                        </p:animEffect>
                                      </p:childTnLst>
                                    </p:cTn>
                                  </p:par>
                                  <p:par>
                                    <p:cTn id="58" presetID="53" presetClass="entr" presetSubtype="16" fill="hold" grpId="0" nodeType="withEffect">
                                      <p:stCondLst>
                                        <p:cond delay="500"/>
                                      </p:stCondLst>
                                      <p:childTnLst>
                                        <p:set>
                                          <p:cBhvr>
                                            <p:cTn id="59" dur="1" fill="hold">
                                              <p:stCondLst>
                                                <p:cond delay="0"/>
                                              </p:stCondLst>
                                            </p:cTn>
                                            <p:tgtEl>
                                              <p:spTgt spid="76"/>
                                            </p:tgtEl>
                                            <p:attrNameLst>
                                              <p:attrName>style.visibility</p:attrName>
                                            </p:attrNameLst>
                                          </p:cBhvr>
                                          <p:to>
                                            <p:strVal val="visible"/>
                                          </p:to>
                                        </p:set>
                                        <p:anim calcmode="lin" valueType="num">
                                          <p:cBhvr>
                                            <p:cTn id="60" dur="300" fill="hold"/>
                                            <p:tgtEl>
                                              <p:spTgt spid="76"/>
                                            </p:tgtEl>
                                            <p:attrNameLst>
                                              <p:attrName>ppt_w</p:attrName>
                                            </p:attrNameLst>
                                          </p:cBhvr>
                                          <p:tavLst>
                                            <p:tav tm="0">
                                              <p:val>
                                                <p:fltVal val="0"/>
                                              </p:val>
                                            </p:tav>
                                            <p:tav tm="100000">
                                              <p:val>
                                                <p:strVal val="#ppt_w"/>
                                              </p:val>
                                            </p:tav>
                                          </p:tavLst>
                                        </p:anim>
                                        <p:anim calcmode="lin" valueType="num">
                                          <p:cBhvr>
                                            <p:cTn id="61" dur="300" fill="hold"/>
                                            <p:tgtEl>
                                              <p:spTgt spid="76"/>
                                            </p:tgtEl>
                                            <p:attrNameLst>
                                              <p:attrName>ppt_h</p:attrName>
                                            </p:attrNameLst>
                                          </p:cBhvr>
                                          <p:tavLst>
                                            <p:tav tm="0">
                                              <p:val>
                                                <p:fltVal val="0"/>
                                              </p:val>
                                            </p:tav>
                                            <p:tav tm="100000">
                                              <p:val>
                                                <p:strVal val="#ppt_h"/>
                                              </p:val>
                                            </p:tav>
                                          </p:tavLst>
                                        </p:anim>
                                        <p:animEffect transition="in" filter="fade">
                                          <p:cBhvr>
                                            <p:cTn id="62" dur="300"/>
                                            <p:tgtEl>
                                              <p:spTgt spid="76"/>
                                            </p:tgtEl>
                                          </p:cBhvr>
                                        </p:animEffect>
                                      </p:childTnLst>
                                    </p:cTn>
                                  </p:par>
                                  <p:par>
                                    <p:cTn id="63" presetID="53" presetClass="entr" presetSubtype="16" fill="hold" grpId="0" nodeType="withEffect">
                                      <p:stCondLst>
                                        <p:cond delay="800"/>
                                      </p:stCondLst>
                                      <p:childTnLst>
                                        <p:set>
                                          <p:cBhvr>
                                            <p:cTn id="64" dur="1" fill="hold">
                                              <p:stCondLst>
                                                <p:cond delay="0"/>
                                              </p:stCondLst>
                                            </p:cTn>
                                            <p:tgtEl>
                                              <p:spTgt spid="71"/>
                                            </p:tgtEl>
                                            <p:attrNameLst>
                                              <p:attrName>style.visibility</p:attrName>
                                            </p:attrNameLst>
                                          </p:cBhvr>
                                          <p:to>
                                            <p:strVal val="visible"/>
                                          </p:to>
                                        </p:set>
                                        <p:anim calcmode="lin" valueType="num">
                                          <p:cBhvr>
                                            <p:cTn id="65" dur="500" fill="hold"/>
                                            <p:tgtEl>
                                              <p:spTgt spid="71"/>
                                            </p:tgtEl>
                                            <p:attrNameLst>
                                              <p:attrName>ppt_w</p:attrName>
                                            </p:attrNameLst>
                                          </p:cBhvr>
                                          <p:tavLst>
                                            <p:tav tm="0">
                                              <p:val>
                                                <p:fltVal val="0"/>
                                              </p:val>
                                            </p:tav>
                                            <p:tav tm="100000">
                                              <p:val>
                                                <p:strVal val="#ppt_w"/>
                                              </p:val>
                                            </p:tav>
                                          </p:tavLst>
                                        </p:anim>
                                        <p:anim calcmode="lin" valueType="num">
                                          <p:cBhvr>
                                            <p:cTn id="66" dur="500" fill="hold"/>
                                            <p:tgtEl>
                                              <p:spTgt spid="71"/>
                                            </p:tgtEl>
                                            <p:attrNameLst>
                                              <p:attrName>ppt_h</p:attrName>
                                            </p:attrNameLst>
                                          </p:cBhvr>
                                          <p:tavLst>
                                            <p:tav tm="0">
                                              <p:val>
                                                <p:fltVal val="0"/>
                                              </p:val>
                                            </p:tav>
                                            <p:tav tm="100000">
                                              <p:val>
                                                <p:strVal val="#ppt_h"/>
                                              </p:val>
                                            </p:tav>
                                          </p:tavLst>
                                        </p:anim>
                                        <p:animEffect transition="in" filter="fade">
                                          <p:cBhvr>
                                            <p:cTn id="67" dur="500"/>
                                            <p:tgtEl>
                                              <p:spTgt spid="71"/>
                                            </p:tgtEl>
                                          </p:cBhvr>
                                        </p:animEffect>
                                      </p:childTnLst>
                                    </p:cTn>
                                  </p:par>
                                  <p:par>
                                    <p:cTn id="68" presetID="53" presetClass="entr" presetSubtype="16" fill="hold" grpId="0" nodeType="withEffect">
                                      <p:stCondLst>
                                        <p:cond delay="0"/>
                                      </p:stCondLst>
                                      <p:childTnLst>
                                        <p:set>
                                          <p:cBhvr>
                                            <p:cTn id="69" dur="1" fill="hold">
                                              <p:stCondLst>
                                                <p:cond delay="0"/>
                                              </p:stCondLst>
                                            </p:cTn>
                                            <p:tgtEl>
                                              <p:spTgt spid="77"/>
                                            </p:tgtEl>
                                            <p:attrNameLst>
                                              <p:attrName>style.visibility</p:attrName>
                                            </p:attrNameLst>
                                          </p:cBhvr>
                                          <p:to>
                                            <p:strVal val="visible"/>
                                          </p:to>
                                        </p:set>
                                        <p:anim calcmode="lin" valueType="num">
                                          <p:cBhvr>
                                            <p:cTn id="70" dur="500" fill="hold"/>
                                            <p:tgtEl>
                                              <p:spTgt spid="77"/>
                                            </p:tgtEl>
                                            <p:attrNameLst>
                                              <p:attrName>ppt_w</p:attrName>
                                            </p:attrNameLst>
                                          </p:cBhvr>
                                          <p:tavLst>
                                            <p:tav tm="0">
                                              <p:val>
                                                <p:fltVal val="0"/>
                                              </p:val>
                                            </p:tav>
                                            <p:tav tm="100000">
                                              <p:val>
                                                <p:strVal val="#ppt_w"/>
                                              </p:val>
                                            </p:tav>
                                          </p:tavLst>
                                        </p:anim>
                                        <p:anim calcmode="lin" valueType="num">
                                          <p:cBhvr>
                                            <p:cTn id="71" dur="500" fill="hold"/>
                                            <p:tgtEl>
                                              <p:spTgt spid="77"/>
                                            </p:tgtEl>
                                            <p:attrNameLst>
                                              <p:attrName>ppt_h</p:attrName>
                                            </p:attrNameLst>
                                          </p:cBhvr>
                                          <p:tavLst>
                                            <p:tav tm="0">
                                              <p:val>
                                                <p:fltVal val="0"/>
                                              </p:val>
                                            </p:tav>
                                            <p:tav tm="100000">
                                              <p:val>
                                                <p:strVal val="#ppt_h"/>
                                              </p:val>
                                            </p:tav>
                                          </p:tavLst>
                                        </p:anim>
                                        <p:animEffect transition="in" filter="fade">
                                          <p:cBhvr>
                                            <p:cTn id="72" dur="500"/>
                                            <p:tgtEl>
                                              <p:spTgt spid="77"/>
                                            </p:tgtEl>
                                          </p:cBhvr>
                                        </p:animEffect>
                                      </p:childTnLst>
                                    </p:cTn>
                                  </p:par>
                                  <p:par>
                                    <p:cTn id="73" presetID="53" presetClass="entr" presetSubtype="16" fill="hold" grpId="0" nodeType="withEffect">
                                      <p:stCondLst>
                                        <p:cond delay="300"/>
                                      </p:stCondLst>
                                      <p:childTnLst>
                                        <p:set>
                                          <p:cBhvr>
                                            <p:cTn id="74" dur="1" fill="hold">
                                              <p:stCondLst>
                                                <p:cond delay="0"/>
                                              </p:stCondLst>
                                            </p:cTn>
                                            <p:tgtEl>
                                              <p:spTgt spid="20"/>
                                            </p:tgtEl>
                                            <p:attrNameLst>
                                              <p:attrName>style.visibility</p:attrName>
                                            </p:attrNameLst>
                                          </p:cBhvr>
                                          <p:to>
                                            <p:strVal val="visible"/>
                                          </p:to>
                                        </p:set>
                                        <p:anim calcmode="lin" valueType="num">
                                          <p:cBhvr>
                                            <p:cTn id="75" dur="500" fill="hold"/>
                                            <p:tgtEl>
                                              <p:spTgt spid="20"/>
                                            </p:tgtEl>
                                            <p:attrNameLst>
                                              <p:attrName>ppt_w</p:attrName>
                                            </p:attrNameLst>
                                          </p:cBhvr>
                                          <p:tavLst>
                                            <p:tav tm="0">
                                              <p:val>
                                                <p:fltVal val="0"/>
                                              </p:val>
                                            </p:tav>
                                            <p:tav tm="100000">
                                              <p:val>
                                                <p:strVal val="#ppt_w"/>
                                              </p:val>
                                            </p:tav>
                                          </p:tavLst>
                                        </p:anim>
                                        <p:anim calcmode="lin" valueType="num">
                                          <p:cBhvr>
                                            <p:cTn id="76" dur="500" fill="hold"/>
                                            <p:tgtEl>
                                              <p:spTgt spid="20"/>
                                            </p:tgtEl>
                                            <p:attrNameLst>
                                              <p:attrName>ppt_h</p:attrName>
                                            </p:attrNameLst>
                                          </p:cBhvr>
                                          <p:tavLst>
                                            <p:tav tm="0">
                                              <p:val>
                                                <p:fltVal val="0"/>
                                              </p:val>
                                            </p:tav>
                                            <p:tav tm="100000">
                                              <p:val>
                                                <p:strVal val="#ppt_h"/>
                                              </p:val>
                                            </p:tav>
                                          </p:tavLst>
                                        </p:anim>
                                        <p:animEffect transition="in" filter="fade">
                                          <p:cBhvr>
                                            <p:cTn id="77" dur="500"/>
                                            <p:tgtEl>
                                              <p:spTgt spid="20"/>
                                            </p:tgtEl>
                                          </p:cBhvr>
                                        </p:animEffect>
                                      </p:childTnLst>
                                    </p:cTn>
                                  </p:par>
                                  <p:par>
                                    <p:cTn id="78" presetID="53" presetClass="entr" presetSubtype="16" fill="hold" grpId="0" nodeType="withEffect">
                                      <p:stCondLst>
                                        <p:cond delay="0"/>
                                      </p:stCondLst>
                                      <p:childTnLst>
                                        <p:set>
                                          <p:cBhvr>
                                            <p:cTn id="79" dur="1" fill="hold">
                                              <p:stCondLst>
                                                <p:cond delay="0"/>
                                              </p:stCondLst>
                                            </p:cTn>
                                            <p:tgtEl>
                                              <p:spTgt spid="68"/>
                                            </p:tgtEl>
                                            <p:attrNameLst>
                                              <p:attrName>style.visibility</p:attrName>
                                            </p:attrNameLst>
                                          </p:cBhvr>
                                          <p:to>
                                            <p:strVal val="visible"/>
                                          </p:to>
                                        </p:set>
                                        <p:anim calcmode="lin" valueType="num">
                                          <p:cBhvr>
                                            <p:cTn id="80" dur="500" fill="hold"/>
                                            <p:tgtEl>
                                              <p:spTgt spid="68"/>
                                            </p:tgtEl>
                                            <p:attrNameLst>
                                              <p:attrName>ppt_w</p:attrName>
                                            </p:attrNameLst>
                                          </p:cBhvr>
                                          <p:tavLst>
                                            <p:tav tm="0">
                                              <p:val>
                                                <p:fltVal val="0"/>
                                              </p:val>
                                            </p:tav>
                                            <p:tav tm="100000">
                                              <p:val>
                                                <p:strVal val="#ppt_w"/>
                                              </p:val>
                                            </p:tav>
                                          </p:tavLst>
                                        </p:anim>
                                        <p:anim calcmode="lin" valueType="num">
                                          <p:cBhvr>
                                            <p:cTn id="81" dur="500" fill="hold"/>
                                            <p:tgtEl>
                                              <p:spTgt spid="68"/>
                                            </p:tgtEl>
                                            <p:attrNameLst>
                                              <p:attrName>ppt_h</p:attrName>
                                            </p:attrNameLst>
                                          </p:cBhvr>
                                          <p:tavLst>
                                            <p:tav tm="0">
                                              <p:val>
                                                <p:fltVal val="0"/>
                                              </p:val>
                                            </p:tav>
                                            <p:tav tm="100000">
                                              <p:val>
                                                <p:strVal val="#ppt_h"/>
                                              </p:val>
                                            </p:tav>
                                          </p:tavLst>
                                        </p:anim>
                                        <p:animEffect transition="in" filter="fade">
                                          <p:cBhvr>
                                            <p:cTn id="82" dur="500"/>
                                            <p:tgtEl>
                                              <p:spTgt spid="68"/>
                                            </p:tgtEl>
                                          </p:cBhvr>
                                        </p:animEffect>
                                      </p:childTnLst>
                                    </p:cTn>
                                  </p:par>
                                  <p:par>
                                    <p:cTn id="83" presetID="53" presetClass="entr" presetSubtype="16" fill="hold" grpId="0" nodeType="withEffect">
                                      <p:stCondLst>
                                        <p:cond delay="200"/>
                                      </p:stCondLst>
                                      <p:childTnLst>
                                        <p:set>
                                          <p:cBhvr>
                                            <p:cTn id="84" dur="1" fill="hold">
                                              <p:stCondLst>
                                                <p:cond delay="0"/>
                                              </p:stCondLst>
                                            </p:cTn>
                                            <p:tgtEl>
                                              <p:spTgt spid="70"/>
                                            </p:tgtEl>
                                            <p:attrNameLst>
                                              <p:attrName>style.visibility</p:attrName>
                                            </p:attrNameLst>
                                          </p:cBhvr>
                                          <p:to>
                                            <p:strVal val="visible"/>
                                          </p:to>
                                        </p:set>
                                        <p:anim calcmode="lin" valueType="num">
                                          <p:cBhvr>
                                            <p:cTn id="85" dur="500" fill="hold"/>
                                            <p:tgtEl>
                                              <p:spTgt spid="70"/>
                                            </p:tgtEl>
                                            <p:attrNameLst>
                                              <p:attrName>ppt_w</p:attrName>
                                            </p:attrNameLst>
                                          </p:cBhvr>
                                          <p:tavLst>
                                            <p:tav tm="0">
                                              <p:val>
                                                <p:fltVal val="0"/>
                                              </p:val>
                                            </p:tav>
                                            <p:tav tm="100000">
                                              <p:val>
                                                <p:strVal val="#ppt_w"/>
                                              </p:val>
                                            </p:tav>
                                          </p:tavLst>
                                        </p:anim>
                                        <p:anim calcmode="lin" valueType="num">
                                          <p:cBhvr>
                                            <p:cTn id="86" dur="500" fill="hold"/>
                                            <p:tgtEl>
                                              <p:spTgt spid="70"/>
                                            </p:tgtEl>
                                            <p:attrNameLst>
                                              <p:attrName>ppt_h</p:attrName>
                                            </p:attrNameLst>
                                          </p:cBhvr>
                                          <p:tavLst>
                                            <p:tav tm="0">
                                              <p:val>
                                                <p:fltVal val="0"/>
                                              </p:val>
                                            </p:tav>
                                            <p:tav tm="100000">
                                              <p:val>
                                                <p:strVal val="#ppt_h"/>
                                              </p:val>
                                            </p:tav>
                                          </p:tavLst>
                                        </p:anim>
                                        <p:animEffect transition="in" filter="fade">
                                          <p:cBhvr>
                                            <p:cTn id="87" dur="500"/>
                                            <p:tgtEl>
                                              <p:spTgt spid="70"/>
                                            </p:tgtEl>
                                          </p:cBhvr>
                                        </p:animEffect>
                                      </p:childTnLst>
                                    </p:cTn>
                                  </p:par>
                                  <p:par>
                                    <p:cTn id="88" presetID="53" presetClass="entr" presetSubtype="16" fill="hold" grpId="0" nodeType="withEffect">
                                      <p:stCondLst>
                                        <p:cond delay="300"/>
                                      </p:stCondLst>
                                      <p:childTnLst>
                                        <p:set>
                                          <p:cBhvr>
                                            <p:cTn id="89" dur="1" fill="hold">
                                              <p:stCondLst>
                                                <p:cond delay="0"/>
                                              </p:stCondLst>
                                            </p:cTn>
                                            <p:tgtEl>
                                              <p:spTgt spid="69"/>
                                            </p:tgtEl>
                                            <p:attrNameLst>
                                              <p:attrName>style.visibility</p:attrName>
                                            </p:attrNameLst>
                                          </p:cBhvr>
                                          <p:to>
                                            <p:strVal val="visible"/>
                                          </p:to>
                                        </p:set>
                                        <p:anim calcmode="lin" valueType="num">
                                          <p:cBhvr>
                                            <p:cTn id="90" dur="400" fill="hold"/>
                                            <p:tgtEl>
                                              <p:spTgt spid="69"/>
                                            </p:tgtEl>
                                            <p:attrNameLst>
                                              <p:attrName>ppt_w</p:attrName>
                                            </p:attrNameLst>
                                          </p:cBhvr>
                                          <p:tavLst>
                                            <p:tav tm="0">
                                              <p:val>
                                                <p:fltVal val="0"/>
                                              </p:val>
                                            </p:tav>
                                            <p:tav tm="100000">
                                              <p:val>
                                                <p:strVal val="#ppt_w"/>
                                              </p:val>
                                            </p:tav>
                                          </p:tavLst>
                                        </p:anim>
                                        <p:anim calcmode="lin" valueType="num">
                                          <p:cBhvr>
                                            <p:cTn id="91" dur="400" fill="hold"/>
                                            <p:tgtEl>
                                              <p:spTgt spid="69"/>
                                            </p:tgtEl>
                                            <p:attrNameLst>
                                              <p:attrName>ppt_h</p:attrName>
                                            </p:attrNameLst>
                                          </p:cBhvr>
                                          <p:tavLst>
                                            <p:tav tm="0">
                                              <p:val>
                                                <p:fltVal val="0"/>
                                              </p:val>
                                            </p:tav>
                                            <p:tav tm="100000">
                                              <p:val>
                                                <p:strVal val="#ppt_h"/>
                                              </p:val>
                                            </p:tav>
                                          </p:tavLst>
                                        </p:anim>
                                        <p:animEffect transition="in" filter="fade">
                                          <p:cBhvr>
                                            <p:cTn id="92" dur="400"/>
                                            <p:tgtEl>
                                              <p:spTgt spid="69"/>
                                            </p:tgtEl>
                                          </p:cBhvr>
                                        </p:animEffect>
                                      </p:childTnLst>
                                    </p:cTn>
                                  </p:par>
                                  <p:par>
                                    <p:cTn id="93" presetID="53" presetClass="entr" presetSubtype="16" fill="hold" grpId="0" nodeType="withEffect">
                                      <p:stCondLst>
                                        <p:cond delay="0"/>
                                      </p:stCondLst>
                                      <p:childTnLst>
                                        <p:set>
                                          <p:cBhvr>
                                            <p:cTn id="94" dur="1" fill="hold">
                                              <p:stCondLst>
                                                <p:cond delay="0"/>
                                              </p:stCondLst>
                                            </p:cTn>
                                            <p:tgtEl>
                                              <p:spTgt spid="18"/>
                                            </p:tgtEl>
                                            <p:attrNameLst>
                                              <p:attrName>style.visibility</p:attrName>
                                            </p:attrNameLst>
                                          </p:cBhvr>
                                          <p:to>
                                            <p:strVal val="visible"/>
                                          </p:to>
                                        </p:set>
                                        <p:anim calcmode="lin" valueType="num">
                                          <p:cBhvr>
                                            <p:cTn id="95" dur="500" fill="hold"/>
                                            <p:tgtEl>
                                              <p:spTgt spid="18"/>
                                            </p:tgtEl>
                                            <p:attrNameLst>
                                              <p:attrName>ppt_w</p:attrName>
                                            </p:attrNameLst>
                                          </p:cBhvr>
                                          <p:tavLst>
                                            <p:tav tm="0">
                                              <p:val>
                                                <p:fltVal val="0"/>
                                              </p:val>
                                            </p:tav>
                                            <p:tav tm="100000">
                                              <p:val>
                                                <p:strVal val="#ppt_w"/>
                                              </p:val>
                                            </p:tav>
                                          </p:tavLst>
                                        </p:anim>
                                        <p:anim calcmode="lin" valueType="num">
                                          <p:cBhvr>
                                            <p:cTn id="96" dur="500" fill="hold"/>
                                            <p:tgtEl>
                                              <p:spTgt spid="18"/>
                                            </p:tgtEl>
                                            <p:attrNameLst>
                                              <p:attrName>ppt_h</p:attrName>
                                            </p:attrNameLst>
                                          </p:cBhvr>
                                          <p:tavLst>
                                            <p:tav tm="0">
                                              <p:val>
                                                <p:fltVal val="0"/>
                                              </p:val>
                                            </p:tav>
                                            <p:tav tm="100000">
                                              <p:val>
                                                <p:strVal val="#ppt_h"/>
                                              </p:val>
                                            </p:tav>
                                          </p:tavLst>
                                        </p:anim>
                                        <p:animEffect transition="in" filter="fade">
                                          <p:cBhvr>
                                            <p:cTn id="97" dur="500"/>
                                            <p:tgtEl>
                                              <p:spTgt spid="18"/>
                                            </p:tgtEl>
                                          </p:cBhvr>
                                        </p:animEffect>
                                      </p:childTnLst>
                                    </p:cTn>
                                  </p:par>
                                  <p:par>
                                    <p:cTn id="98" presetID="53" presetClass="entr" presetSubtype="16" fill="hold" grpId="0" nodeType="withEffect">
                                      <p:stCondLst>
                                        <p:cond delay="900"/>
                                      </p:stCondLst>
                                      <p:childTnLst>
                                        <p:set>
                                          <p:cBhvr>
                                            <p:cTn id="99" dur="1" fill="hold">
                                              <p:stCondLst>
                                                <p:cond delay="0"/>
                                              </p:stCondLst>
                                            </p:cTn>
                                            <p:tgtEl>
                                              <p:spTgt spid="65"/>
                                            </p:tgtEl>
                                            <p:attrNameLst>
                                              <p:attrName>style.visibility</p:attrName>
                                            </p:attrNameLst>
                                          </p:cBhvr>
                                          <p:to>
                                            <p:strVal val="visible"/>
                                          </p:to>
                                        </p:set>
                                        <p:anim calcmode="lin" valueType="num">
                                          <p:cBhvr>
                                            <p:cTn id="100" dur="400" fill="hold"/>
                                            <p:tgtEl>
                                              <p:spTgt spid="65"/>
                                            </p:tgtEl>
                                            <p:attrNameLst>
                                              <p:attrName>ppt_w</p:attrName>
                                            </p:attrNameLst>
                                          </p:cBhvr>
                                          <p:tavLst>
                                            <p:tav tm="0">
                                              <p:val>
                                                <p:fltVal val="0"/>
                                              </p:val>
                                            </p:tav>
                                            <p:tav tm="100000">
                                              <p:val>
                                                <p:strVal val="#ppt_w"/>
                                              </p:val>
                                            </p:tav>
                                          </p:tavLst>
                                        </p:anim>
                                        <p:anim calcmode="lin" valueType="num">
                                          <p:cBhvr>
                                            <p:cTn id="101" dur="400" fill="hold"/>
                                            <p:tgtEl>
                                              <p:spTgt spid="65"/>
                                            </p:tgtEl>
                                            <p:attrNameLst>
                                              <p:attrName>ppt_h</p:attrName>
                                            </p:attrNameLst>
                                          </p:cBhvr>
                                          <p:tavLst>
                                            <p:tav tm="0">
                                              <p:val>
                                                <p:fltVal val="0"/>
                                              </p:val>
                                            </p:tav>
                                            <p:tav tm="100000">
                                              <p:val>
                                                <p:strVal val="#ppt_h"/>
                                              </p:val>
                                            </p:tav>
                                          </p:tavLst>
                                        </p:anim>
                                        <p:animEffect transition="in" filter="fade">
                                          <p:cBhvr>
                                            <p:cTn id="102" dur="400"/>
                                            <p:tgtEl>
                                              <p:spTgt spid="65"/>
                                            </p:tgtEl>
                                          </p:cBhvr>
                                        </p:animEffect>
                                      </p:childTnLst>
                                    </p:cTn>
                                  </p:par>
                                  <p:par>
                                    <p:cTn id="103" presetID="53" presetClass="entr" presetSubtype="16" fill="hold" grpId="0" nodeType="withEffect">
                                      <p:stCondLst>
                                        <p:cond delay="300"/>
                                      </p:stCondLst>
                                      <p:childTnLst>
                                        <p:set>
                                          <p:cBhvr>
                                            <p:cTn id="104" dur="1" fill="hold">
                                              <p:stCondLst>
                                                <p:cond delay="0"/>
                                              </p:stCondLst>
                                            </p:cTn>
                                            <p:tgtEl>
                                              <p:spTgt spid="73"/>
                                            </p:tgtEl>
                                            <p:attrNameLst>
                                              <p:attrName>style.visibility</p:attrName>
                                            </p:attrNameLst>
                                          </p:cBhvr>
                                          <p:to>
                                            <p:strVal val="visible"/>
                                          </p:to>
                                        </p:set>
                                        <p:anim calcmode="lin" valueType="num">
                                          <p:cBhvr>
                                            <p:cTn id="105" dur="400" fill="hold"/>
                                            <p:tgtEl>
                                              <p:spTgt spid="73"/>
                                            </p:tgtEl>
                                            <p:attrNameLst>
                                              <p:attrName>ppt_w</p:attrName>
                                            </p:attrNameLst>
                                          </p:cBhvr>
                                          <p:tavLst>
                                            <p:tav tm="0">
                                              <p:val>
                                                <p:fltVal val="0"/>
                                              </p:val>
                                            </p:tav>
                                            <p:tav tm="100000">
                                              <p:val>
                                                <p:strVal val="#ppt_w"/>
                                              </p:val>
                                            </p:tav>
                                          </p:tavLst>
                                        </p:anim>
                                        <p:anim calcmode="lin" valueType="num">
                                          <p:cBhvr>
                                            <p:cTn id="106" dur="400" fill="hold"/>
                                            <p:tgtEl>
                                              <p:spTgt spid="73"/>
                                            </p:tgtEl>
                                            <p:attrNameLst>
                                              <p:attrName>ppt_h</p:attrName>
                                            </p:attrNameLst>
                                          </p:cBhvr>
                                          <p:tavLst>
                                            <p:tav tm="0">
                                              <p:val>
                                                <p:fltVal val="0"/>
                                              </p:val>
                                            </p:tav>
                                            <p:tav tm="100000">
                                              <p:val>
                                                <p:strVal val="#ppt_h"/>
                                              </p:val>
                                            </p:tav>
                                          </p:tavLst>
                                        </p:anim>
                                        <p:animEffect transition="in" filter="fade">
                                          <p:cBhvr>
                                            <p:cTn id="107" dur="400"/>
                                            <p:tgtEl>
                                              <p:spTgt spid="73"/>
                                            </p:tgtEl>
                                          </p:cBhvr>
                                        </p:animEffect>
                                      </p:childTnLst>
                                    </p:cTn>
                                  </p:par>
                                  <p:par>
                                    <p:cTn id="108" presetID="53" presetClass="entr" presetSubtype="16" fill="hold" grpId="0" nodeType="withEffect">
                                      <p:stCondLst>
                                        <p:cond delay="800"/>
                                      </p:stCondLst>
                                      <p:childTnLst>
                                        <p:set>
                                          <p:cBhvr>
                                            <p:cTn id="109" dur="1" fill="hold">
                                              <p:stCondLst>
                                                <p:cond delay="0"/>
                                              </p:stCondLst>
                                            </p:cTn>
                                            <p:tgtEl>
                                              <p:spTgt spid="72"/>
                                            </p:tgtEl>
                                            <p:attrNameLst>
                                              <p:attrName>style.visibility</p:attrName>
                                            </p:attrNameLst>
                                          </p:cBhvr>
                                          <p:to>
                                            <p:strVal val="visible"/>
                                          </p:to>
                                        </p:set>
                                        <p:anim calcmode="lin" valueType="num">
                                          <p:cBhvr>
                                            <p:cTn id="110" dur="400" fill="hold"/>
                                            <p:tgtEl>
                                              <p:spTgt spid="72"/>
                                            </p:tgtEl>
                                            <p:attrNameLst>
                                              <p:attrName>ppt_w</p:attrName>
                                            </p:attrNameLst>
                                          </p:cBhvr>
                                          <p:tavLst>
                                            <p:tav tm="0">
                                              <p:val>
                                                <p:fltVal val="0"/>
                                              </p:val>
                                            </p:tav>
                                            <p:tav tm="100000">
                                              <p:val>
                                                <p:strVal val="#ppt_w"/>
                                              </p:val>
                                            </p:tav>
                                          </p:tavLst>
                                        </p:anim>
                                        <p:anim calcmode="lin" valueType="num">
                                          <p:cBhvr>
                                            <p:cTn id="111" dur="400" fill="hold"/>
                                            <p:tgtEl>
                                              <p:spTgt spid="72"/>
                                            </p:tgtEl>
                                            <p:attrNameLst>
                                              <p:attrName>ppt_h</p:attrName>
                                            </p:attrNameLst>
                                          </p:cBhvr>
                                          <p:tavLst>
                                            <p:tav tm="0">
                                              <p:val>
                                                <p:fltVal val="0"/>
                                              </p:val>
                                            </p:tav>
                                            <p:tav tm="100000">
                                              <p:val>
                                                <p:strVal val="#ppt_h"/>
                                              </p:val>
                                            </p:tav>
                                          </p:tavLst>
                                        </p:anim>
                                        <p:animEffect transition="in" filter="fade">
                                          <p:cBhvr>
                                            <p:cTn id="112" dur="400"/>
                                            <p:tgtEl>
                                              <p:spTgt spid="72"/>
                                            </p:tgtEl>
                                          </p:cBhvr>
                                        </p:animEffect>
                                      </p:childTnLst>
                                    </p:cTn>
                                  </p:par>
                                  <p:par>
                                    <p:cTn id="113" presetID="53" presetClass="entr" presetSubtype="16" fill="hold" grpId="0" nodeType="withEffect">
                                      <p:stCondLst>
                                        <p:cond delay="300"/>
                                      </p:stCondLst>
                                      <p:childTnLst>
                                        <p:set>
                                          <p:cBhvr>
                                            <p:cTn id="114" dur="1" fill="hold">
                                              <p:stCondLst>
                                                <p:cond delay="0"/>
                                              </p:stCondLst>
                                            </p:cTn>
                                            <p:tgtEl>
                                              <p:spTgt spid="63"/>
                                            </p:tgtEl>
                                            <p:attrNameLst>
                                              <p:attrName>style.visibility</p:attrName>
                                            </p:attrNameLst>
                                          </p:cBhvr>
                                          <p:to>
                                            <p:strVal val="visible"/>
                                          </p:to>
                                        </p:set>
                                        <p:anim calcmode="lin" valueType="num">
                                          <p:cBhvr>
                                            <p:cTn id="115" dur="400" fill="hold"/>
                                            <p:tgtEl>
                                              <p:spTgt spid="63"/>
                                            </p:tgtEl>
                                            <p:attrNameLst>
                                              <p:attrName>ppt_w</p:attrName>
                                            </p:attrNameLst>
                                          </p:cBhvr>
                                          <p:tavLst>
                                            <p:tav tm="0">
                                              <p:val>
                                                <p:fltVal val="0"/>
                                              </p:val>
                                            </p:tav>
                                            <p:tav tm="100000">
                                              <p:val>
                                                <p:strVal val="#ppt_w"/>
                                              </p:val>
                                            </p:tav>
                                          </p:tavLst>
                                        </p:anim>
                                        <p:anim calcmode="lin" valueType="num">
                                          <p:cBhvr>
                                            <p:cTn id="116" dur="400" fill="hold"/>
                                            <p:tgtEl>
                                              <p:spTgt spid="63"/>
                                            </p:tgtEl>
                                            <p:attrNameLst>
                                              <p:attrName>ppt_h</p:attrName>
                                            </p:attrNameLst>
                                          </p:cBhvr>
                                          <p:tavLst>
                                            <p:tav tm="0">
                                              <p:val>
                                                <p:fltVal val="0"/>
                                              </p:val>
                                            </p:tav>
                                            <p:tav tm="100000">
                                              <p:val>
                                                <p:strVal val="#ppt_h"/>
                                              </p:val>
                                            </p:tav>
                                          </p:tavLst>
                                        </p:anim>
                                        <p:animEffect transition="in" filter="fade">
                                          <p:cBhvr>
                                            <p:cTn id="117" dur="400"/>
                                            <p:tgtEl>
                                              <p:spTgt spid="63"/>
                                            </p:tgtEl>
                                          </p:cBhvr>
                                        </p:animEffect>
                                      </p:childTnLst>
                                    </p:cTn>
                                  </p:par>
                                  <p:par>
                                    <p:cTn id="118" presetID="53" presetClass="entr" presetSubtype="16" fill="hold" grpId="0" nodeType="withEffect">
                                      <p:stCondLst>
                                        <p:cond delay="900"/>
                                      </p:stCondLst>
                                      <p:childTnLst>
                                        <p:set>
                                          <p:cBhvr>
                                            <p:cTn id="119" dur="1" fill="hold">
                                              <p:stCondLst>
                                                <p:cond delay="0"/>
                                              </p:stCondLst>
                                            </p:cTn>
                                            <p:tgtEl>
                                              <p:spTgt spid="64"/>
                                            </p:tgtEl>
                                            <p:attrNameLst>
                                              <p:attrName>style.visibility</p:attrName>
                                            </p:attrNameLst>
                                          </p:cBhvr>
                                          <p:to>
                                            <p:strVal val="visible"/>
                                          </p:to>
                                        </p:set>
                                        <p:anim calcmode="lin" valueType="num">
                                          <p:cBhvr>
                                            <p:cTn id="120" dur="400" fill="hold"/>
                                            <p:tgtEl>
                                              <p:spTgt spid="64"/>
                                            </p:tgtEl>
                                            <p:attrNameLst>
                                              <p:attrName>ppt_w</p:attrName>
                                            </p:attrNameLst>
                                          </p:cBhvr>
                                          <p:tavLst>
                                            <p:tav tm="0">
                                              <p:val>
                                                <p:fltVal val="0"/>
                                              </p:val>
                                            </p:tav>
                                            <p:tav tm="100000">
                                              <p:val>
                                                <p:strVal val="#ppt_w"/>
                                              </p:val>
                                            </p:tav>
                                          </p:tavLst>
                                        </p:anim>
                                        <p:anim calcmode="lin" valueType="num">
                                          <p:cBhvr>
                                            <p:cTn id="121" dur="400" fill="hold"/>
                                            <p:tgtEl>
                                              <p:spTgt spid="64"/>
                                            </p:tgtEl>
                                            <p:attrNameLst>
                                              <p:attrName>ppt_h</p:attrName>
                                            </p:attrNameLst>
                                          </p:cBhvr>
                                          <p:tavLst>
                                            <p:tav tm="0">
                                              <p:val>
                                                <p:fltVal val="0"/>
                                              </p:val>
                                            </p:tav>
                                            <p:tav tm="100000">
                                              <p:val>
                                                <p:strVal val="#ppt_h"/>
                                              </p:val>
                                            </p:tav>
                                          </p:tavLst>
                                        </p:anim>
                                        <p:animEffect transition="in" filter="fade">
                                          <p:cBhvr>
                                            <p:cTn id="122" dur="400"/>
                                            <p:tgtEl>
                                              <p:spTgt spid="64"/>
                                            </p:tgtEl>
                                          </p:cBhvr>
                                        </p:animEffect>
                                      </p:childTnLst>
                                    </p:cTn>
                                  </p:par>
                                </p:childTnLst>
                              </p:cTn>
                            </p:par>
                            <p:par>
                              <p:cTn id="123" fill="hold">
                                <p:stCondLst>
                                  <p:cond delay="3150"/>
                                </p:stCondLst>
                                <p:childTnLst>
                                  <p:par>
                                    <p:cTn id="124" presetID="1" presetClass="entr" presetSubtype="0" fill="hold" grpId="0" nodeType="afterEffect">
                                      <p:stCondLst>
                                        <p:cond delay="0"/>
                                      </p:stCondLst>
                                      <p:childTnLst>
                                        <p:set>
                                          <p:cBhvr>
                                            <p:cTn id="125" dur="1" fill="hold">
                                              <p:stCondLst>
                                                <p:cond delay="0"/>
                                              </p:stCondLst>
                                            </p:cTn>
                                            <p:tgtEl>
                                              <p:spTgt spid="14"/>
                                            </p:tgtEl>
                                            <p:attrNameLst>
                                              <p:attrName>style.visibility</p:attrName>
                                            </p:attrNameLst>
                                          </p:cBhvr>
                                          <p:to>
                                            <p:strVal val="visible"/>
                                          </p:to>
                                        </p:set>
                                      </p:childTnLst>
                                    </p:cTn>
                                  </p:par>
                                  <p:par>
                                    <p:cTn id="126" presetID="64" presetClass="path" presetSubtype="0" accel="50000" fill="hold" grpId="1" nodeType="withEffect">
                                      <p:stCondLst>
                                        <p:cond delay="0"/>
                                      </p:stCondLst>
                                      <p:childTnLst>
                                        <p:animMotion origin="layout" path="M -3.86367E-7 0.34144 L -3.86367E-7 -0.63495 " pathEditMode="relative" rAng="0" ptsTypes="AA">
                                          <p:cBhvr>
                                            <p:cTn id="127" dur="700" fill="hold"/>
                                            <p:tgtEl>
                                              <p:spTgt spid="14"/>
                                            </p:tgtEl>
                                            <p:attrNameLst>
                                              <p:attrName>ppt_x</p:attrName>
                                              <p:attrName>ppt_y</p:attrName>
                                            </p:attrNameLst>
                                          </p:cBhvr>
                                          <p:rCtr x="0" y="-48819"/>
                                        </p:animMotion>
                                      </p:childTnLst>
                                    </p:cTn>
                                  </p:par>
                                </p:childTnLst>
                              </p:cTn>
                            </p:par>
                            <p:par>
                              <p:cTn id="128" fill="hold">
                                <p:stCondLst>
                                  <p:cond delay="3850"/>
                                </p:stCondLst>
                                <p:childTnLst>
                                  <p:par>
                                    <p:cTn id="129" presetID="42" presetClass="path" presetSubtype="0" accel="50000" fill="hold" grpId="2" nodeType="afterEffect">
                                      <p:stCondLst>
                                        <p:cond delay="0"/>
                                      </p:stCondLst>
                                      <p:childTnLst>
                                        <p:animMotion origin="layout" path="M -3.86367E-7 -0.63495 L -3.86367E-7 0.00533 " pathEditMode="relative" rAng="0" ptsTypes="AA">
                                          <p:cBhvr>
                                            <p:cTn id="130" dur="500" fill="hold"/>
                                            <p:tgtEl>
                                              <p:spTgt spid="14"/>
                                            </p:tgtEl>
                                            <p:attrNameLst>
                                              <p:attrName>ppt_x</p:attrName>
                                              <p:attrName>ppt_y</p:attrName>
                                            </p:attrNameLst>
                                          </p:cBhvr>
                                          <p:rCtr x="0" y="32014"/>
                                        </p:animMotion>
                                      </p:childTnLst>
                                    </p:cTn>
                                  </p:par>
                                  <p:par>
                                    <p:cTn id="131" presetID="22" presetClass="entr" presetSubtype="1" fill="hold" nodeType="withEffect">
                                      <p:stCondLst>
                                        <p:cond delay="0"/>
                                      </p:stCondLst>
                                      <p:childTnLst>
                                        <p:set>
                                          <p:cBhvr>
                                            <p:cTn id="132" dur="1" fill="hold">
                                              <p:stCondLst>
                                                <p:cond delay="0"/>
                                              </p:stCondLst>
                                            </p:cTn>
                                            <p:tgtEl>
                                              <p:spTgt spid="5"/>
                                            </p:tgtEl>
                                            <p:attrNameLst>
                                              <p:attrName>style.visibility</p:attrName>
                                            </p:attrNameLst>
                                          </p:cBhvr>
                                          <p:to>
                                            <p:strVal val="visible"/>
                                          </p:to>
                                        </p:set>
                                        <p:animEffect transition="in" filter="wipe(up)">
                                          <p:cBhvr>
                                            <p:cTn id="133" dur="500"/>
                                            <p:tgtEl>
                                              <p:spTgt spid="5"/>
                                            </p:tgtEl>
                                          </p:cBhvr>
                                        </p:animEffect>
                                      </p:childTnLst>
                                    </p:cTn>
                                  </p:par>
                                </p:childTnLst>
                              </p:cTn>
                            </p:par>
                            <p:par>
                              <p:cTn id="134" fill="hold">
                                <p:stCondLst>
                                  <p:cond delay="4350"/>
                                </p:stCondLst>
                                <p:childTnLst>
                                  <p:par>
                                    <p:cTn id="135" presetID="41" presetClass="entr" presetSubtype="0" fill="hold" grpId="0" nodeType="afterEffect">
                                      <p:stCondLst>
                                        <p:cond delay="0"/>
                                      </p:stCondLst>
                                      <p:iterate type="lt">
                                        <p:tmPct val="10000"/>
                                      </p:iterate>
                                      <p:childTnLst>
                                        <p:set>
                                          <p:cBhvr>
                                            <p:cTn id="136" dur="1" fill="hold">
                                              <p:stCondLst>
                                                <p:cond delay="0"/>
                                              </p:stCondLst>
                                            </p:cTn>
                                            <p:tgtEl>
                                              <p:spTgt spid="6"/>
                                            </p:tgtEl>
                                            <p:attrNameLst>
                                              <p:attrName>style.visibility</p:attrName>
                                            </p:attrNameLst>
                                          </p:cBhvr>
                                          <p:to>
                                            <p:strVal val="visible"/>
                                          </p:to>
                                        </p:set>
                                        <p:anim calcmode="lin" valueType="num">
                                          <p:cBhvr>
                                            <p:cTn id="137" dur="500" fill="hold"/>
                                            <p:tgtEl>
                                              <p:spTgt spid="6"/>
                                            </p:tgtEl>
                                            <p:attrNameLst>
                                              <p:attrName>ppt_x</p:attrName>
                                            </p:attrNameLst>
                                          </p:cBhvr>
                                          <p:tavLst>
                                            <p:tav tm="0">
                                              <p:val>
                                                <p:strVal val="#ppt_x"/>
                                              </p:val>
                                            </p:tav>
                                            <p:tav tm="50000">
                                              <p:val>
                                                <p:strVal val="#ppt_x+.1"/>
                                              </p:val>
                                            </p:tav>
                                            <p:tav tm="100000">
                                              <p:val>
                                                <p:strVal val="#ppt_x"/>
                                              </p:val>
                                            </p:tav>
                                          </p:tavLst>
                                        </p:anim>
                                        <p:anim calcmode="lin" valueType="num">
                                          <p:cBhvr>
                                            <p:cTn id="138" dur="500" fill="hold"/>
                                            <p:tgtEl>
                                              <p:spTgt spid="6"/>
                                            </p:tgtEl>
                                            <p:attrNameLst>
                                              <p:attrName>ppt_y</p:attrName>
                                            </p:attrNameLst>
                                          </p:cBhvr>
                                          <p:tavLst>
                                            <p:tav tm="0">
                                              <p:val>
                                                <p:strVal val="#ppt_y"/>
                                              </p:val>
                                            </p:tav>
                                            <p:tav tm="100000">
                                              <p:val>
                                                <p:strVal val="#ppt_y"/>
                                              </p:val>
                                            </p:tav>
                                          </p:tavLst>
                                        </p:anim>
                                        <p:anim calcmode="lin" valueType="num">
                                          <p:cBhvr>
                                            <p:cTn id="139" dur="500" fill="hold"/>
                                            <p:tgtEl>
                                              <p:spTgt spid="6"/>
                                            </p:tgtEl>
                                            <p:attrNameLst>
                                              <p:attrName>ppt_h</p:attrName>
                                            </p:attrNameLst>
                                          </p:cBhvr>
                                          <p:tavLst>
                                            <p:tav tm="0">
                                              <p:val>
                                                <p:strVal val="#ppt_h/10"/>
                                              </p:val>
                                            </p:tav>
                                            <p:tav tm="50000">
                                              <p:val>
                                                <p:strVal val="#ppt_h+.01"/>
                                              </p:val>
                                            </p:tav>
                                            <p:tav tm="100000">
                                              <p:val>
                                                <p:strVal val="#ppt_h"/>
                                              </p:val>
                                            </p:tav>
                                          </p:tavLst>
                                        </p:anim>
                                        <p:anim calcmode="lin" valueType="num">
                                          <p:cBhvr>
                                            <p:cTn id="140" dur="500" fill="hold"/>
                                            <p:tgtEl>
                                              <p:spTgt spid="6"/>
                                            </p:tgtEl>
                                            <p:attrNameLst>
                                              <p:attrName>ppt_w</p:attrName>
                                            </p:attrNameLst>
                                          </p:cBhvr>
                                          <p:tavLst>
                                            <p:tav tm="0">
                                              <p:val>
                                                <p:strVal val="#ppt_w/10"/>
                                              </p:val>
                                            </p:tav>
                                            <p:tav tm="50000">
                                              <p:val>
                                                <p:strVal val="#ppt_w+.01"/>
                                              </p:val>
                                            </p:tav>
                                            <p:tav tm="100000">
                                              <p:val>
                                                <p:strVal val="#ppt_w"/>
                                              </p:val>
                                            </p:tav>
                                          </p:tavLst>
                                        </p:anim>
                                        <p:animEffect transition="in" filter="fade">
                                          <p:cBhvr>
                                            <p:cTn id="141" dur="500" tmFilter="0,0; .5, 1; 1, 1"/>
                                            <p:tgtEl>
                                              <p:spTgt spid="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8" grpId="0" animBg="1"/>
          <p:bldP spid="67" grpId="1"/>
          <p:bldP spid="14" grpId="0" animBg="1"/>
          <p:bldP spid="14" grpId="1" animBg="1"/>
          <p:bldP spid="14" grpId="2" animBg="1"/>
          <p:bldP spid="6" grpId="0"/>
          <p:bldP spid="18" grpId="0" animBg="1"/>
          <p:bldP spid="63" grpId="0" animBg="1"/>
          <p:bldP spid="64" grpId="0" animBg="1"/>
          <p:bldP spid="65" grpId="0" animBg="1"/>
          <p:bldP spid="20" grpId="0" animBg="1"/>
          <p:bldP spid="68" grpId="0" animBg="1"/>
          <p:bldP spid="69" grpId="0" animBg="1"/>
          <p:bldP spid="70" grpId="0" animBg="1"/>
          <p:bldP spid="71" grpId="0" animBg="1"/>
          <p:bldP spid="72" grpId="0" animBg="1"/>
          <p:bldP spid="73" grpId="0" animBg="1"/>
          <p:bldP spid="76" grpId="0" animBg="1"/>
          <p:bldP spid="77" grpId="0" animBg="1"/>
        </p:bldLst>
      </p:timing>
    </mc:Fallback>
  </mc:AlternateContent>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发展历程</a:t>
            </a:r>
          </a:p>
        </p:txBody>
      </p:sp>
      <p:sp>
        <p:nvSpPr>
          <p:cNvPr id="4" name="矩形 3"/>
          <p:cNvSpPr/>
          <p:nvPr/>
        </p:nvSpPr>
        <p:spPr bwMode="auto">
          <a:xfrm>
            <a:off x="0"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sp>
        <p:nvSpPr>
          <p:cNvPr id="28" name="Freeform 21"/>
          <p:cNvSpPr>
            <a:spLocks/>
          </p:cNvSpPr>
          <p:nvPr/>
        </p:nvSpPr>
        <p:spPr bwMode="auto">
          <a:xfrm>
            <a:off x="5410468" y="1153717"/>
            <a:ext cx="96403" cy="631031"/>
          </a:xfrm>
          <a:custGeom>
            <a:avLst/>
            <a:gdLst>
              <a:gd name="T0" fmla="*/ 0 w 173"/>
              <a:gd name="T1" fmla="*/ 1128 h 1128"/>
              <a:gd name="T2" fmla="*/ 145 w 173"/>
              <a:gd name="T3" fmla="*/ 821 h 1128"/>
              <a:gd name="T4" fmla="*/ 173 w 173"/>
              <a:gd name="T5" fmla="*/ 526 h 1128"/>
              <a:gd name="T6" fmla="*/ 132 w 173"/>
              <a:gd name="T7" fmla="*/ 115 h 1128"/>
              <a:gd name="T8" fmla="*/ 94 w 173"/>
              <a:gd name="T9" fmla="*/ 0 h 1128"/>
            </a:gdLst>
            <a:ahLst/>
            <a:cxnLst>
              <a:cxn ang="0">
                <a:pos x="T0" y="T1"/>
              </a:cxn>
              <a:cxn ang="0">
                <a:pos x="T2" y="T3"/>
              </a:cxn>
              <a:cxn ang="0">
                <a:pos x="T4" y="T5"/>
              </a:cxn>
              <a:cxn ang="0">
                <a:pos x="T6" y="T7"/>
              </a:cxn>
              <a:cxn ang="0">
                <a:pos x="T8" y="T9"/>
              </a:cxn>
            </a:cxnLst>
            <a:rect l="0" t="0" r="r" b="b"/>
            <a:pathLst>
              <a:path w="173" h="1128">
                <a:moveTo>
                  <a:pt x="0" y="1128"/>
                </a:moveTo>
                <a:lnTo>
                  <a:pt x="145" y="821"/>
                </a:lnTo>
                <a:lnTo>
                  <a:pt x="173" y="526"/>
                </a:lnTo>
                <a:lnTo>
                  <a:pt x="132" y="115"/>
                </a:lnTo>
                <a:lnTo>
                  <a:pt x="94" y="0"/>
                </a:lnTo>
              </a:path>
            </a:pathLst>
          </a:custGeom>
          <a:noFill/>
          <a:ln w="19050" cap="flat">
            <a:solidFill>
              <a:srgbClr val="9035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32" name="Freeform 22"/>
          <p:cNvSpPr>
            <a:spLocks/>
          </p:cNvSpPr>
          <p:nvPr/>
        </p:nvSpPr>
        <p:spPr bwMode="auto">
          <a:xfrm>
            <a:off x="4633293" y="1784748"/>
            <a:ext cx="777175" cy="703660"/>
          </a:xfrm>
          <a:custGeom>
            <a:avLst/>
            <a:gdLst>
              <a:gd name="T0" fmla="*/ 0 w 1389"/>
              <a:gd name="T1" fmla="*/ 1258 h 1258"/>
              <a:gd name="T2" fmla="*/ 458 w 1389"/>
              <a:gd name="T3" fmla="*/ 891 h 1258"/>
              <a:gd name="T4" fmla="*/ 977 w 1389"/>
              <a:gd name="T5" fmla="*/ 199 h 1258"/>
              <a:gd name="T6" fmla="*/ 1389 w 1389"/>
              <a:gd name="T7" fmla="*/ 0 h 1258"/>
            </a:gdLst>
            <a:ahLst/>
            <a:cxnLst>
              <a:cxn ang="0">
                <a:pos x="T0" y="T1"/>
              </a:cxn>
              <a:cxn ang="0">
                <a:pos x="T2" y="T3"/>
              </a:cxn>
              <a:cxn ang="0">
                <a:pos x="T4" y="T5"/>
              </a:cxn>
              <a:cxn ang="0">
                <a:pos x="T6" y="T7"/>
              </a:cxn>
            </a:cxnLst>
            <a:rect l="0" t="0" r="r" b="b"/>
            <a:pathLst>
              <a:path w="1389" h="1258">
                <a:moveTo>
                  <a:pt x="0" y="1258"/>
                </a:moveTo>
                <a:lnTo>
                  <a:pt x="458" y="891"/>
                </a:lnTo>
                <a:cubicBezTo>
                  <a:pt x="631" y="661"/>
                  <a:pt x="804" y="430"/>
                  <a:pt x="977" y="199"/>
                </a:cubicBezTo>
                <a:lnTo>
                  <a:pt x="1389" y="0"/>
                </a:lnTo>
              </a:path>
            </a:pathLst>
          </a:custGeom>
          <a:noFill/>
          <a:ln w="19050" cap="flat">
            <a:solidFill>
              <a:srgbClr val="781E1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33" name="Line 23"/>
          <p:cNvSpPr>
            <a:spLocks noChangeShapeType="1"/>
          </p:cNvSpPr>
          <p:nvPr/>
        </p:nvSpPr>
        <p:spPr bwMode="auto">
          <a:xfrm flipH="1" flipV="1">
            <a:off x="4633294" y="2488407"/>
            <a:ext cx="67839" cy="148829"/>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34" name="Line 24"/>
          <p:cNvSpPr>
            <a:spLocks noChangeShapeType="1"/>
          </p:cNvSpPr>
          <p:nvPr/>
        </p:nvSpPr>
        <p:spPr bwMode="auto">
          <a:xfrm flipH="1">
            <a:off x="4701133" y="2556272"/>
            <a:ext cx="136869" cy="80963"/>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35" name="Line 25"/>
          <p:cNvSpPr>
            <a:spLocks noChangeShapeType="1"/>
          </p:cNvSpPr>
          <p:nvPr/>
        </p:nvSpPr>
        <p:spPr bwMode="auto">
          <a:xfrm flipH="1" flipV="1">
            <a:off x="4838002" y="2556273"/>
            <a:ext cx="40465" cy="126206"/>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37" name="Freeform 26"/>
          <p:cNvSpPr>
            <a:spLocks/>
          </p:cNvSpPr>
          <p:nvPr/>
        </p:nvSpPr>
        <p:spPr bwMode="auto">
          <a:xfrm>
            <a:off x="4445248" y="2682479"/>
            <a:ext cx="433218" cy="546497"/>
          </a:xfrm>
          <a:custGeom>
            <a:avLst/>
            <a:gdLst>
              <a:gd name="T0" fmla="*/ 0 w 774"/>
              <a:gd name="T1" fmla="*/ 977 h 977"/>
              <a:gd name="T2" fmla="*/ 204 w 774"/>
              <a:gd name="T3" fmla="*/ 590 h 977"/>
              <a:gd name="T4" fmla="*/ 774 w 774"/>
              <a:gd name="T5" fmla="*/ 0 h 977"/>
            </a:gdLst>
            <a:ahLst/>
            <a:cxnLst>
              <a:cxn ang="0">
                <a:pos x="T0" y="T1"/>
              </a:cxn>
              <a:cxn ang="0">
                <a:pos x="T2" y="T3"/>
              </a:cxn>
              <a:cxn ang="0">
                <a:pos x="T4" y="T5"/>
              </a:cxn>
            </a:cxnLst>
            <a:rect l="0" t="0" r="r" b="b"/>
            <a:pathLst>
              <a:path w="774" h="977">
                <a:moveTo>
                  <a:pt x="0" y="977"/>
                </a:moveTo>
                <a:lnTo>
                  <a:pt x="204" y="590"/>
                </a:lnTo>
                <a:lnTo>
                  <a:pt x="774" y="0"/>
                </a:lnTo>
              </a:path>
            </a:pathLst>
          </a:custGeom>
          <a:noFill/>
          <a:ln w="19050" cap="flat">
            <a:solidFill>
              <a:srgbClr val="903527"/>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66" name="Line 27"/>
          <p:cNvSpPr>
            <a:spLocks noChangeShapeType="1"/>
          </p:cNvSpPr>
          <p:nvPr/>
        </p:nvSpPr>
        <p:spPr bwMode="auto">
          <a:xfrm flipV="1">
            <a:off x="4217928" y="3228976"/>
            <a:ext cx="227321" cy="61913"/>
          </a:xfrm>
          <a:prstGeom prst="line">
            <a:avLst/>
          </a:prstGeom>
          <a:noFill/>
          <a:ln w="19050" cap="flat">
            <a:solidFill>
              <a:srgbClr val="903527"/>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74" name="Line 28"/>
          <p:cNvSpPr>
            <a:spLocks noChangeShapeType="1"/>
          </p:cNvSpPr>
          <p:nvPr/>
        </p:nvSpPr>
        <p:spPr bwMode="auto">
          <a:xfrm flipV="1">
            <a:off x="4178652" y="3290888"/>
            <a:ext cx="39276" cy="547688"/>
          </a:xfrm>
          <a:prstGeom prst="line">
            <a:avLst/>
          </a:prstGeom>
          <a:noFill/>
          <a:ln w="19050" cap="flat">
            <a:solidFill>
              <a:srgbClr val="903527"/>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75" name="Line 29"/>
          <p:cNvSpPr>
            <a:spLocks noChangeShapeType="1"/>
          </p:cNvSpPr>
          <p:nvPr/>
        </p:nvSpPr>
        <p:spPr bwMode="auto">
          <a:xfrm flipV="1">
            <a:off x="3706159" y="3838576"/>
            <a:ext cx="472494" cy="188119"/>
          </a:xfrm>
          <a:prstGeom prst="line">
            <a:avLst/>
          </a:prstGeom>
          <a:noFill/>
          <a:ln w="19050" cap="flat">
            <a:solidFill>
              <a:srgbClr val="903527"/>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78" name="Line 30"/>
          <p:cNvSpPr>
            <a:spLocks noChangeShapeType="1"/>
          </p:cNvSpPr>
          <p:nvPr/>
        </p:nvSpPr>
        <p:spPr bwMode="auto">
          <a:xfrm flipV="1">
            <a:off x="3319357" y="4026695"/>
            <a:ext cx="386802" cy="489347"/>
          </a:xfrm>
          <a:prstGeom prst="line">
            <a:avLst/>
          </a:prstGeom>
          <a:noFill/>
          <a:ln w="19050" cap="flat">
            <a:solidFill>
              <a:srgbClr val="903527"/>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79" name="Oval 31"/>
          <p:cNvSpPr>
            <a:spLocks noChangeArrowheads="1"/>
          </p:cNvSpPr>
          <p:nvPr/>
        </p:nvSpPr>
        <p:spPr bwMode="auto">
          <a:xfrm>
            <a:off x="5417610" y="1113235"/>
            <a:ext cx="84502" cy="8453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0" name="Oval 32"/>
          <p:cNvSpPr>
            <a:spLocks noChangeArrowheads="1"/>
          </p:cNvSpPr>
          <p:nvPr/>
        </p:nvSpPr>
        <p:spPr bwMode="auto">
          <a:xfrm>
            <a:off x="3276511" y="4467226"/>
            <a:ext cx="84502" cy="8572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1" name="Oval 33"/>
          <p:cNvSpPr>
            <a:spLocks noChangeArrowheads="1"/>
          </p:cNvSpPr>
          <p:nvPr/>
        </p:nvSpPr>
        <p:spPr bwMode="auto">
          <a:xfrm>
            <a:off x="3664503" y="3983832"/>
            <a:ext cx="84502" cy="8572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2" name="Oval 34"/>
          <p:cNvSpPr>
            <a:spLocks noChangeArrowheads="1"/>
          </p:cNvSpPr>
          <p:nvPr/>
        </p:nvSpPr>
        <p:spPr bwMode="auto">
          <a:xfrm>
            <a:off x="4133426" y="3793332"/>
            <a:ext cx="85692" cy="84535"/>
          </a:xfrm>
          <a:prstGeom prst="ellipse">
            <a:avLst/>
          </a:prstGeom>
          <a:solidFill>
            <a:srgbClr val="9B3B3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3" name="Oval 35"/>
          <p:cNvSpPr>
            <a:spLocks noChangeArrowheads="1"/>
          </p:cNvSpPr>
          <p:nvPr/>
        </p:nvSpPr>
        <p:spPr bwMode="auto">
          <a:xfrm>
            <a:off x="4173892" y="3255170"/>
            <a:ext cx="84502" cy="8453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4" name="Oval 36"/>
          <p:cNvSpPr>
            <a:spLocks noChangeArrowheads="1"/>
          </p:cNvSpPr>
          <p:nvPr/>
        </p:nvSpPr>
        <p:spPr bwMode="auto">
          <a:xfrm>
            <a:off x="4407163" y="3180160"/>
            <a:ext cx="84502" cy="8572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5" name="Oval 37"/>
          <p:cNvSpPr>
            <a:spLocks noChangeArrowheads="1"/>
          </p:cNvSpPr>
          <p:nvPr/>
        </p:nvSpPr>
        <p:spPr bwMode="auto">
          <a:xfrm>
            <a:off x="4836811" y="2631282"/>
            <a:ext cx="84502" cy="8453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6" name="Oval 38"/>
          <p:cNvSpPr>
            <a:spLocks noChangeArrowheads="1"/>
          </p:cNvSpPr>
          <p:nvPr/>
        </p:nvSpPr>
        <p:spPr bwMode="auto">
          <a:xfrm>
            <a:off x="4583306" y="2445545"/>
            <a:ext cx="85692" cy="8572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7" name="Oval 39"/>
          <p:cNvSpPr>
            <a:spLocks noChangeArrowheads="1"/>
          </p:cNvSpPr>
          <p:nvPr/>
        </p:nvSpPr>
        <p:spPr bwMode="auto">
          <a:xfrm>
            <a:off x="5135541" y="1850232"/>
            <a:ext cx="84502" cy="8572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8" name="Oval 40"/>
          <p:cNvSpPr>
            <a:spLocks noChangeArrowheads="1"/>
          </p:cNvSpPr>
          <p:nvPr/>
        </p:nvSpPr>
        <p:spPr bwMode="auto">
          <a:xfrm>
            <a:off x="5360482" y="1734741"/>
            <a:ext cx="84502" cy="84535"/>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89" name="TextBox 88"/>
          <p:cNvSpPr txBox="1"/>
          <p:nvPr/>
        </p:nvSpPr>
        <p:spPr>
          <a:xfrm>
            <a:off x="1945897" y="4421692"/>
            <a:ext cx="1330614"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2003</a:t>
            </a:r>
            <a:r>
              <a:rPr lang="zh-CN" altLang="en-US" sz="900" dirty="0">
                <a:solidFill>
                  <a:srgbClr val="F8F8F8"/>
                </a:solidFill>
                <a:latin typeface="+mn-ea"/>
                <a:ea typeface="+mn-ea"/>
              </a:rPr>
              <a:t>年，某某公司成立</a:t>
            </a:r>
          </a:p>
        </p:txBody>
      </p:sp>
      <p:sp>
        <p:nvSpPr>
          <p:cNvPr id="95" name="Freeform 45"/>
          <p:cNvSpPr>
            <a:spLocks/>
          </p:cNvSpPr>
          <p:nvPr/>
        </p:nvSpPr>
        <p:spPr bwMode="auto">
          <a:xfrm>
            <a:off x="4892749" y="2674144"/>
            <a:ext cx="268976" cy="363141"/>
          </a:xfrm>
          <a:custGeom>
            <a:avLst/>
            <a:gdLst>
              <a:gd name="T0" fmla="*/ 496 w 496"/>
              <a:gd name="T1" fmla="*/ 670 h 670"/>
              <a:gd name="T2" fmla="*/ 17 w 496"/>
              <a:gd name="T3" fmla="*/ 167 h 670"/>
              <a:gd name="T4" fmla="*/ 0 w 496"/>
              <a:gd name="T5" fmla="*/ 0 h 670"/>
            </a:gdLst>
            <a:ahLst/>
            <a:cxnLst>
              <a:cxn ang="0">
                <a:pos x="T0" y="T1"/>
              </a:cxn>
              <a:cxn ang="0">
                <a:pos x="T2" y="T3"/>
              </a:cxn>
              <a:cxn ang="0">
                <a:pos x="T4" y="T5"/>
              </a:cxn>
            </a:cxnLst>
            <a:rect l="0" t="0" r="r" b="b"/>
            <a:pathLst>
              <a:path w="496" h="670">
                <a:moveTo>
                  <a:pt x="496" y="670"/>
                </a:moveTo>
                <a:lnTo>
                  <a:pt x="17" y="167"/>
                </a:lnTo>
                <a:lnTo>
                  <a:pt x="0" y="0"/>
                </a:lnTo>
              </a:path>
            </a:pathLst>
          </a:custGeom>
          <a:noFill/>
          <a:ln w="19050" cap="flat">
            <a:solidFill>
              <a:srgbClr val="781E1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4096" name="Line 46"/>
          <p:cNvSpPr>
            <a:spLocks noChangeShapeType="1"/>
          </p:cNvSpPr>
          <p:nvPr/>
        </p:nvSpPr>
        <p:spPr bwMode="auto">
          <a:xfrm flipH="1" flipV="1">
            <a:off x="5161724" y="3037285"/>
            <a:ext cx="257075" cy="365522"/>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4097" name="Freeform 47"/>
          <p:cNvSpPr>
            <a:spLocks/>
          </p:cNvSpPr>
          <p:nvPr/>
        </p:nvSpPr>
        <p:spPr bwMode="auto">
          <a:xfrm>
            <a:off x="5418800" y="3402806"/>
            <a:ext cx="103544" cy="596504"/>
          </a:xfrm>
          <a:custGeom>
            <a:avLst/>
            <a:gdLst>
              <a:gd name="T0" fmla="*/ 190 w 190"/>
              <a:gd name="T1" fmla="*/ 1102 h 1102"/>
              <a:gd name="T2" fmla="*/ 19 w 190"/>
              <a:gd name="T3" fmla="*/ 526 h 1102"/>
              <a:gd name="T4" fmla="*/ 0 w 190"/>
              <a:gd name="T5" fmla="*/ 0 h 1102"/>
            </a:gdLst>
            <a:ahLst/>
            <a:cxnLst>
              <a:cxn ang="0">
                <a:pos x="T0" y="T1"/>
              </a:cxn>
              <a:cxn ang="0">
                <a:pos x="T2" y="T3"/>
              </a:cxn>
              <a:cxn ang="0">
                <a:pos x="T4" y="T5"/>
              </a:cxn>
            </a:cxnLst>
            <a:rect l="0" t="0" r="r" b="b"/>
            <a:pathLst>
              <a:path w="190" h="1102">
                <a:moveTo>
                  <a:pt x="190" y="1102"/>
                </a:moveTo>
                <a:cubicBezTo>
                  <a:pt x="133" y="910"/>
                  <a:pt x="76" y="718"/>
                  <a:pt x="19" y="526"/>
                </a:cubicBezTo>
                <a:lnTo>
                  <a:pt x="0" y="0"/>
                </a:lnTo>
              </a:path>
            </a:pathLst>
          </a:custGeom>
          <a:noFill/>
          <a:ln w="19050" cap="flat">
            <a:solidFill>
              <a:srgbClr val="781E19"/>
            </a:solidFill>
            <a:prstDash val="solid"/>
            <a:miter lim="800000"/>
            <a:headEnd/>
            <a:tailEnd/>
          </a:ln>
          <a:extLst>
            <a:ext uri="{909E8E84-426E-40DD-AFC4-6F175D3DCCD1}">
              <a14:hiddenFill xmlns:a14="http://schemas.microsoft.com/office/drawing/2010/main">
                <a:solidFill>
                  <a:srgbClr val="FFFFFF"/>
                </a:solid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4099" name="Line 48"/>
          <p:cNvSpPr>
            <a:spLocks noChangeShapeType="1"/>
          </p:cNvSpPr>
          <p:nvPr/>
        </p:nvSpPr>
        <p:spPr bwMode="auto">
          <a:xfrm flipH="1" flipV="1">
            <a:off x="5522343" y="3999310"/>
            <a:ext cx="117826" cy="132160"/>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4100" name="Line 49"/>
          <p:cNvSpPr>
            <a:spLocks noChangeShapeType="1"/>
          </p:cNvSpPr>
          <p:nvPr/>
        </p:nvSpPr>
        <p:spPr bwMode="auto">
          <a:xfrm flipH="1" flipV="1">
            <a:off x="5640169" y="4131469"/>
            <a:ext cx="196377" cy="394097"/>
          </a:xfrm>
          <a:prstGeom prst="line">
            <a:avLst/>
          </a:prstGeom>
          <a:noFill/>
          <a:ln w="19050" cap="flat">
            <a:solidFill>
              <a:srgbClr val="781E19"/>
            </a:solidFill>
            <a:prstDash val="solid"/>
            <a:miter lim="800000"/>
            <a:headEnd/>
            <a:tailEnd/>
          </a:ln>
          <a:extLst>
            <a:ext uri="{909E8E84-426E-40DD-AFC4-6F175D3DCCD1}">
              <a14:hiddenFill xmlns:a14="http://schemas.microsoft.com/office/drawing/2010/main">
                <a:noFill/>
              </a14:hiddenFill>
            </a:ext>
          </a:extLst>
        </p:spPr>
        <p:txBody>
          <a:bodyPr vert="horz" wrap="square" lIns="68562" tIns="34281" rIns="68562" bIns="34281" numCol="1" anchor="t" anchorCtr="0" compatLnSpc="1">
            <a:prstTxWarp prst="textNoShape">
              <a:avLst/>
            </a:prstTxWarp>
          </a:bodyPr>
          <a:lstStyle/>
          <a:p>
            <a:endParaRPr lang="zh-CN" altLang="en-US"/>
          </a:p>
        </p:txBody>
      </p:sp>
      <p:sp>
        <p:nvSpPr>
          <p:cNvPr id="4101" name="Oval 50"/>
          <p:cNvSpPr>
            <a:spLocks noChangeArrowheads="1"/>
          </p:cNvSpPr>
          <p:nvPr/>
        </p:nvSpPr>
        <p:spPr bwMode="auto">
          <a:xfrm>
            <a:off x="5111738" y="2999185"/>
            <a:ext cx="83311" cy="82154"/>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4102" name="Oval 51"/>
          <p:cNvSpPr>
            <a:spLocks noChangeArrowheads="1"/>
          </p:cNvSpPr>
          <p:nvPr/>
        </p:nvSpPr>
        <p:spPr bwMode="auto">
          <a:xfrm>
            <a:off x="5379524" y="3368279"/>
            <a:ext cx="82121" cy="83344"/>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4103" name="Oval 52"/>
          <p:cNvSpPr>
            <a:spLocks noChangeArrowheads="1"/>
          </p:cNvSpPr>
          <p:nvPr/>
        </p:nvSpPr>
        <p:spPr bwMode="auto">
          <a:xfrm>
            <a:off x="5478307" y="3952875"/>
            <a:ext cx="82121" cy="83344"/>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4104" name="Oval 53"/>
          <p:cNvSpPr>
            <a:spLocks noChangeArrowheads="1"/>
          </p:cNvSpPr>
          <p:nvPr/>
        </p:nvSpPr>
        <p:spPr bwMode="auto">
          <a:xfrm>
            <a:off x="5797270" y="4476750"/>
            <a:ext cx="82121" cy="83344"/>
          </a:xfrm>
          <a:prstGeom prst="ellipse">
            <a:avLst/>
          </a:prstGeom>
          <a:solidFill>
            <a:srgbClr val="903527"/>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107" name="TextBox 106"/>
          <p:cNvSpPr txBox="1"/>
          <p:nvPr/>
        </p:nvSpPr>
        <p:spPr>
          <a:xfrm>
            <a:off x="2035847" y="3895435"/>
            <a:ext cx="1628656"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2003</a:t>
            </a:r>
            <a:r>
              <a:rPr lang="zh-CN" altLang="en-US" sz="900" dirty="0">
                <a:solidFill>
                  <a:srgbClr val="F8F8F8"/>
                </a:solidFill>
                <a:latin typeface="+mn-ea"/>
                <a:ea typeface="+mn-ea"/>
              </a:rPr>
              <a:t>年</a:t>
            </a:r>
            <a:r>
              <a:rPr lang="en-US" altLang="zh-CN" sz="900" dirty="0">
                <a:solidFill>
                  <a:srgbClr val="F8F8F8"/>
                </a:solidFill>
                <a:latin typeface="+mn-ea"/>
                <a:ea typeface="+mn-ea"/>
              </a:rPr>
              <a:t>7</a:t>
            </a:r>
            <a:r>
              <a:rPr lang="zh-CN" altLang="en-US" sz="900" dirty="0">
                <a:solidFill>
                  <a:srgbClr val="F8F8F8"/>
                </a:solidFill>
                <a:latin typeface="+mn-ea"/>
                <a:ea typeface="+mn-ea"/>
              </a:rPr>
              <a:t>月，请输入事件文字</a:t>
            </a:r>
          </a:p>
        </p:txBody>
      </p:sp>
      <p:sp>
        <p:nvSpPr>
          <p:cNvPr id="108" name="TextBox 107"/>
          <p:cNvSpPr txBox="1"/>
          <p:nvPr/>
        </p:nvSpPr>
        <p:spPr>
          <a:xfrm>
            <a:off x="2527360" y="3190226"/>
            <a:ext cx="1628656"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2005</a:t>
            </a:r>
            <a:r>
              <a:rPr lang="zh-CN" altLang="en-US" sz="900" dirty="0">
                <a:solidFill>
                  <a:srgbClr val="F8F8F8"/>
                </a:solidFill>
                <a:latin typeface="+mn-ea"/>
                <a:ea typeface="+mn-ea"/>
              </a:rPr>
              <a:t>年</a:t>
            </a:r>
            <a:r>
              <a:rPr lang="en-US" altLang="zh-CN" sz="900" dirty="0">
                <a:solidFill>
                  <a:srgbClr val="F8F8F8"/>
                </a:solidFill>
                <a:latin typeface="+mn-ea"/>
                <a:ea typeface="+mn-ea"/>
              </a:rPr>
              <a:t>4</a:t>
            </a:r>
            <a:r>
              <a:rPr lang="zh-CN" altLang="en-US" sz="900" dirty="0">
                <a:solidFill>
                  <a:srgbClr val="F8F8F8"/>
                </a:solidFill>
                <a:latin typeface="+mn-ea"/>
                <a:ea typeface="+mn-ea"/>
              </a:rPr>
              <a:t>月，请输入事件文字</a:t>
            </a:r>
          </a:p>
        </p:txBody>
      </p:sp>
      <p:sp>
        <p:nvSpPr>
          <p:cNvPr id="109" name="TextBox 108"/>
          <p:cNvSpPr txBox="1"/>
          <p:nvPr/>
        </p:nvSpPr>
        <p:spPr>
          <a:xfrm>
            <a:off x="4946125" y="2530305"/>
            <a:ext cx="1397914"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2007</a:t>
            </a:r>
            <a:r>
              <a:rPr lang="zh-CN" altLang="en-US" sz="900" dirty="0">
                <a:solidFill>
                  <a:srgbClr val="F8F8F8"/>
                </a:solidFill>
                <a:latin typeface="+mn-ea"/>
                <a:ea typeface="+mn-ea"/>
              </a:rPr>
              <a:t>年</a:t>
            </a:r>
            <a:r>
              <a:rPr lang="en-US" altLang="zh-CN" sz="900" dirty="0">
                <a:solidFill>
                  <a:srgbClr val="F8F8F8"/>
                </a:solidFill>
                <a:latin typeface="+mn-ea"/>
                <a:ea typeface="+mn-ea"/>
              </a:rPr>
              <a:t>4</a:t>
            </a:r>
            <a:r>
              <a:rPr lang="zh-CN" altLang="en-US" sz="900" dirty="0">
                <a:solidFill>
                  <a:srgbClr val="F8F8F8"/>
                </a:solidFill>
                <a:latin typeface="+mn-ea"/>
                <a:ea typeface="+mn-ea"/>
              </a:rPr>
              <a:t>月，两公司合并</a:t>
            </a:r>
          </a:p>
        </p:txBody>
      </p:sp>
      <p:sp>
        <p:nvSpPr>
          <p:cNvPr id="110" name="TextBox 109"/>
          <p:cNvSpPr txBox="1"/>
          <p:nvPr/>
        </p:nvSpPr>
        <p:spPr>
          <a:xfrm>
            <a:off x="5469975" y="3280803"/>
            <a:ext cx="1628656"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2004</a:t>
            </a:r>
            <a:r>
              <a:rPr lang="zh-CN" altLang="en-US" sz="900" dirty="0">
                <a:solidFill>
                  <a:srgbClr val="F8F8F8"/>
                </a:solidFill>
                <a:latin typeface="+mn-ea"/>
                <a:ea typeface="+mn-ea"/>
              </a:rPr>
              <a:t>年</a:t>
            </a:r>
            <a:r>
              <a:rPr lang="en-US" altLang="zh-CN" sz="900" dirty="0">
                <a:solidFill>
                  <a:srgbClr val="F8F8F8"/>
                </a:solidFill>
                <a:latin typeface="+mn-ea"/>
                <a:ea typeface="+mn-ea"/>
              </a:rPr>
              <a:t>4</a:t>
            </a:r>
            <a:r>
              <a:rPr lang="zh-CN" altLang="en-US" sz="900" dirty="0">
                <a:solidFill>
                  <a:srgbClr val="F8F8F8"/>
                </a:solidFill>
                <a:latin typeface="+mn-ea"/>
                <a:ea typeface="+mn-ea"/>
              </a:rPr>
              <a:t>月，请输入事件名字</a:t>
            </a:r>
          </a:p>
        </p:txBody>
      </p:sp>
      <p:sp>
        <p:nvSpPr>
          <p:cNvPr id="111" name="TextBox 110"/>
          <p:cNvSpPr txBox="1"/>
          <p:nvPr/>
        </p:nvSpPr>
        <p:spPr>
          <a:xfrm>
            <a:off x="5948553" y="4380670"/>
            <a:ext cx="1628656"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2003</a:t>
            </a:r>
            <a:r>
              <a:rPr lang="zh-CN" altLang="en-US" sz="900" dirty="0">
                <a:solidFill>
                  <a:srgbClr val="F8F8F8"/>
                </a:solidFill>
                <a:latin typeface="+mn-ea"/>
                <a:ea typeface="+mn-ea"/>
              </a:rPr>
              <a:t>年</a:t>
            </a:r>
            <a:r>
              <a:rPr lang="en-US" altLang="zh-CN" sz="900" dirty="0">
                <a:solidFill>
                  <a:srgbClr val="F8F8F8"/>
                </a:solidFill>
                <a:latin typeface="+mn-ea"/>
                <a:ea typeface="+mn-ea"/>
              </a:rPr>
              <a:t>4</a:t>
            </a:r>
            <a:r>
              <a:rPr lang="zh-CN" altLang="en-US" sz="900" dirty="0">
                <a:solidFill>
                  <a:srgbClr val="F8F8F8"/>
                </a:solidFill>
                <a:latin typeface="+mn-ea"/>
                <a:ea typeface="+mn-ea"/>
              </a:rPr>
              <a:t>月，请输入事件名字</a:t>
            </a:r>
          </a:p>
        </p:txBody>
      </p:sp>
      <p:sp>
        <p:nvSpPr>
          <p:cNvPr id="112" name="TextBox 111"/>
          <p:cNvSpPr txBox="1"/>
          <p:nvPr/>
        </p:nvSpPr>
        <p:spPr>
          <a:xfrm>
            <a:off x="3654256" y="1760755"/>
            <a:ext cx="1445985"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2008</a:t>
            </a:r>
            <a:r>
              <a:rPr lang="zh-CN" altLang="en-US" sz="900" dirty="0">
                <a:solidFill>
                  <a:srgbClr val="F8F8F8"/>
                </a:solidFill>
                <a:latin typeface="+mn-ea"/>
                <a:ea typeface="+mn-ea"/>
              </a:rPr>
              <a:t>年，请输入事件文字</a:t>
            </a:r>
          </a:p>
        </p:txBody>
      </p:sp>
      <p:sp>
        <p:nvSpPr>
          <p:cNvPr id="113" name="TextBox 112"/>
          <p:cNvSpPr txBox="1"/>
          <p:nvPr/>
        </p:nvSpPr>
        <p:spPr>
          <a:xfrm>
            <a:off x="5521713" y="1656881"/>
            <a:ext cx="1445985"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2010</a:t>
            </a:r>
            <a:r>
              <a:rPr lang="zh-CN" altLang="en-US" sz="900" dirty="0">
                <a:solidFill>
                  <a:srgbClr val="F8F8F8"/>
                </a:solidFill>
                <a:latin typeface="+mn-ea"/>
                <a:ea typeface="+mn-ea"/>
              </a:rPr>
              <a:t>年，请输入事件文字</a:t>
            </a:r>
          </a:p>
        </p:txBody>
      </p:sp>
      <p:sp>
        <p:nvSpPr>
          <p:cNvPr id="114" name="TextBox 113"/>
          <p:cNvSpPr txBox="1"/>
          <p:nvPr/>
        </p:nvSpPr>
        <p:spPr>
          <a:xfrm>
            <a:off x="5547583" y="1061659"/>
            <a:ext cx="1445985" cy="207749"/>
          </a:xfrm>
          <a:prstGeom prst="rect">
            <a:avLst/>
          </a:prstGeom>
          <a:solidFill>
            <a:schemeClr val="tx2"/>
          </a:solidFill>
        </p:spPr>
        <p:txBody>
          <a:bodyPr wrap="none" lIns="68562" tIns="34281" rIns="68562" bIns="34281" rtlCol="0">
            <a:spAutoFit/>
          </a:bodyPr>
          <a:lstStyle/>
          <a:p>
            <a:r>
              <a:rPr lang="en-US" altLang="zh-CN" sz="900" dirty="0">
                <a:solidFill>
                  <a:srgbClr val="F8F8F8"/>
                </a:solidFill>
                <a:latin typeface="+mn-ea"/>
                <a:ea typeface="+mn-ea"/>
              </a:rPr>
              <a:t>2014</a:t>
            </a:r>
            <a:r>
              <a:rPr lang="zh-CN" altLang="en-US" sz="900" dirty="0">
                <a:solidFill>
                  <a:srgbClr val="F8F8F8"/>
                </a:solidFill>
                <a:latin typeface="+mn-ea"/>
                <a:ea typeface="+mn-ea"/>
              </a:rPr>
              <a:t>年，请输入事件文字</a:t>
            </a:r>
          </a:p>
        </p:txBody>
      </p:sp>
      <p:pic>
        <p:nvPicPr>
          <p:cNvPr id="44" name="图片 43"/>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rot="3499253" flipH="1">
            <a:off x="666661" y="1164242"/>
            <a:ext cx="1028702" cy="431886"/>
          </a:xfrm>
          <a:prstGeom prst="rect">
            <a:avLst/>
          </a:prstGeom>
        </p:spPr>
      </p:pic>
    </p:spTree>
    <p:extLst>
      <p:ext uri="{BB962C8B-B14F-4D97-AF65-F5344CB8AC3E}">
        <p14:creationId xmlns:p14="http://schemas.microsoft.com/office/powerpoint/2010/main" val="1624436329"/>
      </p:ext>
    </p:extLst>
  </p:cSld>
  <p:clrMapOvr>
    <a:masterClrMapping/>
  </p:clrMapOvr>
  <p:transition spd="slow" advTm="22505">
    <p:push dir="r"/>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450"/>
                                </p:stCondLst>
                                <p:childTnLst>
                                  <p:par>
                                    <p:cTn id="21" presetID="1"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43" presetClass="path" presetSubtype="0" accel="50000" decel="50000" fill="hold" nodeType="withEffect">
                                      <p:stCondLst>
                                        <p:cond delay="0"/>
                                      </p:stCondLst>
                                      <p:childTnLst>
                                        <p:animMotion origin="layout" path="M -0.25003 0.25 C -0.21412 0.23588 -0.12879 0.23495 -0.08755 0.18426 C -0.04618 0.13356 -0.0294 0.1199 0.00417 0.03935 " pathEditMode="relative" rAng="0" ptsTypes="fsf">
                                          <p:cBhvr>
                                            <p:cTn id="24" dur="2000" fill="hold"/>
                                            <p:tgtEl>
                                              <p:spTgt spid="44"/>
                                            </p:tgtEl>
                                            <p:attrNameLst>
                                              <p:attrName>ppt_x</p:attrName>
                                              <p:attrName>ppt_y</p:attrName>
                                            </p:attrNameLst>
                                          </p:cBhvr>
                                          <p:rCtr x="12710" y="-10532"/>
                                        </p:animMotion>
                                      </p:childTnLst>
                                    </p:cTn>
                                  </p:par>
                                </p:childTnLst>
                              </p:cTn>
                            </p:par>
                            <p:par>
                              <p:cTn id="25" fill="hold">
                                <p:stCondLst>
                                  <p:cond delay="3450"/>
                                </p:stCondLst>
                                <p:childTnLst>
                                  <p:par>
                                    <p:cTn id="26" presetID="53" presetClass="entr" presetSubtype="16" fill="hold" grpId="0" nodeType="afterEffect">
                                      <p:stCondLst>
                                        <p:cond delay="0"/>
                                      </p:stCondLst>
                                      <p:childTnLst>
                                        <p:set>
                                          <p:cBhvr>
                                            <p:cTn id="27" dur="1" fill="hold">
                                              <p:stCondLst>
                                                <p:cond delay="0"/>
                                              </p:stCondLst>
                                            </p:cTn>
                                            <p:tgtEl>
                                              <p:spTgt spid="80"/>
                                            </p:tgtEl>
                                            <p:attrNameLst>
                                              <p:attrName>style.visibility</p:attrName>
                                            </p:attrNameLst>
                                          </p:cBhvr>
                                          <p:to>
                                            <p:strVal val="visible"/>
                                          </p:to>
                                        </p:set>
                                        <p:anim calcmode="lin" valueType="num">
                                          <p:cBhvr>
                                            <p:cTn id="28" dur="300" fill="hold"/>
                                            <p:tgtEl>
                                              <p:spTgt spid="80"/>
                                            </p:tgtEl>
                                            <p:attrNameLst>
                                              <p:attrName>ppt_w</p:attrName>
                                            </p:attrNameLst>
                                          </p:cBhvr>
                                          <p:tavLst>
                                            <p:tav tm="0">
                                              <p:val>
                                                <p:fltVal val="0"/>
                                              </p:val>
                                            </p:tav>
                                            <p:tav tm="100000">
                                              <p:val>
                                                <p:strVal val="#ppt_w"/>
                                              </p:val>
                                            </p:tav>
                                          </p:tavLst>
                                        </p:anim>
                                        <p:anim calcmode="lin" valueType="num">
                                          <p:cBhvr>
                                            <p:cTn id="29" dur="300" fill="hold"/>
                                            <p:tgtEl>
                                              <p:spTgt spid="80"/>
                                            </p:tgtEl>
                                            <p:attrNameLst>
                                              <p:attrName>ppt_h</p:attrName>
                                            </p:attrNameLst>
                                          </p:cBhvr>
                                          <p:tavLst>
                                            <p:tav tm="0">
                                              <p:val>
                                                <p:fltVal val="0"/>
                                              </p:val>
                                            </p:tav>
                                            <p:tav tm="100000">
                                              <p:val>
                                                <p:strVal val="#ppt_h"/>
                                              </p:val>
                                            </p:tav>
                                          </p:tavLst>
                                        </p:anim>
                                        <p:animEffect transition="in" filter="fade">
                                          <p:cBhvr>
                                            <p:cTn id="30" dur="300"/>
                                            <p:tgtEl>
                                              <p:spTgt spid="80"/>
                                            </p:tgtEl>
                                          </p:cBhvr>
                                        </p:animEffect>
                                      </p:childTnLst>
                                    </p:cTn>
                                  </p:par>
                                </p:childTnLst>
                              </p:cTn>
                            </p:par>
                            <p:par>
                              <p:cTn id="31" fill="hold">
                                <p:stCondLst>
                                  <p:cond delay="3750"/>
                                </p:stCondLst>
                                <p:childTnLst>
                                  <p:par>
                                    <p:cTn id="32" presetID="22" presetClass="entr" presetSubtype="2" fill="hold" grpId="0" nodeType="afterEffect">
                                      <p:stCondLst>
                                        <p:cond delay="200"/>
                                      </p:stCondLst>
                                      <p:childTnLst>
                                        <p:set>
                                          <p:cBhvr>
                                            <p:cTn id="33" dur="1" fill="hold">
                                              <p:stCondLst>
                                                <p:cond delay="0"/>
                                              </p:stCondLst>
                                            </p:cTn>
                                            <p:tgtEl>
                                              <p:spTgt spid="89"/>
                                            </p:tgtEl>
                                            <p:attrNameLst>
                                              <p:attrName>style.visibility</p:attrName>
                                            </p:attrNameLst>
                                          </p:cBhvr>
                                          <p:to>
                                            <p:strVal val="visible"/>
                                          </p:to>
                                        </p:set>
                                        <p:animEffect transition="in" filter="wipe(right)">
                                          <p:cBhvr>
                                            <p:cTn id="34" dur="500"/>
                                            <p:tgtEl>
                                              <p:spTgt spid="89"/>
                                            </p:tgtEl>
                                          </p:cBhvr>
                                        </p:animEffect>
                                      </p:childTnLst>
                                    </p:cTn>
                                  </p:par>
                                </p:childTnLst>
                              </p:cTn>
                            </p:par>
                            <p:par>
                              <p:cTn id="35" fill="hold">
                                <p:stCondLst>
                                  <p:cond delay="4450"/>
                                </p:stCondLst>
                                <p:childTnLst>
                                  <p:par>
                                    <p:cTn id="36" presetID="22" presetClass="entr" presetSubtype="4"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down)">
                                          <p:cBhvr>
                                            <p:cTn id="38" dur="500"/>
                                            <p:tgtEl>
                                              <p:spTgt spid="78"/>
                                            </p:tgtEl>
                                          </p:cBhvr>
                                        </p:animEffect>
                                      </p:childTnLst>
                                    </p:cTn>
                                  </p:par>
                                </p:childTnLst>
                              </p:cTn>
                            </p:par>
                            <p:par>
                              <p:cTn id="39" fill="hold">
                                <p:stCondLst>
                                  <p:cond delay="4950"/>
                                </p:stCondLst>
                                <p:childTnLst>
                                  <p:par>
                                    <p:cTn id="40" presetID="53" presetClass="entr" presetSubtype="16" fill="hold" grpId="0" nodeType="after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p:cTn id="42" dur="300" fill="hold"/>
                                            <p:tgtEl>
                                              <p:spTgt spid="81"/>
                                            </p:tgtEl>
                                            <p:attrNameLst>
                                              <p:attrName>ppt_w</p:attrName>
                                            </p:attrNameLst>
                                          </p:cBhvr>
                                          <p:tavLst>
                                            <p:tav tm="0">
                                              <p:val>
                                                <p:fltVal val="0"/>
                                              </p:val>
                                            </p:tav>
                                            <p:tav tm="100000">
                                              <p:val>
                                                <p:strVal val="#ppt_w"/>
                                              </p:val>
                                            </p:tav>
                                          </p:tavLst>
                                        </p:anim>
                                        <p:anim calcmode="lin" valueType="num">
                                          <p:cBhvr>
                                            <p:cTn id="43" dur="300" fill="hold"/>
                                            <p:tgtEl>
                                              <p:spTgt spid="81"/>
                                            </p:tgtEl>
                                            <p:attrNameLst>
                                              <p:attrName>ppt_h</p:attrName>
                                            </p:attrNameLst>
                                          </p:cBhvr>
                                          <p:tavLst>
                                            <p:tav tm="0">
                                              <p:val>
                                                <p:fltVal val="0"/>
                                              </p:val>
                                            </p:tav>
                                            <p:tav tm="100000">
                                              <p:val>
                                                <p:strVal val="#ppt_h"/>
                                              </p:val>
                                            </p:tav>
                                          </p:tavLst>
                                        </p:anim>
                                        <p:animEffect transition="in" filter="fade">
                                          <p:cBhvr>
                                            <p:cTn id="44" dur="300"/>
                                            <p:tgtEl>
                                              <p:spTgt spid="81"/>
                                            </p:tgtEl>
                                          </p:cBhvr>
                                        </p:animEffect>
                                      </p:childTnLst>
                                    </p:cTn>
                                  </p:par>
                                </p:childTnLst>
                              </p:cTn>
                            </p:par>
                            <p:par>
                              <p:cTn id="45" fill="hold">
                                <p:stCondLst>
                                  <p:cond delay="5250"/>
                                </p:stCondLst>
                                <p:childTnLst>
                                  <p:par>
                                    <p:cTn id="46" presetID="22" presetClass="entr" presetSubtype="2" fill="hold" grpId="0" nodeType="after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wipe(right)">
                                          <p:cBhvr>
                                            <p:cTn id="48" dur="500"/>
                                            <p:tgtEl>
                                              <p:spTgt spid="107"/>
                                            </p:tgtEl>
                                          </p:cBhvr>
                                        </p:animEffect>
                                      </p:childTnLst>
                                    </p:cTn>
                                  </p:par>
                                </p:childTnLst>
                              </p:cTn>
                            </p:par>
                            <p:par>
                              <p:cTn id="49" fill="hold">
                                <p:stCondLst>
                                  <p:cond delay="5750"/>
                                </p:stCondLst>
                                <p:childTnLst>
                                  <p:par>
                                    <p:cTn id="50" presetID="22" presetClass="entr" presetSubtype="4" fill="hold" grpId="0"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down)">
                                          <p:cBhvr>
                                            <p:cTn id="52" dur="500"/>
                                            <p:tgtEl>
                                              <p:spTgt spid="75"/>
                                            </p:tgtEl>
                                          </p:cBhvr>
                                        </p:animEffect>
                                      </p:childTnLst>
                                    </p:cTn>
                                  </p:par>
                                </p:childTnLst>
                              </p:cTn>
                            </p:par>
                            <p:par>
                              <p:cTn id="53" fill="hold">
                                <p:stCondLst>
                                  <p:cond delay="6250"/>
                                </p:stCondLst>
                                <p:childTnLst>
                                  <p:par>
                                    <p:cTn id="54" presetID="53" presetClass="entr" presetSubtype="16"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300" fill="hold"/>
                                            <p:tgtEl>
                                              <p:spTgt spid="82"/>
                                            </p:tgtEl>
                                            <p:attrNameLst>
                                              <p:attrName>ppt_w</p:attrName>
                                            </p:attrNameLst>
                                          </p:cBhvr>
                                          <p:tavLst>
                                            <p:tav tm="0">
                                              <p:val>
                                                <p:fltVal val="0"/>
                                              </p:val>
                                            </p:tav>
                                            <p:tav tm="100000">
                                              <p:val>
                                                <p:strVal val="#ppt_w"/>
                                              </p:val>
                                            </p:tav>
                                          </p:tavLst>
                                        </p:anim>
                                        <p:anim calcmode="lin" valueType="num">
                                          <p:cBhvr>
                                            <p:cTn id="57" dur="300" fill="hold"/>
                                            <p:tgtEl>
                                              <p:spTgt spid="82"/>
                                            </p:tgtEl>
                                            <p:attrNameLst>
                                              <p:attrName>ppt_h</p:attrName>
                                            </p:attrNameLst>
                                          </p:cBhvr>
                                          <p:tavLst>
                                            <p:tav tm="0">
                                              <p:val>
                                                <p:fltVal val="0"/>
                                              </p:val>
                                            </p:tav>
                                            <p:tav tm="100000">
                                              <p:val>
                                                <p:strVal val="#ppt_h"/>
                                              </p:val>
                                            </p:tav>
                                          </p:tavLst>
                                        </p:anim>
                                        <p:animEffect transition="in" filter="fade">
                                          <p:cBhvr>
                                            <p:cTn id="58" dur="300"/>
                                            <p:tgtEl>
                                              <p:spTgt spid="82"/>
                                            </p:tgtEl>
                                          </p:cBhvr>
                                        </p:animEffect>
                                      </p:childTnLst>
                                    </p:cTn>
                                  </p:par>
                                </p:childTnLst>
                              </p:cTn>
                            </p:par>
                            <p:par>
                              <p:cTn id="59" fill="hold">
                                <p:stCondLst>
                                  <p:cond delay="6550"/>
                                </p:stCondLst>
                                <p:childTnLst>
                                  <p:par>
                                    <p:cTn id="60" presetID="22" presetClass="entr" presetSubtype="4"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500"/>
                                            <p:tgtEl>
                                              <p:spTgt spid="74"/>
                                            </p:tgtEl>
                                          </p:cBhvr>
                                        </p:animEffect>
                                      </p:childTnLst>
                                    </p:cTn>
                                  </p:par>
                                </p:childTnLst>
                              </p:cTn>
                            </p:par>
                            <p:par>
                              <p:cTn id="63" fill="hold">
                                <p:stCondLst>
                                  <p:cond delay="7050"/>
                                </p:stCondLst>
                                <p:childTnLst>
                                  <p:par>
                                    <p:cTn id="64" presetID="53" presetClass="entr" presetSubtype="16"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p:cTn id="66" dur="300" fill="hold"/>
                                            <p:tgtEl>
                                              <p:spTgt spid="83"/>
                                            </p:tgtEl>
                                            <p:attrNameLst>
                                              <p:attrName>ppt_w</p:attrName>
                                            </p:attrNameLst>
                                          </p:cBhvr>
                                          <p:tavLst>
                                            <p:tav tm="0">
                                              <p:val>
                                                <p:fltVal val="0"/>
                                              </p:val>
                                            </p:tav>
                                            <p:tav tm="100000">
                                              <p:val>
                                                <p:strVal val="#ppt_w"/>
                                              </p:val>
                                            </p:tav>
                                          </p:tavLst>
                                        </p:anim>
                                        <p:anim calcmode="lin" valueType="num">
                                          <p:cBhvr>
                                            <p:cTn id="67" dur="300" fill="hold"/>
                                            <p:tgtEl>
                                              <p:spTgt spid="83"/>
                                            </p:tgtEl>
                                            <p:attrNameLst>
                                              <p:attrName>ppt_h</p:attrName>
                                            </p:attrNameLst>
                                          </p:cBhvr>
                                          <p:tavLst>
                                            <p:tav tm="0">
                                              <p:val>
                                                <p:fltVal val="0"/>
                                              </p:val>
                                            </p:tav>
                                            <p:tav tm="100000">
                                              <p:val>
                                                <p:strVal val="#ppt_h"/>
                                              </p:val>
                                            </p:tav>
                                          </p:tavLst>
                                        </p:anim>
                                        <p:animEffect transition="in" filter="fade">
                                          <p:cBhvr>
                                            <p:cTn id="68" dur="300"/>
                                            <p:tgtEl>
                                              <p:spTgt spid="83"/>
                                            </p:tgtEl>
                                          </p:cBhvr>
                                        </p:animEffect>
                                      </p:childTnLst>
                                    </p:cTn>
                                  </p:par>
                                </p:childTnLst>
                              </p:cTn>
                            </p:par>
                            <p:par>
                              <p:cTn id="69" fill="hold">
                                <p:stCondLst>
                                  <p:cond delay="7350"/>
                                </p:stCondLst>
                                <p:childTnLst>
                                  <p:par>
                                    <p:cTn id="70" presetID="22" presetClass="entr" presetSubtype="2" fill="hold" grpId="0"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right)">
                                          <p:cBhvr>
                                            <p:cTn id="72" dur="500"/>
                                            <p:tgtEl>
                                              <p:spTgt spid="108"/>
                                            </p:tgtEl>
                                          </p:cBhvr>
                                        </p:animEffect>
                                      </p:childTnLst>
                                    </p:cTn>
                                  </p:par>
                                </p:childTnLst>
                              </p:cTn>
                            </p:par>
                            <p:par>
                              <p:cTn id="73" fill="hold">
                                <p:stCondLst>
                                  <p:cond delay="7850"/>
                                </p:stCondLst>
                                <p:childTnLst>
                                  <p:par>
                                    <p:cTn id="74" presetID="22" presetClass="entr" presetSubtype="4"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down)">
                                          <p:cBhvr>
                                            <p:cTn id="76" dur="500"/>
                                            <p:tgtEl>
                                              <p:spTgt spid="66"/>
                                            </p:tgtEl>
                                          </p:cBhvr>
                                        </p:animEffect>
                                      </p:childTnLst>
                                    </p:cTn>
                                  </p:par>
                                </p:childTnLst>
                              </p:cTn>
                            </p:par>
                            <p:par>
                              <p:cTn id="77" fill="hold">
                                <p:stCondLst>
                                  <p:cond delay="8350"/>
                                </p:stCondLst>
                                <p:childTnLst>
                                  <p:par>
                                    <p:cTn id="78" presetID="53" presetClass="entr" presetSubtype="16"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 calcmode="lin" valueType="num">
                                          <p:cBhvr>
                                            <p:cTn id="80" dur="300" fill="hold"/>
                                            <p:tgtEl>
                                              <p:spTgt spid="84"/>
                                            </p:tgtEl>
                                            <p:attrNameLst>
                                              <p:attrName>ppt_w</p:attrName>
                                            </p:attrNameLst>
                                          </p:cBhvr>
                                          <p:tavLst>
                                            <p:tav tm="0">
                                              <p:val>
                                                <p:fltVal val="0"/>
                                              </p:val>
                                            </p:tav>
                                            <p:tav tm="100000">
                                              <p:val>
                                                <p:strVal val="#ppt_w"/>
                                              </p:val>
                                            </p:tav>
                                          </p:tavLst>
                                        </p:anim>
                                        <p:anim calcmode="lin" valueType="num">
                                          <p:cBhvr>
                                            <p:cTn id="81" dur="300" fill="hold"/>
                                            <p:tgtEl>
                                              <p:spTgt spid="84"/>
                                            </p:tgtEl>
                                            <p:attrNameLst>
                                              <p:attrName>ppt_h</p:attrName>
                                            </p:attrNameLst>
                                          </p:cBhvr>
                                          <p:tavLst>
                                            <p:tav tm="0">
                                              <p:val>
                                                <p:fltVal val="0"/>
                                              </p:val>
                                            </p:tav>
                                            <p:tav tm="100000">
                                              <p:val>
                                                <p:strVal val="#ppt_h"/>
                                              </p:val>
                                            </p:tav>
                                          </p:tavLst>
                                        </p:anim>
                                        <p:animEffect transition="in" filter="fade">
                                          <p:cBhvr>
                                            <p:cTn id="82" dur="300"/>
                                            <p:tgtEl>
                                              <p:spTgt spid="84"/>
                                            </p:tgtEl>
                                          </p:cBhvr>
                                        </p:animEffect>
                                      </p:childTnLst>
                                    </p:cTn>
                                  </p:par>
                                </p:childTnLst>
                              </p:cTn>
                            </p:par>
                            <p:par>
                              <p:cTn id="83" fill="hold">
                                <p:stCondLst>
                                  <p:cond delay="8650"/>
                                </p:stCondLst>
                                <p:childTnLst>
                                  <p:par>
                                    <p:cTn id="84" presetID="22" presetClass="entr" presetSubtype="4"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down)">
                                          <p:cBhvr>
                                            <p:cTn id="86" dur="500"/>
                                            <p:tgtEl>
                                              <p:spTgt spid="37"/>
                                            </p:tgtEl>
                                          </p:cBhvr>
                                        </p:animEffect>
                                      </p:childTnLst>
                                    </p:cTn>
                                  </p:par>
                                </p:childTnLst>
                              </p:cTn>
                            </p:par>
                            <p:par>
                              <p:cTn id="87" fill="hold">
                                <p:stCondLst>
                                  <p:cond delay="9150"/>
                                </p:stCondLst>
                                <p:childTnLst>
                                  <p:par>
                                    <p:cTn id="88" presetID="53" presetClass="entr" presetSubtype="16" fill="hold" grpId="0" nodeType="afterEffect">
                                      <p:stCondLst>
                                        <p:cond delay="0"/>
                                      </p:stCondLst>
                                      <p:childTnLst>
                                        <p:set>
                                          <p:cBhvr>
                                            <p:cTn id="89" dur="1" fill="hold">
                                              <p:stCondLst>
                                                <p:cond delay="0"/>
                                              </p:stCondLst>
                                            </p:cTn>
                                            <p:tgtEl>
                                              <p:spTgt spid="4104"/>
                                            </p:tgtEl>
                                            <p:attrNameLst>
                                              <p:attrName>style.visibility</p:attrName>
                                            </p:attrNameLst>
                                          </p:cBhvr>
                                          <p:to>
                                            <p:strVal val="visible"/>
                                          </p:to>
                                        </p:set>
                                        <p:anim calcmode="lin" valueType="num">
                                          <p:cBhvr>
                                            <p:cTn id="90" dur="300" fill="hold"/>
                                            <p:tgtEl>
                                              <p:spTgt spid="4104"/>
                                            </p:tgtEl>
                                            <p:attrNameLst>
                                              <p:attrName>ppt_w</p:attrName>
                                            </p:attrNameLst>
                                          </p:cBhvr>
                                          <p:tavLst>
                                            <p:tav tm="0">
                                              <p:val>
                                                <p:fltVal val="0"/>
                                              </p:val>
                                            </p:tav>
                                            <p:tav tm="100000">
                                              <p:val>
                                                <p:strVal val="#ppt_w"/>
                                              </p:val>
                                            </p:tav>
                                          </p:tavLst>
                                        </p:anim>
                                        <p:anim calcmode="lin" valueType="num">
                                          <p:cBhvr>
                                            <p:cTn id="91" dur="300" fill="hold"/>
                                            <p:tgtEl>
                                              <p:spTgt spid="4104"/>
                                            </p:tgtEl>
                                            <p:attrNameLst>
                                              <p:attrName>ppt_h</p:attrName>
                                            </p:attrNameLst>
                                          </p:cBhvr>
                                          <p:tavLst>
                                            <p:tav tm="0">
                                              <p:val>
                                                <p:fltVal val="0"/>
                                              </p:val>
                                            </p:tav>
                                            <p:tav tm="100000">
                                              <p:val>
                                                <p:strVal val="#ppt_h"/>
                                              </p:val>
                                            </p:tav>
                                          </p:tavLst>
                                        </p:anim>
                                        <p:animEffect transition="in" filter="fade">
                                          <p:cBhvr>
                                            <p:cTn id="92" dur="300"/>
                                            <p:tgtEl>
                                              <p:spTgt spid="4104"/>
                                            </p:tgtEl>
                                          </p:cBhvr>
                                        </p:animEffect>
                                      </p:childTnLst>
                                    </p:cTn>
                                  </p:par>
                                </p:childTnLst>
                              </p:cTn>
                            </p:par>
                            <p:par>
                              <p:cTn id="93" fill="hold">
                                <p:stCondLst>
                                  <p:cond delay="9450"/>
                                </p:stCondLst>
                                <p:childTnLst>
                                  <p:par>
                                    <p:cTn id="94" presetID="22" presetClass="entr" presetSubtype="8" fill="hold" grpId="0" nodeType="afterEffect">
                                      <p:stCondLst>
                                        <p:cond delay="200"/>
                                      </p:stCondLst>
                                      <p:childTnLst>
                                        <p:set>
                                          <p:cBhvr>
                                            <p:cTn id="95" dur="1" fill="hold">
                                              <p:stCondLst>
                                                <p:cond delay="0"/>
                                              </p:stCondLst>
                                            </p:cTn>
                                            <p:tgtEl>
                                              <p:spTgt spid="111"/>
                                            </p:tgtEl>
                                            <p:attrNameLst>
                                              <p:attrName>style.visibility</p:attrName>
                                            </p:attrNameLst>
                                          </p:cBhvr>
                                          <p:to>
                                            <p:strVal val="visible"/>
                                          </p:to>
                                        </p:set>
                                        <p:animEffect transition="in" filter="wipe(left)">
                                          <p:cBhvr>
                                            <p:cTn id="96" dur="500"/>
                                            <p:tgtEl>
                                              <p:spTgt spid="111"/>
                                            </p:tgtEl>
                                          </p:cBhvr>
                                        </p:animEffect>
                                      </p:childTnLst>
                                    </p:cTn>
                                  </p:par>
                                </p:childTnLst>
                              </p:cTn>
                            </p:par>
                            <p:par>
                              <p:cTn id="97" fill="hold">
                                <p:stCondLst>
                                  <p:cond delay="10150"/>
                                </p:stCondLst>
                                <p:childTnLst>
                                  <p:par>
                                    <p:cTn id="98" presetID="22" presetClass="entr" presetSubtype="4" fill="hold" grpId="0" nodeType="afterEffect">
                                      <p:stCondLst>
                                        <p:cond delay="0"/>
                                      </p:stCondLst>
                                      <p:childTnLst>
                                        <p:set>
                                          <p:cBhvr>
                                            <p:cTn id="99" dur="1" fill="hold">
                                              <p:stCondLst>
                                                <p:cond delay="0"/>
                                              </p:stCondLst>
                                            </p:cTn>
                                            <p:tgtEl>
                                              <p:spTgt spid="4100"/>
                                            </p:tgtEl>
                                            <p:attrNameLst>
                                              <p:attrName>style.visibility</p:attrName>
                                            </p:attrNameLst>
                                          </p:cBhvr>
                                          <p:to>
                                            <p:strVal val="visible"/>
                                          </p:to>
                                        </p:set>
                                        <p:animEffect transition="in" filter="wipe(down)">
                                          <p:cBhvr>
                                            <p:cTn id="100" dur="500"/>
                                            <p:tgtEl>
                                              <p:spTgt spid="4100"/>
                                            </p:tgtEl>
                                          </p:cBhvr>
                                        </p:animEffect>
                                      </p:childTnLst>
                                    </p:cTn>
                                  </p:par>
                                </p:childTnLst>
                              </p:cTn>
                            </p:par>
                            <p:par>
                              <p:cTn id="101" fill="hold">
                                <p:stCondLst>
                                  <p:cond delay="10650"/>
                                </p:stCondLst>
                                <p:childTnLst>
                                  <p:par>
                                    <p:cTn id="102" presetID="22" presetClass="entr" presetSubtype="4" fill="hold" grpId="0" nodeType="afterEffect">
                                      <p:stCondLst>
                                        <p:cond delay="0"/>
                                      </p:stCondLst>
                                      <p:childTnLst>
                                        <p:set>
                                          <p:cBhvr>
                                            <p:cTn id="103" dur="1" fill="hold">
                                              <p:stCondLst>
                                                <p:cond delay="0"/>
                                              </p:stCondLst>
                                            </p:cTn>
                                            <p:tgtEl>
                                              <p:spTgt spid="4099"/>
                                            </p:tgtEl>
                                            <p:attrNameLst>
                                              <p:attrName>style.visibility</p:attrName>
                                            </p:attrNameLst>
                                          </p:cBhvr>
                                          <p:to>
                                            <p:strVal val="visible"/>
                                          </p:to>
                                        </p:set>
                                        <p:animEffect transition="in" filter="wipe(down)">
                                          <p:cBhvr>
                                            <p:cTn id="104" dur="500"/>
                                            <p:tgtEl>
                                              <p:spTgt spid="4099"/>
                                            </p:tgtEl>
                                          </p:cBhvr>
                                        </p:animEffect>
                                      </p:childTnLst>
                                    </p:cTn>
                                  </p:par>
                                </p:childTnLst>
                              </p:cTn>
                            </p:par>
                            <p:par>
                              <p:cTn id="105" fill="hold">
                                <p:stCondLst>
                                  <p:cond delay="11150"/>
                                </p:stCondLst>
                                <p:childTnLst>
                                  <p:par>
                                    <p:cTn id="106" presetID="53" presetClass="entr" presetSubtype="16" fill="hold" grpId="0" nodeType="afterEffect">
                                      <p:stCondLst>
                                        <p:cond delay="0"/>
                                      </p:stCondLst>
                                      <p:childTnLst>
                                        <p:set>
                                          <p:cBhvr>
                                            <p:cTn id="107" dur="1" fill="hold">
                                              <p:stCondLst>
                                                <p:cond delay="0"/>
                                              </p:stCondLst>
                                            </p:cTn>
                                            <p:tgtEl>
                                              <p:spTgt spid="4103"/>
                                            </p:tgtEl>
                                            <p:attrNameLst>
                                              <p:attrName>style.visibility</p:attrName>
                                            </p:attrNameLst>
                                          </p:cBhvr>
                                          <p:to>
                                            <p:strVal val="visible"/>
                                          </p:to>
                                        </p:set>
                                        <p:anim calcmode="lin" valueType="num">
                                          <p:cBhvr>
                                            <p:cTn id="108" dur="300" fill="hold"/>
                                            <p:tgtEl>
                                              <p:spTgt spid="4103"/>
                                            </p:tgtEl>
                                            <p:attrNameLst>
                                              <p:attrName>ppt_w</p:attrName>
                                            </p:attrNameLst>
                                          </p:cBhvr>
                                          <p:tavLst>
                                            <p:tav tm="0">
                                              <p:val>
                                                <p:fltVal val="0"/>
                                              </p:val>
                                            </p:tav>
                                            <p:tav tm="100000">
                                              <p:val>
                                                <p:strVal val="#ppt_w"/>
                                              </p:val>
                                            </p:tav>
                                          </p:tavLst>
                                        </p:anim>
                                        <p:anim calcmode="lin" valueType="num">
                                          <p:cBhvr>
                                            <p:cTn id="109" dur="300" fill="hold"/>
                                            <p:tgtEl>
                                              <p:spTgt spid="4103"/>
                                            </p:tgtEl>
                                            <p:attrNameLst>
                                              <p:attrName>ppt_h</p:attrName>
                                            </p:attrNameLst>
                                          </p:cBhvr>
                                          <p:tavLst>
                                            <p:tav tm="0">
                                              <p:val>
                                                <p:fltVal val="0"/>
                                              </p:val>
                                            </p:tav>
                                            <p:tav tm="100000">
                                              <p:val>
                                                <p:strVal val="#ppt_h"/>
                                              </p:val>
                                            </p:tav>
                                          </p:tavLst>
                                        </p:anim>
                                        <p:animEffect transition="in" filter="fade">
                                          <p:cBhvr>
                                            <p:cTn id="110" dur="300"/>
                                            <p:tgtEl>
                                              <p:spTgt spid="4103"/>
                                            </p:tgtEl>
                                          </p:cBhvr>
                                        </p:animEffect>
                                      </p:childTnLst>
                                    </p:cTn>
                                  </p:par>
                                </p:childTnLst>
                              </p:cTn>
                            </p:par>
                            <p:par>
                              <p:cTn id="111" fill="hold">
                                <p:stCondLst>
                                  <p:cond delay="11450"/>
                                </p:stCondLst>
                                <p:childTnLst>
                                  <p:par>
                                    <p:cTn id="112" presetID="22" presetClass="entr" presetSubtype="4" fill="hold" grpId="0" nodeType="afterEffect">
                                      <p:stCondLst>
                                        <p:cond delay="0"/>
                                      </p:stCondLst>
                                      <p:childTnLst>
                                        <p:set>
                                          <p:cBhvr>
                                            <p:cTn id="113" dur="1" fill="hold">
                                              <p:stCondLst>
                                                <p:cond delay="0"/>
                                              </p:stCondLst>
                                            </p:cTn>
                                            <p:tgtEl>
                                              <p:spTgt spid="4097"/>
                                            </p:tgtEl>
                                            <p:attrNameLst>
                                              <p:attrName>style.visibility</p:attrName>
                                            </p:attrNameLst>
                                          </p:cBhvr>
                                          <p:to>
                                            <p:strVal val="visible"/>
                                          </p:to>
                                        </p:set>
                                        <p:animEffect transition="in" filter="wipe(down)">
                                          <p:cBhvr>
                                            <p:cTn id="114" dur="500"/>
                                            <p:tgtEl>
                                              <p:spTgt spid="4097"/>
                                            </p:tgtEl>
                                          </p:cBhvr>
                                        </p:animEffect>
                                      </p:childTnLst>
                                    </p:cTn>
                                  </p:par>
                                </p:childTnLst>
                              </p:cTn>
                            </p:par>
                            <p:par>
                              <p:cTn id="115" fill="hold">
                                <p:stCondLst>
                                  <p:cond delay="11950"/>
                                </p:stCondLst>
                                <p:childTnLst>
                                  <p:par>
                                    <p:cTn id="116" presetID="53" presetClass="entr" presetSubtype="16" fill="hold" grpId="0" nodeType="afterEffect">
                                      <p:stCondLst>
                                        <p:cond delay="0"/>
                                      </p:stCondLst>
                                      <p:childTnLst>
                                        <p:set>
                                          <p:cBhvr>
                                            <p:cTn id="117" dur="1" fill="hold">
                                              <p:stCondLst>
                                                <p:cond delay="0"/>
                                              </p:stCondLst>
                                            </p:cTn>
                                            <p:tgtEl>
                                              <p:spTgt spid="4102"/>
                                            </p:tgtEl>
                                            <p:attrNameLst>
                                              <p:attrName>style.visibility</p:attrName>
                                            </p:attrNameLst>
                                          </p:cBhvr>
                                          <p:to>
                                            <p:strVal val="visible"/>
                                          </p:to>
                                        </p:set>
                                        <p:anim calcmode="lin" valueType="num">
                                          <p:cBhvr>
                                            <p:cTn id="118" dur="300" fill="hold"/>
                                            <p:tgtEl>
                                              <p:spTgt spid="4102"/>
                                            </p:tgtEl>
                                            <p:attrNameLst>
                                              <p:attrName>ppt_w</p:attrName>
                                            </p:attrNameLst>
                                          </p:cBhvr>
                                          <p:tavLst>
                                            <p:tav tm="0">
                                              <p:val>
                                                <p:fltVal val="0"/>
                                              </p:val>
                                            </p:tav>
                                            <p:tav tm="100000">
                                              <p:val>
                                                <p:strVal val="#ppt_w"/>
                                              </p:val>
                                            </p:tav>
                                          </p:tavLst>
                                        </p:anim>
                                        <p:anim calcmode="lin" valueType="num">
                                          <p:cBhvr>
                                            <p:cTn id="119" dur="300" fill="hold"/>
                                            <p:tgtEl>
                                              <p:spTgt spid="4102"/>
                                            </p:tgtEl>
                                            <p:attrNameLst>
                                              <p:attrName>ppt_h</p:attrName>
                                            </p:attrNameLst>
                                          </p:cBhvr>
                                          <p:tavLst>
                                            <p:tav tm="0">
                                              <p:val>
                                                <p:fltVal val="0"/>
                                              </p:val>
                                            </p:tav>
                                            <p:tav tm="100000">
                                              <p:val>
                                                <p:strVal val="#ppt_h"/>
                                              </p:val>
                                            </p:tav>
                                          </p:tavLst>
                                        </p:anim>
                                        <p:animEffect transition="in" filter="fade">
                                          <p:cBhvr>
                                            <p:cTn id="120" dur="300"/>
                                            <p:tgtEl>
                                              <p:spTgt spid="4102"/>
                                            </p:tgtEl>
                                          </p:cBhvr>
                                        </p:animEffect>
                                      </p:childTnLst>
                                    </p:cTn>
                                  </p:par>
                                </p:childTnLst>
                              </p:cTn>
                            </p:par>
                            <p:par>
                              <p:cTn id="121" fill="hold">
                                <p:stCondLst>
                                  <p:cond delay="12250"/>
                                </p:stCondLst>
                                <p:childTnLst>
                                  <p:par>
                                    <p:cTn id="122" presetID="22" presetClass="entr" presetSubtype="8" fill="hold" grpId="0" nodeType="afterEffect">
                                      <p:stCondLst>
                                        <p:cond delay="200"/>
                                      </p:stCondLst>
                                      <p:childTnLst>
                                        <p:set>
                                          <p:cBhvr>
                                            <p:cTn id="123" dur="1" fill="hold">
                                              <p:stCondLst>
                                                <p:cond delay="0"/>
                                              </p:stCondLst>
                                            </p:cTn>
                                            <p:tgtEl>
                                              <p:spTgt spid="110"/>
                                            </p:tgtEl>
                                            <p:attrNameLst>
                                              <p:attrName>style.visibility</p:attrName>
                                            </p:attrNameLst>
                                          </p:cBhvr>
                                          <p:to>
                                            <p:strVal val="visible"/>
                                          </p:to>
                                        </p:set>
                                        <p:animEffect transition="in" filter="wipe(left)">
                                          <p:cBhvr>
                                            <p:cTn id="124" dur="500"/>
                                            <p:tgtEl>
                                              <p:spTgt spid="110"/>
                                            </p:tgtEl>
                                          </p:cBhvr>
                                        </p:animEffect>
                                      </p:childTnLst>
                                    </p:cTn>
                                  </p:par>
                                </p:childTnLst>
                              </p:cTn>
                            </p:par>
                            <p:par>
                              <p:cTn id="125" fill="hold">
                                <p:stCondLst>
                                  <p:cond delay="12950"/>
                                </p:stCondLst>
                                <p:childTnLst>
                                  <p:par>
                                    <p:cTn id="126" presetID="22" presetClass="entr" presetSubtype="4" fill="hold" grpId="0" nodeType="afterEffect">
                                      <p:stCondLst>
                                        <p:cond delay="0"/>
                                      </p:stCondLst>
                                      <p:childTnLst>
                                        <p:set>
                                          <p:cBhvr>
                                            <p:cTn id="127" dur="1" fill="hold">
                                              <p:stCondLst>
                                                <p:cond delay="0"/>
                                              </p:stCondLst>
                                            </p:cTn>
                                            <p:tgtEl>
                                              <p:spTgt spid="4096"/>
                                            </p:tgtEl>
                                            <p:attrNameLst>
                                              <p:attrName>style.visibility</p:attrName>
                                            </p:attrNameLst>
                                          </p:cBhvr>
                                          <p:to>
                                            <p:strVal val="visible"/>
                                          </p:to>
                                        </p:set>
                                        <p:animEffect transition="in" filter="wipe(down)">
                                          <p:cBhvr>
                                            <p:cTn id="128" dur="500"/>
                                            <p:tgtEl>
                                              <p:spTgt spid="4096"/>
                                            </p:tgtEl>
                                          </p:cBhvr>
                                        </p:animEffect>
                                      </p:childTnLst>
                                    </p:cTn>
                                  </p:par>
                                </p:childTnLst>
                              </p:cTn>
                            </p:par>
                            <p:par>
                              <p:cTn id="129" fill="hold">
                                <p:stCondLst>
                                  <p:cond delay="13450"/>
                                </p:stCondLst>
                                <p:childTnLst>
                                  <p:par>
                                    <p:cTn id="130" presetID="53" presetClass="entr" presetSubtype="16" fill="hold" grpId="0" nodeType="afterEffect">
                                      <p:stCondLst>
                                        <p:cond delay="0"/>
                                      </p:stCondLst>
                                      <p:childTnLst>
                                        <p:set>
                                          <p:cBhvr>
                                            <p:cTn id="131" dur="1" fill="hold">
                                              <p:stCondLst>
                                                <p:cond delay="0"/>
                                              </p:stCondLst>
                                            </p:cTn>
                                            <p:tgtEl>
                                              <p:spTgt spid="4101"/>
                                            </p:tgtEl>
                                            <p:attrNameLst>
                                              <p:attrName>style.visibility</p:attrName>
                                            </p:attrNameLst>
                                          </p:cBhvr>
                                          <p:to>
                                            <p:strVal val="visible"/>
                                          </p:to>
                                        </p:set>
                                        <p:anim calcmode="lin" valueType="num">
                                          <p:cBhvr>
                                            <p:cTn id="132" dur="300" fill="hold"/>
                                            <p:tgtEl>
                                              <p:spTgt spid="4101"/>
                                            </p:tgtEl>
                                            <p:attrNameLst>
                                              <p:attrName>ppt_w</p:attrName>
                                            </p:attrNameLst>
                                          </p:cBhvr>
                                          <p:tavLst>
                                            <p:tav tm="0">
                                              <p:val>
                                                <p:fltVal val="0"/>
                                              </p:val>
                                            </p:tav>
                                            <p:tav tm="100000">
                                              <p:val>
                                                <p:strVal val="#ppt_w"/>
                                              </p:val>
                                            </p:tav>
                                          </p:tavLst>
                                        </p:anim>
                                        <p:anim calcmode="lin" valueType="num">
                                          <p:cBhvr>
                                            <p:cTn id="133" dur="300" fill="hold"/>
                                            <p:tgtEl>
                                              <p:spTgt spid="4101"/>
                                            </p:tgtEl>
                                            <p:attrNameLst>
                                              <p:attrName>ppt_h</p:attrName>
                                            </p:attrNameLst>
                                          </p:cBhvr>
                                          <p:tavLst>
                                            <p:tav tm="0">
                                              <p:val>
                                                <p:fltVal val="0"/>
                                              </p:val>
                                            </p:tav>
                                            <p:tav tm="100000">
                                              <p:val>
                                                <p:strVal val="#ppt_h"/>
                                              </p:val>
                                            </p:tav>
                                          </p:tavLst>
                                        </p:anim>
                                        <p:animEffect transition="in" filter="fade">
                                          <p:cBhvr>
                                            <p:cTn id="134" dur="300"/>
                                            <p:tgtEl>
                                              <p:spTgt spid="4101"/>
                                            </p:tgtEl>
                                          </p:cBhvr>
                                        </p:animEffect>
                                      </p:childTnLst>
                                    </p:cTn>
                                  </p:par>
                                </p:childTnLst>
                              </p:cTn>
                            </p:par>
                            <p:par>
                              <p:cTn id="135" fill="hold">
                                <p:stCondLst>
                                  <p:cond delay="13750"/>
                                </p:stCondLst>
                                <p:childTnLst>
                                  <p:par>
                                    <p:cTn id="136" presetID="22" presetClass="entr" presetSubtype="4" fill="hold" grpId="0" nodeType="afterEffect">
                                      <p:stCondLst>
                                        <p:cond delay="0"/>
                                      </p:stCondLst>
                                      <p:childTnLst>
                                        <p:set>
                                          <p:cBhvr>
                                            <p:cTn id="137" dur="1" fill="hold">
                                              <p:stCondLst>
                                                <p:cond delay="0"/>
                                              </p:stCondLst>
                                            </p:cTn>
                                            <p:tgtEl>
                                              <p:spTgt spid="95"/>
                                            </p:tgtEl>
                                            <p:attrNameLst>
                                              <p:attrName>style.visibility</p:attrName>
                                            </p:attrNameLst>
                                          </p:cBhvr>
                                          <p:to>
                                            <p:strVal val="visible"/>
                                          </p:to>
                                        </p:set>
                                        <p:animEffect transition="in" filter="wipe(down)">
                                          <p:cBhvr>
                                            <p:cTn id="138" dur="500"/>
                                            <p:tgtEl>
                                              <p:spTgt spid="95"/>
                                            </p:tgtEl>
                                          </p:cBhvr>
                                        </p:animEffect>
                                      </p:childTnLst>
                                    </p:cTn>
                                  </p:par>
                                </p:childTnLst>
                              </p:cTn>
                            </p:par>
                            <p:par>
                              <p:cTn id="139" fill="hold">
                                <p:stCondLst>
                                  <p:cond delay="14250"/>
                                </p:stCondLst>
                                <p:childTnLst>
                                  <p:par>
                                    <p:cTn id="140" presetID="53" presetClass="entr" presetSubtype="16" fill="hold" grpId="0" nodeType="afterEffect">
                                      <p:stCondLst>
                                        <p:cond delay="0"/>
                                      </p:stCondLst>
                                      <p:childTnLst>
                                        <p:set>
                                          <p:cBhvr>
                                            <p:cTn id="141" dur="1" fill="hold">
                                              <p:stCondLst>
                                                <p:cond delay="0"/>
                                              </p:stCondLst>
                                            </p:cTn>
                                            <p:tgtEl>
                                              <p:spTgt spid="85"/>
                                            </p:tgtEl>
                                            <p:attrNameLst>
                                              <p:attrName>style.visibility</p:attrName>
                                            </p:attrNameLst>
                                          </p:cBhvr>
                                          <p:to>
                                            <p:strVal val="visible"/>
                                          </p:to>
                                        </p:set>
                                        <p:anim calcmode="lin" valueType="num">
                                          <p:cBhvr>
                                            <p:cTn id="142" dur="300" fill="hold"/>
                                            <p:tgtEl>
                                              <p:spTgt spid="85"/>
                                            </p:tgtEl>
                                            <p:attrNameLst>
                                              <p:attrName>ppt_w</p:attrName>
                                            </p:attrNameLst>
                                          </p:cBhvr>
                                          <p:tavLst>
                                            <p:tav tm="0">
                                              <p:val>
                                                <p:fltVal val="0"/>
                                              </p:val>
                                            </p:tav>
                                            <p:tav tm="100000">
                                              <p:val>
                                                <p:strVal val="#ppt_w"/>
                                              </p:val>
                                            </p:tav>
                                          </p:tavLst>
                                        </p:anim>
                                        <p:anim calcmode="lin" valueType="num">
                                          <p:cBhvr>
                                            <p:cTn id="143" dur="300" fill="hold"/>
                                            <p:tgtEl>
                                              <p:spTgt spid="85"/>
                                            </p:tgtEl>
                                            <p:attrNameLst>
                                              <p:attrName>ppt_h</p:attrName>
                                            </p:attrNameLst>
                                          </p:cBhvr>
                                          <p:tavLst>
                                            <p:tav tm="0">
                                              <p:val>
                                                <p:fltVal val="0"/>
                                              </p:val>
                                            </p:tav>
                                            <p:tav tm="100000">
                                              <p:val>
                                                <p:strVal val="#ppt_h"/>
                                              </p:val>
                                            </p:tav>
                                          </p:tavLst>
                                        </p:anim>
                                        <p:animEffect transition="in" filter="fade">
                                          <p:cBhvr>
                                            <p:cTn id="144" dur="300"/>
                                            <p:tgtEl>
                                              <p:spTgt spid="85"/>
                                            </p:tgtEl>
                                          </p:cBhvr>
                                        </p:animEffect>
                                      </p:childTnLst>
                                    </p:cTn>
                                  </p:par>
                                </p:childTnLst>
                              </p:cTn>
                            </p:par>
                            <p:par>
                              <p:cTn id="145" fill="hold">
                                <p:stCondLst>
                                  <p:cond delay="14550"/>
                                </p:stCondLst>
                                <p:childTnLst>
                                  <p:par>
                                    <p:cTn id="146" presetID="22" presetClass="entr" presetSubtype="8" fill="hold" grpId="0" nodeType="afterEffect">
                                      <p:stCondLst>
                                        <p:cond delay="200"/>
                                      </p:stCondLst>
                                      <p:childTnLst>
                                        <p:set>
                                          <p:cBhvr>
                                            <p:cTn id="147" dur="1" fill="hold">
                                              <p:stCondLst>
                                                <p:cond delay="0"/>
                                              </p:stCondLst>
                                            </p:cTn>
                                            <p:tgtEl>
                                              <p:spTgt spid="109"/>
                                            </p:tgtEl>
                                            <p:attrNameLst>
                                              <p:attrName>style.visibility</p:attrName>
                                            </p:attrNameLst>
                                          </p:cBhvr>
                                          <p:to>
                                            <p:strVal val="visible"/>
                                          </p:to>
                                        </p:set>
                                        <p:animEffect transition="in" filter="wipe(left)">
                                          <p:cBhvr>
                                            <p:cTn id="148" dur="500"/>
                                            <p:tgtEl>
                                              <p:spTgt spid="109"/>
                                            </p:tgtEl>
                                          </p:cBhvr>
                                        </p:animEffect>
                                      </p:childTnLst>
                                    </p:cTn>
                                  </p:par>
                                </p:childTnLst>
                              </p:cTn>
                            </p:par>
                            <p:par>
                              <p:cTn id="149" fill="hold">
                                <p:stCondLst>
                                  <p:cond delay="15250"/>
                                </p:stCondLst>
                                <p:childTnLst>
                                  <p:par>
                                    <p:cTn id="150" presetID="22" presetClass="entr" presetSubtype="4" fill="hold" grpId="0" nodeType="afterEffect">
                                      <p:stCondLst>
                                        <p:cond delay="0"/>
                                      </p:stCondLst>
                                      <p:childTnLst>
                                        <p:set>
                                          <p:cBhvr>
                                            <p:cTn id="151" dur="1" fill="hold">
                                              <p:stCondLst>
                                                <p:cond delay="0"/>
                                              </p:stCondLst>
                                            </p:cTn>
                                            <p:tgtEl>
                                              <p:spTgt spid="35"/>
                                            </p:tgtEl>
                                            <p:attrNameLst>
                                              <p:attrName>style.visibility</p:attrName>
                                            </p:attrNameLst>
                                          </p:cBhvr>
                                          <p:to>
                                            <p:strVal val="visible"/>
                                          </p:to>
                                        </p:set>
                                        <p:animEffect transition="in" filter="wipe(down)">
                                          <p:cBhvr>
                                            <p:cTn id="152" dur="500"/>
                                            <p:tgtEl>
                                              <p:spTgt spid="35"/>
                                            </p:tgtEl>
                                          </p:cBhvr>
                                        </p:animEffect>
                                      </p:childTnLst>
                                    </p:cTn>
                                  </p:par>
                                </p:childTnLst>
                              </p:cTn>
                            </p:par>
                            <p:par>
                              <p:cTn id="153" fill="hold">
                                <p:stCondLst>
                                  <p:cond delay="15750"/>
                                </p:stCondLst>
                                <p:childTnLst>
                                  <p:par>
                                    <p:cTn id="154" presetID="22" presetClass="entr" presetSubtype="2" fill="hold" grpId="0" nodeType="after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wipe(right)">
                                          <p:cBhvr>
                                            <p:cTn id="156" dur="500"/>
                                            <p:tgtEl>
                                              <p:spTgt spid="34"/>
                                            </p:tgtEl>
                                          </p:cBhvr>
                                        </p:animEffect>
                                      </p:childTnLst>
                                    </p:cTn>
                                  </p:par>
                                </p:childTnLst>
                              </p:cTn>
                            </p:par>
                            <p:par>
                              <p:cTn id="157" fill="hold">
                                <p:stCondLst>
                                  <p:cond delay="16250"/>
                                </p:stCondLst>
                                <p:childTnLst>
                                  <p:par>
                                    <p:cTn id="158" presetID="22" presetClass="entr" presetSubtype="4" fill="hold" grpId="0" nodeType="after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wipe(down)">
                                          <p:cBhvr>
                                            <p:cTn id="160" dur="500"/>
                                            <p:tgtEl>
                                              <p:spTgt spid="33"/>
                                            </p:tgtEl>
                                          </p:cBhvr>
                                        </p:animEffect>
                                      </p:childTnLst>
                                    </p:cTn>
                                  </p:par>
                                </p:childTnLst>
                              </p:cTn>
                            </p:par>
                            <p:par>
                              <p:cTn id="161" fill="hold">
                                <p:stCondLst>
                                  <p:cond delay="16750"/>
                                </p:stCondLst>
                                <p:childTnLst>
                                  <p:par>
                                    <p:cTn id="162" presetID="53" presetClass="entr" presetSubtype="16"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 calcmode="lin" valueType="num">
                                          <p:cBhvr>
                                            <p:cTn id="164" dur="300" fill="hold"/>
                                            <p:tgtEl>
                                              <p:spTgt spid="86"/>
                                            </p:tgtEl>
                                            <p:attrNameLst>
                                              <p:attrName>ppt_w</p:attrName>
                                            </p:attrNameLst>
                                          </p:cBhvr>
                                          <p:tavLst>
                                            <p:tav tm="0">
                                              <p:val>
                                                <p:fltVal val="0"/>
                                              </p:val>
                                            </p:tav>
                                            <p:tav tm="100000">
                                              <p:val>
                                                <p:strVal val="#ppt_w"/>
                                              </p:val>
                                            </p:tav>
                                          </p:tavLst>
                                        </p:anim>
                                        <p:anim calcmode="lin" valueType="num">
                                          <p:cBhvr>
                                            <p:cTn id="165" dur="300" fill="hold"/>
                                            <p:tgtEl>
                                              <p:spTgt spid="86"/>
                                            </p:tgtEl>
                                            <p:attrNameLst>
                                              <p:attrName>ppt_h</p:attrName>
                                            </p:attrNameLst>
                                          </p:cBhvr>
                                          <p:tavLst>
                                            <p:tav tm="0">
                                              <p:val>
                                                <p:fltVal val="0"/>
                                              </p:val>
                                            </p:tav>
                                            <p:tav tm="100000">
                                              <p:val>
                                                <p:strVal val="#ppt_h"/>
                                              </p:val>
                                            </p:tav>
                                          </p:tavLst>
                                        </p:anim>
                                        <p:animEffect transition="in" filter="fade">
                                          <p:cBhvr>
                                            <p:cTn id="166" dur="300"/>
                                            <p:tgtEl>
                                              <p:spTgt spid="86"/>
                                            </p:tgtEl>
                                          </p:cBhvr>
                                        </p:animEffect>
                                      </p:childTnLst>
                                    </p:cTn>
                                  </p:par>
                                </p:childTnLst>
                              </p:cTn>
                            </p:par>
                            <p:par>
                              <p:cTn id="167" fill="hold">
                                <p:stCondLst>
                                  <p:cond delay="17050"/>
                                </p:stCondLst>
                                <p:childTnLst>
                                  <p:par>
                                    <p:cTn id="168" presetID="22" presetClass="entr" presetSubtype="4" fill="hold" grpId="0" nodeType="afterEffect">
                                      <p:stCondLst>
                                        <p:cond delay="0"/>
                                      </p:stCondLst>
                                      <p:childTnLst>
                                        <p:set>
                                          <p:cBhvr>
                                            <p:cTn id="169" dur="1" fill="hold">
                                              <p:stCondLst>
                                                <p:cond delay="0"/>
                                              </p:stCondLst>
                                            </p:cTn>
                                            <p:tgtEl>
                                              <p:spTgt spid="32"/>
                                            </p:tgtEl>
                                            <p:attrNameLst>
                                              <p:attrName>style.visibility</p:attrName>
                                            </p:attrNameLst>
                                          </p:cBhvr>
                                          <p:to>
                                            <p:strVal val="visible"/>
                                          </p:to>
                                        </p:set>
                                        <p:animEffect transition="in" filter="wipe(down)">
                                          <p:cBhvr>
                                            <p:cTn id="170" dur="500"/>
                                            <p:tgtEl>
                                              <p:spTgt spid="32"/>
                                            </p:tgtEl>
                                          </p:cBhvr>
                                        </p:animEffect>
                                      </p:childTnLst>
                                    </p:cTn>
                                  </p:par>
                                </p:childTnLst>
                              </p:cTn>
                            </p:par>
                            <p:par>
                              <p:cTn id="171" fill="hold">
                                <p:stCondLst>
                                  <p:cond delay="17550"/>
                                </p:stCondLst>
                                <p:childTnLst>
                                  <p:par>
                                    <p:cTn id="172" presetID="53" presetClass="entr" presetSubtype="16" fill="hold" grpId="0" nodeType="afterEffect">
                                      <p:stCondLst>
                                        <p:cond delay="0"/>
                                      </p:stCondLst>
                                      <p:childTnLst>
                                        <p:set>
                                          <p:cBhvr>
                                            <p:cTn id="173" dur="1" fill="hold">
                                              <p:stCondLst>
                                                <p:cond delay="0"/>
                                              </p:stCondLst>
                                            </p:cTn>
                                            <p:tgtEl>
                                              <p:spTgt spid="87"/>
                                            </p:tgtEl>
                                            <p:attrNameLst>
                                              <p:attrName>style.visibility</p:attrName>
                                            </p:attrNameLst>
                                          </p:cBhvr>
                                          <p:to>
                                            <p:strVal val="visible"/>
                                          </p:to>
                                        </p:set>
                                        <p:anim calcmode="lin" valueType="num">
                                          <p:cBhvr>
                                            <p:cTn id="174" dur="300" fill="hold"/>
                                            <p:tgtEl>
                                              <p:spTgt spid="87"/>
                                            </p:tgtEl>
                                            <p:attrNameLst>
                                              <p:attrName>ppt_w</p:attrName>
                                            </p:attrNameLst>
                                          </p:cBhvr>
                                          <p:tavLst>
                                            <p:tav tm="0">
                                              <p:val>
                                                <p:fltVal val="0"/>
                                              </p:val>
                                            </p:tav>
                                            <p:tav tm="100000">
                                              <p:val>
                                                <p:strVal val="#ppt_w"/>
                                              </p:val>
                                            </p:tav>
                                          </p:tavLst>
                                        </p:anim>
                                        <p:anim calcmode="lin" valueType="num">
                                          <p:cBhvr>
                                            <p:cTn id="175" dur="300" fill="hold"/>
                                            <p:tgtEl>
                                              <p:spTgt spid="87"/>
                                            </p:tgtEl>
                                            <p:attrNameLst>
                                              <p:attrName>ppt_h</p:attrName>
                                            </p:attrNameLst>
                                          </p:cBhvr>
                                          <p:tavLst>
                                            <p:tav tm="0">
                                              <p:val>
                                                <p:fltVal val="0"/>
                                              </p:val>
                                            </p:tav>
                                            <p:tav tm="100000">
                                              <p:val>
                                                <p:strVal val="#ppt_h"/>
                                              </p:val>
                                            </p:tav>
                                          </p:tavLst>
                                        </p:anim>
                                        <p:animEffect transition="in" filter="fade">
                                          <p:cBhvr>
                                            <p:cTn id="176" dur="300"/>
                                            <p:tgtEl>
                                              <p:spTgt spid="87"/>
                                            </p:tgtEl>
                                          </p:cBhvr>
                                        </p:animEffect>
                                      </p:childTnLst>
                                    </p:cTn>
                                  </p:par>
                                </p:childTnLst>
                              </p:cTn>
                            </p:par>
                            <p:par>
                              <p:cTn id="177" fill="hold">
                                <p:stCondLst>
                                  <p:cond delay="17850"/>
                                </p:stCondLst>
                                <p:childTnLst>
                                  <p:par>
                                    <p:cTn id="178" presetID="22" presetClass="entr" presetSubtype="2" fill="hold" grpId="0" nodeType="afterEffect">
                                      <p:stCondLst>
                                        <p:cond delay="0"/>
                                      </p:stCondLst>
                                      <p:childTnLst>
                                        <p:set>
                                          <p:cBhvr>
                                            <p:cTn id="179" dur="1" fill="hold">
                                              <p:stCondLst>
                                                <p:cond delay="0"/>
                                              </p:stCondLst>
                                            </p:cTn>
                                            <p:tgtEl>
                                              <p:spTgt spid="112"/>
                                            </p:tgtEl>
                                            <p:attrNameLst>
                                              <p:attrName>style.visibility</p:attrName>
                                            </p:attrNameLst>
                                          </p:cBhvr>
                                          <p:to>
                                            <p:strVal val="visible"/>
                                          </p:to>
                                        </p:set>
                                        <p:animEffect transition="in" filter="wipe(right)">
                                          <p:cBhvr>
                                            <p:cTn id="180" dur="500"/>
                                            <p:tgtEl>
                                              <p:spTgt spid="112"/>
                                            </p:tgtEl>
                                          </p:cBhvr>
                                        </p:animEffect>
                                      </p:childTnLst>
                                    </p:cTn>
                                  </p:par>
                                </p:childTnLst>
                              </p:cTn>
                            </p:par>
                            <p:par>
                              <p:cTn id="181" fill="hold">
                                <p:stCondLst>
                                  <p:cond delay="18350"/>
                                </p:stCondLst>
                                <p:childTnLst>
                                  <p:par>
                                    <p:cTn id="182" presetID="53" presetClass="entr" presetSubtype="16" fill="hold" grpId="0" nodeType="afterEffect">
                                      <p:stCondLst>
                                        <p:cond delay="0"/>
                                      </p:stCondLst>
                                      <p:childTnLst>
                                        <p:set>
                                          <p:cBhvr>
                                            <p:cTn id="183" dur="1" fill="hold">
                                              <p:stCondLst>
                                                <p:cond delay="0"/>
                                              </p:stCondLst>
                                            </p:cTn>
                                            <p:tgtEl>
                                              <p:spTgt spid="88"/>
                                            </p:tgtEl>
                                            <p:attrNameLst>
                                              <p:attrName>style.visibility</p:attrName>
                                            </p:attrNameLst>
                                          </p:cBhvr>
                                          <p:to>
                                            <p:strVal val="visible"/>
                                          </p:to>
                                        </p:set>
                                        <p:anim calcmode="lin" valueType="num">
                                          <p:cBhvr>
                                            <p:cTn id="184" dur="300" fill="hold"/>
                                            <p:tgtEl>
                                              <p:spTgt spid="88"/>
                                            </p:tgtEl>
                                            <p:attrNameLst>
                                              <p:attrName>ppt_w</p:attrName>
                                            </p:attrNameLst>
                                          </p:cBhvr>
                                          <p:tavLst>
                                            <p:tav tm="0">
                                              <p:val>
                                                <p:fltVal val="0"/>
                                              </p:val>
                                            </p:tav>
                                            <p:tav tm="100000">
                                              <p:val>
                                                <p:strVal val="#ppt_w"/>
                                              </p:val>
                                            </p:tav>
                                          </p:tavLst>
                                        </p:anim>
                                        <p:anim calcmode="lin" valueType="num">
                                          <p:cBhvr>
                                            <p:cTn id="185" dur="300" fill="hold"/>
                                            <p:tgtEl>
                                              <p:spTgt spid="88"/>
                                            </p:tgtEl>
                                            <p:attrNameLst>
                                              <p:attrName>ppt_h</p:attrName>
                                            </p:attrNameLst>
                                          </p:cBhvr>
                                          <p:tavLst>
                                            <p:tav tm="0">
                                              <p:val>
                                                <p:fltVal val="0"/>
                                              </p:val>
                                            </p:tav>
                                            <p:tav tm="100000">
                                              <p:val>
                                                <p:strVal val="#ppt_h"/>
                                              </p:val>
                                            </p:tav>
                                          </p:tavLst>
                                        </p:anim>
                                        <p:animEffect transition="in" filter="fade">
                                          <p:cBhvr>
                                            <p:cTn id="186" dur="300"/>
                                            <p:tgtEl>
                                              <p:spTgt spid="88"/>
                                            </p:tgtEl>
                                          </p:cBhvr>
                                        </p:animEffect>
                                      </p:childTnLst>
                                    </p:cTn>
                                  </p:par>
                                </p:childTnLst>
                              </p:cTn>
                            </p:par>
                            <p:par>
                              <p:cTn id="187" fill="hold">
                                <p:stCondLst>
                                  <p:cond delay="18650"/>
                                </p:stCondLst>
                                <p:childTnLst>
                                  <p:par>
                                    <p:cTn id="188" presetID="22" presetClass="entr" presetSubtype="8" fill="hold" grpId="0" nodeType="afterEffect">
                                      <p:stCondLst>
                                        <p:cond delay="200"/>
                                      </p:stCondLst>
                                      <p:childTnLst>
                                        <p:set>
                                          <p:cBhvr>
                                            <p:cTn id="189" dur="1" fill="hold">
                                              <p:stCondLst>
                                                <p:cond delay="0"/>
                                              </p:stCondLst>
                                            </p:cTn>
                                            <p:tgtEl>
                                              <p:spTgt spid="113"/>
                                            </p:tgtEl>
                                            <p:attrNameLst>
                                              <p:attrName>style.visibility</p:attrName>
                                            </p:attrNameLst>
                                          </p:cBhvr>
                                          <p:to>
                                            <p:strVal val="visible"/>
                                          </p:to>
                                        </p:set>
                                        <p:animEffect transition="in" filter="wipe(left)">
                                          <p:cBhvr>
                                            <p:cTn id="190" dur="500"/>
                                            <p:tgtEl>
                                              <p:spTgt spid="113"/>
                                            </p:tgtEl>
                                          </p:cBhvr>
                                        </p:animEffect>
                                      </p:childTnLst>
                                    </p:cTn>
                                  </p:par>
                                </p:childTnLst>
                              </p:cTn>
                            </p:par>
                            <p:par>
                              <p:cTn id="191" fill="hold">
                                <p:stCondLst>
                                  <p:cond delay="19350"/>
                                </p:stCondLst>
                                <p:childTnLst>
                                  <p:par>
                                    <p:cTn id="192" presetID="22" presetClass="entr" presetSubtype="4" fill="hold" grpId="0" nodeType="afterEffect">
                                      <p:stCondLst>
                                        <p:cond delay="0"/>
                                      </p:stCondLst>
                                      <p:childTnLst>
                                        <p:set>
                                          <p:cBhvr>
                                            <p:cTn id="193" dur="1" fill="hold">
                                              <p:stCondLst>
                                                <p:cond delay="0"/>
                                              </p:stCondLst>
                                            </p:cTn>
                                            <p:tgtEl>
                                              <p:spTgt spid="28"/>
                                            </p:tgtEl>
                                            <p:attrNameLst>
                                              <p:attrName>style.visibility</p:attrName>
                                            </p:attrNameLst>
                                          </p:cBhvr>
                                          <p:to>
                                            <p:strVal val="visible"/>
                                          </p:to>
                                        </p:set>
                                        <p:animEffect transition="in" filter="wipe(down)">
                                          <p:cBhvr>
                                            <p:cTn id="194" dur="500"/>
                                            <p:tgtEl>
                                              <p:spTgt spid="28"/>
                                            </p:tgtEl>
                                          </p:cBhvr>
                                        </p:animEffect>
                                      </p:childTnLst>
                                    </p:cTn>
                                  </p:par>
                                </p:childTnLst>
                              </p:cTn>
                            </p:par>
                            <p:par>
                              <p:cTn id="195" fill="hold">
                                <p:stCondLst>
                                  <p:cond delay="19850"/>
                                </p:stCondLst>
                                <p:childTnLst>
                                  <p:par>
                                    <p:cTn id="196" presetID="53" presetClass="entr" presetSubtype="16" fill="hold" grpId="0" nodeType="afterEffect">
                                      <p:stCondLst>
                                        <p:cond delay="0"/>
                                      </p:stCondLst>
                                      <p:childTnLst>
                                        <p:set>
                                          <p:cBhvr>
                                            <p:cTn id="197" dur="1" fill="hold">
                                              <p:stCondLst>
                                                <p:cond delay="0"/>
                                              </p:stCondLst>
                                            </p:cTn>
                                            <p:tgtEl>
                                              <p:spTgt spid="79"/>
                                            </p:tgtEl>
                                            <p:attrNameLst>
                                              <p:attrName>style.visibility</p:attrName>
                                            </p:attrNameLst>
                                          </p:cBhvr>
                                          <p:to>
                                            <p:strVal val="visible"/>
                                          </p:to>
                                        </p:set>
                                        <p:anim calcmode="lin" valueType="num">
                                          <p:cBhvr>
                                            <p:cTn id="198" dur="300" fill="hold"/>
                                            <p:tgtEl>
                                              <p:spTgt spid="79"/>
                                            </p:tgtEl>
                                            <p:attrNameLst>
                                              <p:attrName>ppt_w</p:attrName>
                                            </p:attrNameLst>
                                          </p:cBhvr>
                                          <p:tavLst>
                                            <p:tav tm="0">
                                              <p:val>
                                                <p:fltVal val="0"/>
                                              </p:val>
                                            </p:tav>
                                            <p:tav tm="100000">
                                              <p:val>
                                                <p:strVal val="#ppt_w"/>
                                              </p:val>
                                            </p:tav>
                                          </p:tavLst>
                                        </p:anim>
                                        <p:anim calcmode="lin" valueType="num">
                                          <p:cBhvr>
                                            <p:cTn id="199" dur="300" fill="hold"/>
                                            <p:tgtEl>
                                              <p:spTgt spid="79"/>
                                            </p:tgtEl>
                                            <p:attrNameLst>
                                              <p:attrName>ppt_h</p:attrName>
                                            </p:attrNameLst>
                                          </p:cBhvr>
                                          <p:tavLst>
                                            <p:tav tm="0">
                                              <p:val>
                                                <p:fltVal val="0"/>
                                              </p:val>
                                            </p:tav>
                                            <p:tav tm="100000">
                                              <p:val>
                                                <p:strVal val="#ppt_h"/>
                                              </p:val>
                                            </p:tav>
                                          </p:tavLst>
                                        </p:anim>
                                        <p:animEffect transition="in" filter="fade">
                                          <p:cBhvr>
                                            <p:cTn id="200" dur="300"/>
                                            <p:tgtEl>
                                              <p:spTgt spid="79"/>
                                            </p:tgtEl>
                                          </p:cBhvr>
                                        </p:animEffect>
                                      </p:childTnLst>
                                    </p:cTn>
                                  </p:par>
                                </p:childTnLst>
                              </p:cTn>
                            </p:par>
                            <p:par>
                              <p:cTn id="201" fill="hold">
                                <p:stCondLst>
                                  <p:cond delay="20150"/>
                                </p:stCondLst>
                                <p:childTnLst>
                                  <p:par>
                                    <p:cTn id="202" presetID="22" presetClass="entr" presetSubtype="8" fill="hold" grpId="0" nodeType="afterEffect">
                                      <p:stCondLst>
                                        <p:cond delay="200"/>
                                      </p:stCondLst>
                                      <p:childTnLst>
                                        <p:set>
                                          <p:cBhvr>
                                            <p:cTn id="203" dur="1" fill="hold">
                                              <p:stCondLst>
                                                <p:cond delay="0"/>
                                              </p:stCondLst>
                                            </p:cTn>
                                            <p:tgtEl>
                                              <p:spTgt spid="114"/>
                                            </p:tgtEl>
                                            <p:attrNameLst>
                                              <p:attrName>style.visibility</p:attrName>
                                            </p:attrNameLst>
                                          </p:cBhvr>
                                          <p:to>
                                            <p:strVal val="visible"/>
                                          </p:to>
                                        </p:set>
                                        <p:animEffect transition="in" filter="wipe(left)">
                                          <p:cBhvr>
                                            <p:cTn id="20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28" grpId="0" animBg="1"/>
          <p:bldP spid="32" grpId="0" animBg="1"/>
          <p:bldP spid="33" grpId="0" animBg="1"/>
          <p:bldP spid="34" grpId="0" animBg="1"/>
          <p:bldP spid="35" grpId="0" animBg="1"/>
          <p:bldP spid="37" grpId="0" animBg="1"/>
          <p:bldP spid="66" grpId="0" animBg="1"/>
          <p:bldP spid="74" grpId="0" animBg="1"/>
          <p:bldP spid="75"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5" grpId="0" animBg="1"/>
          <p:bldP spid="4096" grpId="0" animBg="1"/>
          <p:bldP spid="4097" grpId="0" animBg="1"/>
          <p:bldP spid="4099" grpId="0" animBg="1"/>
          <p:bldP spid="4100" grpId="0" animBg="1"/>
          <p:bldP spid="4101" grpId="0" animBg="1"/>
          <p:bldP spid="4102" grpId="0" animBg="1"/>
          <p:bldP spid="4103" grpId="0" animBg="1"/>
          <p:bldP spid="4104" grpId="0" animBg="1"/>
          <p:bldP spid="107" grpId="0" animBg="1"/>
          <p:bldP spid="108" grpId="0" animBg="1"/>
          <p:bldP spid="109" grpId="0" animBg="1"/>
          <p:bldP spid="110" grpId="0" animBg="1"/>
          <p:bldP spid="111" grpId="0" animBg="1"/>
          <p:bldP spid="112" grpId="0" animBg="1"/>
          <p:bldP spid="113" grpId="0" animBg="1"/>
          <p:bldP spid="114" grpId="0" animBg="1"/>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16" presetClass="entr" presetSubtype="37"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barn(outVertical)">
                                          <p:cBhvr>
                                            <p:cTn id="19" dur="500"/>
                                            <p:tgtEl>
                                              <p:spTgt spid="4"/>
                                            </p:tgtEl>
                                          </p:cBhvr>
                                        </p:animEffect>
                                      </p:childTnLst>
                                    </p:cTn>
                                  </p:par>
                                </p:childTnLst>
                              </p:cTn>
                            </p:par>
                            <p:par>
                              <p:cTn id="20" fill="hold">
                                <p:stCondLst>
                                  <p:cond delay="1450"/>
                                </p:stCondLst>
                                <p:childTnLst>
                                  <p:par>
                                    <p:cTn id="21" presetID="1" presetClass="entr" presetSubtype="0" fill="hold" nodeType="afterEffect">
                                      <p:stCondLst>
                                        <p:cond delay="0"/>
                                      </p:stCondLst>
                                      <p:childTnLst>
                                        <p:set>
                                          <p:cBhvr>
                                            <p:cTn id="22" dur="1" fill="hold">
                                              <p:stCondLst>
                                                <p:cond delay="0"/>
                                              </p:stCondLst>
                                            </p:cTn>
                                            <p:tgtEl>
                                              <p:spTgt spid="44"/>
                                            </p:tgtEl>
                                            <p:attrNameLst>
                                              <p:attrName>style.visibility</p:attrName>
                                            </p:attrNameLst>
                                          </p:cBhvr>
                                          <p:to>
                                            <p:strVal val="visible"/>
                                          </p:to>
                                        </p:set>
                                      </p:childTnLst>
                                    </p:cTn>
                                  </p:par>
                                  <p:par>
                                    <p:cTn id="23" presetID="43" presetClass="path" presetSubtype="0" accel="50000" decel="50000" fill="hold" nodeType="withEffect">
                                      <p:stCondLst>
                                        <p:cond delay="0"/>
                                      </p:stCondLst>
                                      <p:childTnLst>
                                        <p:animMotion origin="layout" path="M -0.25003 0.25 C -0.21412 0.23588 -0.12879 0.23495 -0.08755 0.18426 C -0.04618 0.13356 -0.0294 0.1199 0.00417 0.03935 " pathEditMode="relative" rAng="0" ptsTypes="fsf">
                                          <p:cBhvr>
                                            <p:cTn id="24" dur="2000" fill="hold"/>
                                            <p:tgtEl>
                                              <p:spTgt spid="44"/>
                                            </p:tgtEl>
                                            <p:attrNameLst>
                                              <p:attrName>ppt_x</p:attrName>
                                              <p:attrName>ppt_y</p:attrName>
                                            </p:attrNameLst>
                                          </p:cBhvr>
                                          <p:rCtr x="12710" y="-10532"/>
                                        </p:animMotion>
                                      </p:childTnLst>
                                    </p:cTn>
                                  </p:par>
                                </p:childTnLst>
                              </p:cTn>
                            </p:par>
                            <p:par>
                              <p:cTn id="25" fill="hold">
                                <p:stCondLst>
                                  <p:cond delay="3450"/>
                                </p:stCondLst>
                                <p:childTnLst>
                                  <p:par>
                                    <p:cTn id="26" presetID="53" presetClass="entr" presetSubtype="16" fill="hold" grpId="0" nodeType="afterEffect">
                                      <p:stCondLst>
                                        <p:cond delay="0"/>
                                      </p:stCondLst>
                                      <p:childTnLst>
                                        <p:set>
                                          <p:cBhvr>
                                            <p:cTn id="27" dur="1" fill="hold">
                                              <p:stCondLst>
                                                <p:cond delay="0"/>
                                              </p:stCondLst>
                                            </p:cTn>
                                            <p:tgtEl>
                                              <p:spTgt spid="80"/>
                                            </p:tgtEl>
                                            <p:attrNameLst>
                                              <p:attrName>style.visibility</p:attrName>
                                            </p:attrNameLst>
                                          </p:cBhvr>
                                          <p:to>
                                            <p:strVal val="visible"/>
                                          </p:to>
                                        </p:set>
                                        <p:anim calcmode="lin" valueType="num">
                                          <p:cBhvr>
                                            <p:cTn id="28" dur="300" fill="hold"/>
                                            <p:tgtEl>
                                              <p:spTgt spid="80"/>
                                            </p:tgtEl>
                                            <p:attrNameLst>
                                              <p:attrName>ppt_w</p:attrName>
                                            </p:attrNameLst>
                                          </p:cBhvr>
                                          <p:tavLst>
                                            <p:tav tm="0">
                                              <p:val>
                                                <p:fltVal val="0"/>
                                              </p:val>
                                            </p:tav>
                                            <p:tav tm="100000">
                                              <p:val>
                                                <p:strVal val="#ppt_w"/>
                                              </p:val>
                                            </p:tav>
                                          </p:tavLst>
                                        </p:anim>
                                        <p:anim calcmode="lin" valueType="num">
                                          <p:cBhvr>
                                            <p:cTn id="29" dur="300" fill="hold"/>
                                            <p:tgtEl>
                                              <p:spTgt spid="80"/>
                                            </p:tgtEl>
                                            <p:attrNameLst>
                                              <p:attrName>ppt_h</p:attrName>
                                            </p:attrNameLst>
                                          </p:cBhvr>
                                          <p:tavLst>
                                            <p:tav tm="0">
                                              <p:val>
                                                <p:fltVal val="0"/>
                                              </p:val>
                                            </p:tav>
                                            <p:tav tm="100000">
                                              <p:val>
                                                <p:strVal val="#ppt_h"/>
                                              </p:val>
                                            </p:tav>
                                          </p:tavLst>
                                        </p:anim>
                                        <p:animEffect transition="in" filter="fade">
                                          <p:cBhvr>
                                            <p:cTn id="30" dur="300"/>
                                            <p:tgtEl>
                                              <p:spTgt spid="80"/>
                                            </p:tgtEl>
                                          </p:cBhvr>
                                        </p:animEffect>
                                      </p:childTnLst>
                                    </p:cTn>
                                  </p:par>
                                </p:childTnLst>
                              </p:cTn>
                            </p:par>
                            <p:par>
                              <p:cTn id="31" fill="hold">
                                <p:stCondLst>
                                  <p:cond delay="3750"/>
                                </p:stCondLst>
                                <p:childTnLst>
                                  <p:par>
                                    <p:cTn id="32" presetID="22" presetClass="entr" presetSubtype="2" fill="hold" grpId="0" nodeType="afterEffect">
                                      <p:stCondLst>
                                        <p:cond delay="200"/>
                                      </p:stCondLst>
                                      <p:childTnLst>
                                        <p:set>
                                          <p:cBhvr>
                                            <p:cTn id="33" dur="1" fill="hold">
                                              <p:stCondLst>
                                                <p:cond delay="0"/>
                                              </p:stCondLst>
                                            </p:cTn>
                                            <p:tgtEl>
                                              <p:spTgt spid="89"/>
                                            </p:tgtEl>
                                            <p:attrNameLst>
                                              <p:attrName>style.visibility</p:attrName>
                                            </p:attrNameLst>
                                          </p:cBhvr>
                                          <p:to>
                                            <p:strVal val="visible"/>
                                          </p:to>
                                        </p:set>
                                        <p:animEffect transition="in" filter="wipe(right)">
                                          <p:cBhvr>
                                            <p:cTn id="34" dur="500"/>
                                            <p:tgtEl>
                                              <p:spTgt spid="89"/>
                                            </p:tgtEl>
                                          </p:cBhvr>
                                        </p:animEffect>
                                      </p:childTnLst>
                                    </p:cTn>
                                  </p:par>
                                </p:childTnLst>
                              </p:cTn>
                            </p:par>
                            <p:par>
                              <p:cTn id="35" fill="hold">
                                <p:stCondLst>
                                  <p:cond delay="4450"/>
                                </p:stCondLst>
                                <p:childTnLst>
                                  <p:par>
                                    <p:cTn id="36" presetID="22" presetClass="entr" presetSubtype="4" fill="hold" grpId="0" nodeType="afterEffect">
                                      <p:stCondLst>
                                        <p:cond delay="0"/>
                                      </p:stCondLst>
                                      <p:childTnLst>
                                        <p:set>
                                          <p:cBhvr>
                                            <p:cTn id="37" dur="1" fill="hold">
                                              <p:stCondLst>
                                                <p:cond delay="0"/>
                                              </p:stCondLst>
                                            </p:cTn>
                                            <p:tgtEl>
                                              <p:spTgt spid="78"/>
                                            </p:tgtEl>
                                            <p:attrNameLst>
                                              <p:attrName>style.visibility</p:attrName>
                                            </p:attrNameLst>
                                          </p:cBhvr>
                                          <p:to>
                                            <p:strVal val="visible"/>
                                          </p:to>
                                        </p:set>
                                        <p:animEffect transition="in" filter="wipe(down)">
                                          <p:cBhvr>
                                            <p:cTn id="38" dur="500"/>
                                            <p:tgtEl>
                                              <p:spTgt spid="78"/>
                                            </p:tgtEl>
                                          </p:cBhvr>
                                        </p:animEffect>
                                      </p:childTnLst>
                                    </p:cTn>
                                  </p:par>
                                </p:childTnLst>
                              </p:cTn>
                            </p:par>
                            <p:par>
                              <p:cTn id="39" fill="hold">
                                <p:stCondLst>
                                  <p:cond delay="4950"/>
                                </p:stCondLst>
                                <p:childTnLst>
                                  <p:par>
                                    <p:cTn id="40" presetID="53" presetClass="entr" presetSubtype="16" fill="hold" grpId="0" nodeType="afterEffect">
                                      <p:stCondLst>
                                        <p:cond delay="0"/>
                                      </p:stCondLst>
                                      <p:childTnLst>
                                        <p:set>
                                          <p:cBhvr>
                                            <p:cTn id="41" dur="1" fill="hold">
                                              <p:stCondLst>
                                                <p:cond delay="0"/>
                                              </p:stCondLst>
                                            </p:cTn>
                                            <p:tgtEl>
                                              <p:spTgt spid="81"/>
                                            </p:tgtEl>
                                            <p:attrNameLst>
                                              <p:attrName>style.visibility</p:attrName>
                                            </p:attrNameLst>
                                          </p:cBhvr>
                                          <p:to>
                                            <p:strVal val="visible"/>
                                          </p:to>
                                        </p:set>
                                        <p:anim calcmode="lin" valueType="num">
                                          <p:cBhvr>
                                            <p:cTn id="42" dur="300" fill="hold"/>
                                            <p:tgtEl>
                                              <p:spTgt spid="81"/>
                                            </p:tgtEl>
                                            <p:attrNameLst>
                                              <p:attrName>ppt_w</p:attrName>
                                            </p:attrNameLst>
                                          </p:cBhvr>
                                          <p:tavLst>
                                            <p:tav tm="0">
                                              <p:val>
                                                <p:fltVal val="0"/>
                                              </p:val>
                                            </p:tav>
                                            <p:tav tm="100000">
                                              <p:val>
                                                <p:strVal val="#ppt_w"/>
                                              </p:val>
                                            </p:tav>
                                          </p:tavLst>
                                        </p:anim>
                                        <p:anim calcmode="lin" valueType="num">
                                          <p:cBhvr>
                                            <p:cTn id="43" dur="300" fill="hold"/>
                                            <p:tgtEl>
                                              <p:spTgt spid="81"/>
                                            </p:tgtEl>
                                            <p:attrNameLst>
                                              <p:attrName>ppt_h</p:attrName>
                                            </p:attrNameLst>
                                          </p:cBhvr>
                                          <p:tavLst>
                                            <p:tav tm="0">
                                              <p:val>
                                                <p:fltVal val="0"/>
                                              </p:val>
                                            </p:tav>
                                            <p:tav tm="100000">
                                              <p:val>
                                                <p:strVal val="#ppt_h"/>
                                              </p:val>
                                            </p:tav>
                                          </p:tavLst>
                                        </p:anim>
                                        <p:animEffect transition="in" filter="fade">
                                          <p:cBhvr>
                                            <p:cTn id="44" dur="300"/>
                                            <p:tgtEl>
                                              <p:spTgt spid="81"/>
                                            </p:tgtEl>
                                          </p:cBhvr>
                                        </p:animEffect>
                                      </p:childTnLst>
                                    </p:cTn>
                                  </p:par>
                                </p:childTnLst>
                              </p:cTn>
                            </p:par>
                            <p:par>
                              <p:cTn id="45" fill="hold">
                                <p:stCondLst>
                                  <p:cond delay="5250"/>
                                </p:stCondLst>
                                <p:childTnLst>
                                  <p:par>
                                    <p:cTn id="46" presetID="22" presetClass="entr" presetSubtype="2" fill="hold" grpId="0" nodeType="afterEffect">
                                      <p:stCondLst>
                                        <p:cond delay="0"/>
                                      </p:stCondLst>
                                      <p:childTnLst>
                                        <p:set>
                                          <p:cBhvr>
                                            <p:cTn id="47" dur="1" fill="hold">
                                              <p:stCondLst>
                                                <p:cond delay="0"/>
                                              </p:stCondLst>
                                            </p:cTn>
                                            <p:tgtEl>
                                              <p:spTgt spid="107"/>
                                            </p:tgtEl>
                                            <p:attrNameLst>
                                              <p:attrName>style.visibility</p:attrName>
                                            </p:attrNameLst>
                                          </p:cBhvr>
                                          <p:to>
                                            <p:strVal val="visible"/>
                                          </p:to>
                                        </p:set>
                                        <p:animEffect transition="in" filter="wipe(right)">
                                          <p:cBhvr>
                                            <p:cTn id="48" dur="500"/>
                                            <p:tgtEl>
                                              <p:spTgt spid="107"/>
                                            </p:tgtEl>
                                          </p:cBhvr>
                                        </p:animEffect>
                                      </p:childTnLst>
                                    </p:cTn>
                                  </p:par>
                                </p:childTnLst>
                              </p:cTn>
                            </p:par>
                            <p:par>
                              <p:cTn id="49" fill="hold">
                                <p:stCondLst>
                                  <p:cond delay="5750"/>
                                </p:stCondLst>
                                <p:childTnLst>
                                  <p:par>
                                    <p:cTn id="50" presetID="22" presetClass="entr" presetSubtype="4" fill="hold" grpId="0" nodeType="afterEffect">
                                      <p:stCondLst>
                                        <p:cond delay="0"/>
                                      </p:stCondLst>
                                      <p:childTnLst>
                                        <p:set>
                                          <p:cBhvr>
                                            <p:cTn id="51" dur="1" fill="hold">
                                              <p:stCondLst>
                                                <p:cond delay="0"/>
                                              </p:stCondLst>
                                            </p:cTn>
                                            <p:tgtEl>
                                              <p:spTgt spid="75"/>
                                            </p:tgtEl>
                                            <p:attrNameLst>
                                              <p:attrName>style.visibility</p:attrName>
                                            </p:attrNameLst>
                                          </p:cBhvr>
                                          <p:to>
                                            <p:strVal val="visible"/>
                                          </p:to>
                                        </p:set>
                                        <p:animEffect transition="in" filter="wipe(down)">
                                          <p:cBhvr>
                                            <p:cTn id="52" dur="500"/>
                                            <p:tgtEl>
                                              <p:spTgt spid="75"/>
                                            </p:tgtEl>
                                          </p:cBhvr>
                                        </p:animEffect>
                                      </p:childTnLst>
                                    </p:cTn>
                                  </p:par>
                                </p:childTnLst>
                              </p:cTn>
                            </p:par>
                            <p:par>
                              <p:cTn id="53" fill="hold">
                                <p:stCondLst>
                                  <p:cond delay="6250"/>
                                </p:stCondLst>
                                <p:childTnLst>
                                  <p:par>
                                    <p:cTn id="54" presetID="53" presetClass="entr" presetSubtype="16" fill="hold" grpId="0" nodeType="afterEffect">
                                      <p:stCondLst>
                                        <p:cond delay="0"/>
                                      </p:stCondLst>
                                      <p:childTnLst>
                                        <p:set>
                                          <p:cBhvr>
                                            <p:cTn id="55" dur="1" fill="hold">
                                              <p:stCondLst>
                                                <p:cond delay="0"/>
                                              </p:stCondLst>
                                            </p:cTn>
                                            <p:tgtEl>
                                              <p:spTgt spid="82"/>
                                            </p:tgtEl>
                                            <p:attrNameLst>
                                              <p:attrName>style.visibility</p:attrName>
                                            </p:attrNameLst>
                                          </p:cBhvr>
                                          <p:to>
                                            <p:strVal val="visible"/>
                                          </p:to>
                                        </p:set>
                                        <p:anim calcmode="lin" valueType="num">
                                          <p:cBhvr>
                                            <p:cTn id="56" dur="300" fill="hold"/>
                                            <p:tgtEl>
                                              <p:spTgt spid="82"/>
                                            </p:tgtEl>
                                            <p:attrNameLst>
                                              <p:attrName>ppt_w</p:attrName>
                                            </p:attrNameLst>
                                          </p:cBhvr>
                                          <p:tavLst>
                                            <p:tav tm="0">
                                              <p:val>
                                                <p:fltVal val="0"/>
                                              </p:val>
                                            </p:tav>
                                            <p:tav tm="100000">
                                              <p:val>
                                                <p:strVal val="#ppt_w"/>
                                              </p:val>
                                            </p:tav>
                                          </p:tavLst>
                                        </p:anim>
                                        <p:anim calcmode="lin" valueType="num">
                                          <p:cBhvr>
                                            <p:cTn id="57" dur="300" fill="hold"/>
                                            <p:tgtEl>
                                              <p:spTgt spid="82"/>
                                            </p:tgtEl>
                                            <p:attrNameLst>
                                              <p:attrName>ppt_h</p:attrName>
                                            </p:attrNameLst>
                                          </p:cBhvr>
                                          <p:tavLst>
                                            <p:tav tm="0">
                                              <p:val>
                                                <p:fltVal val="0"/>
                                              </p:val>
                                            </p:tav>
                                            <p:tav tm="100000">
                                              <p:val>
                                                <p:strVal val="#ppt_h"/>
                                              </p:val>
                                            </p:tav>
                                          </p:tavLst>
                                        </p:anim>
                                        <p:animEffect transition="in" filter="fade">
                                          <p:cBhvr>
                                            <p:cTn id="58" dur="300"/>
                                            <p:tgtEl>
                                              <p:spTgt spid="82"/>
                                            </p:tgtEl>
                                          </p:cBhvr>
                                        </p:animEffect>
                                      </p:childTnLst>
                                    </p:cTn>
                                  </p:par>
                                </p:childTnLst>
                              </p:cTn>
                            </p:par>
                            <p:par>
                              <p:cTn id="59" fill="hold">
                                <p:stCondLst>
                                  <p:cond delay="6550"/>
                                </p:stCondLst>
                                <p:childTnLst>
                                  <p:par>
                                    <p:cTn id="60" presetID="22" presetClass="entr" presetSubtype="4" fill="hold" grpId="0" nodeType="afterEffect">
                                      <p:stCondLst>
                                        <p:cond delay="0"/>
                                      </p:stCondLst>
                                      <p:childTnLst>
                                        <p:set>
                                          <p:cBhvr>
                                            <p:cTn id="61" dur="1" fill="hold">
                                              <p:stCondLst>
                                                <p:cond delay="0"/>
                                              </p:stCondLst>
                                            </p:cTn>
                                            <p:tgtEl>
                                              <p:spTgt spid="74"/>
                                            </p:tgtEl>
                                            <p:attrNameLst>
                                              <p:attrName>style.visibility</p:attrName>
                                            </p:attrNameLst>
                                          </p:cBhvr>
                                          <p:to>
                                            <p:strVal val="visible"/>
                                          </p:to>
                                        </p:set>
                                        <p:animEffect transition="in" filter="wipe(down)">
                                          <p:cBhvr>
                                            <p:cTn id="62" dur="500"/>
                                            <p:tgtEl>
                                              <p:spTgt spid="74"/>
                                            </p:tgtEl>
                                          </p:cBhvr>
                                        </p:animEffect>
                                      </p:childTnLst>
                                    </p:cTn>
                                  </p:par>
                                </p:childTnLst>
                              </p:cTn>
                            </p:par>
                            <p:par>
                              <p:cTn id="63" fill="hold">
                                <p:stCondLst>
                                  <p:cond delay="7050"/>
                                </p:stCondLst>
                                <p:childTnLst>
                                  <p:par>
                                    <p:cTn id="64" presetID="53" presetClass="entr" presetSubtype="16" fill="hold" grpId="0" nodeType="afterEffect">
                                      <p:stCondLst>
                                        <p:cond delay="0"/>
                                      </p:stCondLst>
                                      <p:childTnLst>
                                        <p:set>
                                          <p:cBhvr>
                                            <p:cTn id="65" dur="1" fill="hold">
                                              <p:stCondLst>
                                                <p:cond delay="0"/>
                                              </p:stCondLst>
                                            </p:cTn>
                                            <p:tgtEl>
                                              <p:spTgt spid="83"/>
                                            </p:tgtEl>
                                            <p:attrNameLst>
                                              <p:attrName>style.visibility</p:attrName>
                                            </p:attrNameLst>
                                          </p:cBhvr>
                                          <p:to>
                                            <p:strVal val="visible"/>
                                          </p:to>
                                        </p:set>
                                        <p:anim calcmode="lin" valueType="num">
                                          <p:cBhvr>
                                            <p:cTn id="66" dur="300" fill="hold"/>
                                            <p:tgtEl>
                                              <p:spTgt spid="83"/>
                                            </p:tgtEl>
                                            <p:attrNameLst>
                                              <p:attrName>ppt_w</p:attrName>
                                            </p:attrNameLst>
                                          </p:cBhvr>
                                          <p:tavLst>
                                            <p:tav tm="0">
                                              <p:val>
                                                <p:fltVal val="0"/>
                                              </p:val>
                                            </p:tav>
                                            <p:tav tm="100000">
                                              <p:val>
                                                <p:strVal val="#ppt_w"/>
                                              </p:val>
                                            </p:tav>
                                          </p:tavLst>
                                        </p:anim>
                                        <p:anim calcmode="lin" valueType="num">
                                          <p:cBhvr>
                                            <p:cTn id="67" dur="300" fill="hold"/>
                                            <p:tgtEl>
                                              <p:spTgt spid="83"/>
                                            </p:tgtEl>
                                            <p:attrNameLst>
                                              <p:attrName>ppt_h</p:attrName>
                                            </p:attrNameLst>
                                          </p:cBhvr>
                                          <p:tavLst>
                                            <p:tav tm="0">
                                              <p:val>
                                                <p:fltVal val="0"/>
                                              </p:val>
                                            </p:tav>
                                            <p:tav tm="100000">
                                              <p:val>
                                                <p:strVal val="#ppt_h"/>
                                              </p:val>
                                            </p:tav>
                                          </p:tavLst>
                                        </p:anim>
                                        <p:animEffect transition="in" filter="fade">
                                          <p:cBhvr>
                                            <p:cTn id="68" dur="300"/>
                                            <p:tgtEl>
                                              <p:spTgt spid="83"/>
                                            </p:tgtEl>
                                          </p:cBhvr>
                                        </p:animEffect>
                                      </p:childTnLst>
                                    </p:cTn>
                                  </p:par>
                                </p:childTnLst>
                              </p:cTn>
                            </p:par>
                            <p:par>
                              <p:cTn id="69" fill="hold">
                                <p:stCondLst>
                                  <p:cond delay="7350"/>
                                </p:stCondLst>
                                <p:childTnLst>
                                  <p:par>
                                    <p:cTn id="70" presetID="22" presetClass="entr" presetSubtype="2" fill="hold" grpId="0" nodeType="afterEffect">
                                      <p:stCondLst>
                                        <p:cond delay="0"/>
                                      </p:stCondLst>
                                      <p:childTnLst>
                                        <p:set>
                                          <p:cBhvr>
                                            <p:cTn id="71" dur="1" fill="hold">
                                              <p:stCondLst>
                                                <p:cond delay="0"/>
                                              </p:stCondLst>
                                            </p:cTn>
                                            <p:tgtEl>
                                              <p:spTgt spid="108"/>
                                            </p:tgtEl>
                                            <p:attrNameLst>
                                              <p:attrName>style.visibility</p:attrName>
                                            </p:attrNameLst>
                                          </p:cBhvr>
                                          <p:to>
                                            <p:strVal val="visible"/>
                                          </p:to>
                                        </p:set>
                                        <p:animEffect transition="in" filter="wipe(right)">
                                          <p:cBhvr>
                                            <p:cTn id="72" dur="500"/>
                                            <p:tgtEl>
                                              <p:spTgt spid="108"/>
                                            </p:tgtEl>
                                          </p:cBhvr>
                                        </p:animEffect>
                                      </p:childTnLst>
                                    </p:cTn>
                                  </p:par>
                                </p:childTnLst>
                              </p:cTn>
                            </p:par>
                            <p:par>
                              <p:cTn id="73" fill="hold">
                                <p:stCondLst>
                                  <p:cond delay="7850"/>
                                </p:stCondLst>
                                <p:childTnLst>
                                  <p:par>
                                    <p:cTn id="74" presetID="22" presetClass="entr" presetSubtype="4" fill="hold" grpId="0" nodeType="afterEffect">
                                      <p:stCondLst>
                                        <p:cond delay="0"/>
                                      </p:stCondLst>
                                      <p:childTnLst>
                                        <p:set>
                                          <p:cBhvr>
                                            <p:cTn id="75" dur="1" fill="hold">
                                              <p:stCondLst>
                                                <p:cond delay="0"/>
                                              </p:stCondLst>
                                            </p:cTn>
                                            <p:tgtEl>
                                              <p:spTgt spid="66"/>
                                            </p:tgtEl>
                                            <p:attrNameLst>
                                              <p:attrName>style.visibility</p:attrName>
                                            </p:attrNameLst>
                                          </p:cBhvr>
                                          <p:to>
                                            <p:strVal val="visible"/>
                                          </p:to>
                                        </p:set>
                                        <p:animEffect transition="in" filter="wipe(down)">
                                          <p:cBhvr>
                                            <p:cTn id="76" dur="500"/>
                                            <p:tgtEl>
                                              <p:spTgt spid="66"/>
                                            </p:tgtEl>
                                          </p:cBhvr>
                                        </p:animEffect>
                                      </p:childTnLst>
                                    </p:cTn>
                                  </p:par>
                                </p:childTnLst>
                              </p:cTn>
                            </p:par>
                            <p:par>
                              <p:cTn id="77" fill="hold">
                                <p:stCondLst>
                                  <p:cond delay="8350"/>
                                </p:stCondLst>
                                <p:childTnLst>
                                  <p:par>
                                    <p:cTn id="78" presetID="53" presetClass="entr" presetSubtype="16" fill="hold" grpId="0" nodeType="afterEffect">
                                      <p:stCondLst>
                                        <p:cond delay="0"/>
                                      </p:stCondLst>
                                      <p:childTnLst>
                                        <p:set>
                                          <p:cBhvr>
                                            <p:cTn id="79" dur="1" fill="hold">
                                              <p:stCondLst>
                                                <p:cond delay="0"/>
                                              </p:stCondLst>
                                            </p:cTn>
                                            <p:tgtEl>
                                              <p:spTgt spid="84"/>
                                            </p:tgtEl>
                                            <p:attrNameLst>
                                              <p:attrName>style.visibility</p:attrName>
                                            </p:attrNameLst>
                                          </p:cBhvr>
                                          <p:to>
                                            <p:strVal val="visible"/>
                                          </p:to>
                                        </p:set>
                                        <p:anim calcmode="lin" valueType="num">
                                          <p:cBhvr>
                                            <p:cTn id="80" dur="300" fill="hold"/>
                                            <p:tgtEl>
                                              <p:spTgt spid="84"/>
                                            </p:tgtEl>
                                            <p:attrNameLst>
                                              <p:attrName>ppt_w</p:attrName>
                                            </p:attrNameLst>
                                          </p:cBhvr>
                                          <p:tavLst>
                                            <p:tav tm="0">
                                              <p:val>
                                                <p:fltVal val="0"/>
                                              </p:val>
                                            </p:tav>
                                            <p:tav tm="100000">
                                              <p:val>
                                                <p:strVal val="#ppt_w"/>
                                              </p:val>
                                            </p:tav>
                                          </p:tavLst>
                                        </p:anim>
                                        <p:anim calcmode="lin" valueType="num">
                                          <p:cBhvr>
                                            <p:cTn id="81" dur="300" fill="hold"/>
                                            <p:tgtEl>
                                              <p:spTgt spid="84"/>
                                            </p:tgtEl>
                                            <p:attrNameLst>
                                              <p:attrName>ppt_h</p:attrName>
                                            </p:attrNameLst>
                                          </p:cBhvr>
                                          <p:tavLst>
                                            <p:tav tm="0">
                                              <p:val>
                                                <p:fltVal val="0"/>
                                              </p:val>
                                            </p:tav>
                                            <p:tav tm="100000">
                                              <p:val>
                                                <p:strVal val="#ppt_h"/>
                                              </p:val>
                                            </p:tav>
                                          </p:tavLst>
                                        </p:anim>
                                        <p:animEffect transition="in" filter="fade">
                                          <p:cBhvr>
                                            <p:cTn id="82" dur="300"/>
                                            <p:tgtEl>
                                              <p:spTgt spid="84"/>
                                            </p:tgtEl>
                                          </p:cBhvr>
                                        </p:animEffect>
                                      </p:childTnLst>
                                    </p:cTn>
                                  </p:par>
                                </p:childTnLst>
                              </p:cTn>
                            </p:par>
                            <p:par>
                              <p:cTn id="83" fill="hold">
                                <p:stCondLst>
                                  <p:cond delay="8650"/>
                                </p:stCondLst>
                                <p:childTnLst>
                                  <p:par>
                                    <p:cTn id="84" presetID="22" presetClass="entr" presetSubtype="4" fill="hold" grpId="0" nodeType="afterEffect">
                                      <p:stCondLst>
                                        <p:cond delay="0"/>
                                      </p:stCondLst>
                                      <p:childTnLst>
                                        <p:set>
                                          <p:cBhvr>
                                            <p:cTn id="85" dur="1" fill="hold">
                                              <p:stCondLst>
                                                <p:cond delay="0"/>
                                              </p:stCondLst>
                                            </p:cTn>
                                            <p:tgtEl>
                                              <p:spTgt spid="37"/>
                                            </p:tgtEl>
                                            <p:attrNameLst>
                                              <p:attrName>style.visibility</p:attrName>
                                            </p:attrNameLst>
                                          </p:cBhvr>
                                          <p:to>
                                            <p:strVal val="visible"/>
                                          </p:to>
                                        </p:set>
                                        <p:animEffect transition="in" filter="wipe(down)">
                                          <p:cBhvr>
                                            <p:cTn id="86" dur="500"/>
                                            <p:tgtEl>
                                              <p:spTgt spid="37"/>
                                            </p:tgtEl>
                                          </p:cBhvr>
                                        </p:animEffect>
                                      </p:childTnLst>
                                    </p:cTn>
                                  </p:par>
                                </p:childTnLst>
                              </p:cTn>
                            </p:par>
                            <p:par>
                              <p:cTn id="87" fill="hold">
                                <p:stCondLst>
                                  <p:cond delay="9150"/>
                                </p:stCondLst>
                                <p:childTnLst>
                                  <p:par>
                                    <p:cTn id="88" presetID="53" presetClass="entr" presetSubtype="16" fill="hold" grpId="0" nodeType="afterEffect">
                                      <p:stCondLst>
                                        <p:cond delay="0"/>
                                      </p:stCondLst>
                                      <p:childTnLst>
                                        <p:set>
                                          <p:cBhvr>
                                            <p:cTn id="89" dur="1" fill="hold">
                                              <p:stCondLst>
                                                <p:cond delay="0"/>
                                              </p:stCondLst>
                                            </p:cTn>
                                            <p:tgtEl>
                                              <p:spTgt spid="4104"/>
                                            </p:tgtEl>
                                            <p:attrNameLst>
                                              <p:attrName>style.visibility</p:attrName>
                                            </p:attrNameLst>
                                          </p:cBhvr>
                                          <p:to>
                                            <p:strVal val="visible"/>
                                          </p:to>
                                        </p:set>
                                        <p:anim calcmode="lin" valueType="num">
                                          <p:cBhvr>
                                            <p:cTn id="90" dur="300" fill="hold"/>
                                            <p:tgtEl>
                                              <p:spTgt spid="4104"/>
                                            </p:tgtEl>
                                            <p:attrNameLst>
                                              <p:attrName>ppt_w</p:attrName>
                                            </p:attrNameLst>
                                          </p:cBhvr>
                                          <p:tavLst>
                                            <p:tav tm="0">
                                              <p:val>
                                                <p:fltVal val="0"/>
                                              </p:val>
                                            </p:tav>
                                            <p:tav tm="100000">
                                              <p:val>
                                                <p:strVal val="#ppt_w"/>
                                              </p:val>
                                            </p:tav>
                                          </p:tavLst>
                                        </p:anim>
                                        <p:anim calcmode="lin" valueType="num">
                                          <p:cBhvr>
                                            <p:cTn id="91" dur="300" fill="hold"/>
                                            <p:tgtEl>
                                              <p:spTgt spid="4104"/>
                                            </p:tgtEl>
                                            <p:attrNameLst>
                                              <p:attrName>ppt_h</p:attrName>
                                            </p:attrNameLst>
                                          </p:cBhvr>
                                          <p:tavLst>
                                            <p:tav tm="0">
                                              <p:val>
                                                <p:fltVal val="0"/>
                                              </p:val>
                                            </p:tav>
                                            <p:tav tm="100000">
                                              <p:val>
                                                <p:strVal val="#ppt_h"/>
                                              </p:val>
                                            </p:tav>
                                          </p:tavLst>
                                        </p:anim>
                                        <p:animEffect transition="in" filter="fade">
                                          <p:cBhvr>
                                            <p:cTn id="92" dur="300"/>
                                            <p:tgtEl>
                                              <p:spTgt spid="4104"/>
                                            </p:tgtEl>
                                          </p:cBhvr>
                                        </p:animEffect>
                                      </p:childTnLst>
                                    </p:cTn>
                                  </p:par>
                                </p:childTnLst>
                              </p:cTn>
                            </p:par>
                            <p:par>
                              <p:cTn id="93" fill="hold">
                                <p:stCondLst>
                                  <p:cond delay="9450"/>
                                </p:stCondLst>
                                <p:childTnLst>
                                  <p:par>
                                    <p:cTn id="94" presetID="22" presetClass="entr" presetSubtype="8" fill="hold" grpId="0" nodeType="afterEffect">
                                      <p:stCondLst>
                                        <p:cond delay="200"/>
                                      </p:stCondLst>
                                      <p:childTnLst>
                                        <p:set>
                                          <p:cBhvr>
                                            <p:cTn id="95" dur="1" fill="hold">
                                              <p:stCondLst>
                                                <p:cond delay="0"/>
                                              </p:stCondLst>
                                            </p:cTn>
                                            <p:tgtEl>
                                              <p:spTgt spid="111"/>
                                            </p:tgtEl>
                                            <p:attrNameLst>
                                              <p:attrName>style.visibility</p:attrName>
                                            </p:attrNameLst>
                                          </p:cBhvr>
                                          <p:to>
                                            <p:strVal val="visible"/>
                                          </p:to>
                                        </p:set>
                                        <p:animEffect transition="in" filter="wipe(left)">
                                          <p:cBhvr>
                                            <p:cTn id="96" dur="500"/>
                                            <p:tgtEl>
                                              <p:spTgt spid="111"/>
                                            </p:tgtEl>
                                          </p:cBhvr>
                                        </p:animEffect>
                                      </p:childTnLst>
                                    </p:cTn>
                                  </p:par>
                                </p:childTnLst>
                              </p:cTn>
                            </p:par>
                            <p:par>
                              <p:cTn id="97" fill="hold">
                                <p:stCondLst>
                                  <p:cond delay="10150"/>
                                </p:stCondLst>
                                <p:childTnLst>
                                  <p:par>
                                    <p:cTn id="98" presetID="22" presetClass="entr" presetSubtype="4" fill="hold" grpId="0" nodeType="afterEffect">
                                      <p:stCondLst>
                                        <p:cond delay="0"/>
                                      </p:stCondLst>
                                      <p:childTnLst>
                                        <p:set>
                                          <p:cBhvr>
                                            <p:cTn id="99" dur="1" fill="hold">
                                              <p:stCondLst>
                                                <p:cond delay="0"/>
                                              </p:stCondLst>
                                            </p:cTn>
                                            <p:tgtEl>
                                              <p:spTgt spid="4100"/>
                                            </p:tgtEl>
                                            <p:attrNameLst>
                                              <p:attrName>style.visibility</p:attrName>
                                            </p:attrNameLst>
                                          </p:cBhvr>
                                          <p:to>
                                            <p:strVal val="visible"/>
                                          </p:to>
                                        </p:set>
                                        <p:animEffect transition="in" filter="wipe(down)">
                                          <p:cBhvr>
                                            <p:cTn id="100" dur="500"/>
                                            <p:tgtEl>
                                              <p:spTgt spid="4100"/>
                                            </p:tgtEl>
                                          </p:cBhvr>
                                        </p:animEffect>
                                      </p:childTnLst>
                                    </p:cTn>
                                  </p:par>
                                </p:childTnLst>
                              </p:cTn>
                            </p:par>
                            <p:par>
                              <p:cTn id="101" fill="hold">
                                <p:stCondLst>
                                  <p:cond delay="10650"/>
                                </p:stCondLst>
                                <p:childTnLst>
                                  <p:par>
                                    <p:cTn id="102" presetID="22" presetClass="entr" presetSubtype="4" fill="hold" grpId="0" nodeType="afterEffect">
                                      <p:stCondLst>
                                        <p:cond delay="0"/>
                                      </p:stCondLst>
                                      <p:childTnLst>
                                        <p:set>
                                          <p:cBhvr>
                                            <p:cTn id="103" dur="1" fill="hold">
                                              <p:stCondLst>
                                                <p:cond delay="0"/>
                                              </p:stCondLst>
                                            </p:cTn>
                                            <p:tgtEl>
                                              <p:spTgt spid="4099"/>
                                            </p:tgtEl>
                                            <p:attrNameLst>
                                              <p:attrName>style.visibility</p:attrName>
                                            </p:attrNameLst>
                                          </p:cBhvr>
                                          <p:to>
                                            <p:strVal val="visible"/>
                                          </p:to>
                                        </p:set>
                                        <p:animEffect transition="in" filter="wipe(down)">
                                          <p:cBhvr>
                                            <p:cTn id="104" dur="500"/>
                                            <p:tgtEl>
                                              <p:spTgt spid="4099"/>
                                            </p:tgtEl>
                                          </p:cBhvr>
                                        </p:animEffect>
                                      </p:childTnLst>
                                    </p:cTn>
                                  </p:par>
                                </p:childTnLst>
                              </p:cTn>
                            </p:par>
                            <p:par>
                              <p:cTn id="105" fill="hold">
                                <p:stCondLst>
                                  <p:cond delay="11150"/>
                                </p:stCondLst>
                                <p:childTnLst>
                                  <p:par>
                                    <p:cTn id="106" presetID="53" presetClass="entr" presetSubtype="16" fill="hold" grpId="0" nodeType="afterEffect">
                                      <p:stCondLst>
                                        <p:cond delay="0"/>
                                      </p:stCondLst>
                                      <p:childTnLst>
                                        <p:set>
                                          <p:cBhvr>
                                            <p:cTn id="107" dur="1" fill="hold">
                                              <p:stCondLst>
                                                <p:cond delay="0"/>
                                              </p:stCondLst>
                                            </p:cTn>
                                            <p:tgtEl>
                                              <p:spTgt spid="4103"/>
                                            </p:tgtEl>
                                            <p:attrNameLst>
                                              <p:attrName>style.visibility</p:attrName>
                                            </p:attrNameLst>
                                          </p:cBhvr>
                                          <p:to>
                                            <p:strVal val="visible"/>
                                          </p:to>
                                        </p:set>
                                        <p:anim calcmode="lin" valueType="num">
                                          <p:cBhvr>
                                            <p:cTn id="108" dur="300" fill="hold"/>
                                            <p:tgtEl>
                                              <p:spTgt spid="4103"/>
                                            </p:tgtEl>
                                            <p:attrNameLst>
                                              <p:attrName>ppt_w</p:attrName>
                                            </p:attrNameLst>
                                          </p:cBhvr>
                                          <p:tavLst>
                                            <p:tav tm="0">
                                              <p:val>
                                                <p:fltVal val="0"/>
                                              </p:val>
                                            </p:tav>
                                            <p:tav tm="100000">
                                              <p:val>
                                                <p:strVal val="#ppt_w"/>
                                              </p:val>
                                            </p:tav>
                                          </p:tavLst>
                                        </p:anim>
                                        <p:anim calcmode="lin" valueType="num">
                                          <p:cBhvr>
                                            <p:cTn id="109" dur="300" fill="hold"/>
                                            <p:tgtEl>
                                              <p:spTgt spid="4103"/>
                                            </p:tgtEl>
                                            <p:attrNameLst>
                                              <p:attrName>ppt_h</p:attrName>
                                            </p:attrNameLst>
                                          </p:cBhvr>
                                          <p:tavLst>
                                            <p:tav tm="0">
                                              <p:val>
                                                <p:fltVal val="0"/>
                                              </p:val>
                                            </p:tav>
                                            <p:tav tm="100000">
                                              <p:val>
                                                <p:strVal val="#ppt_h"/>
                                              </p:val>
                                            </p:tav>
                                          </p:tavLst>
                                        </p:anim>
                                        <p:animEffect transition="in" filter="fade">
                                          <p:cBhvr>
                                            <p:cTn id="110" dur="300"/>
                                            <p:tgtEl>
                                              <p:spTgt spid="4103"/>
                                            </p:tgtEl>
                                          </p:cBhvr>
                                        </p:animEffect>
                                      </p:childTnLst>
                                    </p:cTn>
                                  </p:par>
                                </p:childTnLst>
                              </p:cTn>
                            </p:par>
                            <p:par>
                              <p:cTn id="111" fill="hold">
                                <p:stCondLst>
                                  <p:cond delay="11450"/>
                                </p:stCondLst>
                                <p:childTnLst>
                                  <p:par>
                                    <p:cTn id="112" presetID="22" presetClass="entr" presetSubtype="4" fill="hold" grpId="0" nodeType="afterEffect">
                                      <p:stCondLst>
                                        <p:cond delay="0"/>
                                      </p:stCondLst>
                                      <p:childTnLst>
                                        <p:set>
                                          <p:cBhvr>
                                            <p:cTn id="113" dur="1" fill="hold">
                                              <p:stCondLst>
                                                <p:cond delay="0"/>
                                              </p:stCondLst>
                                            </p:cTn>
                                            <p:tgtEl>
                                              <p:spTgt spid="4097"/>
                                            </p:tgtEl>
                                            <p:attrNameLst>
                                              <p:attrName>style.visibility</p:attrName>
                                            </p:attrNameLst>
                                          </p:cBhvr>
                                          <p:to>
                                            <p:strVal val="visible"/>
                                          </p:to>
                                        </p:set>
                                        <p:animEffect transition="in" filter="wipe(down)">
                                          <p:cBhvr>
                                            <p:cTn id="114" dur="500"/>
                                            <p:tgtEl>
                                              <p:spTgt spid="4097"/>
                                            </p:tgtEl>
                                          </p:cBhvr>
                                        </p:animEffect>
                                      </p:childTnLst>
                                    </p:cTn>
                                  </p:par>
                                </p:childTnLst>
                              </p:cTn>
                            </p:par>
                            <p:par>
                              <p:cTn id="115" fill="hold">
                                <p:stCondLst>
                                  <p:cond delay="11950"/>
                                </p:stCondLst>
                                <p:childTnLst>
                                  <p:par>
                                    <p:cTn id="116" presetID="53" presetClass="entr" presetSubtype="16" fill="hold" grpId="0" nodeType="afterEffect">
                                      <p:stCondLst>
                                        <p:cond delay="0"/>
                                      </p:stCondLst>
                                      <p:childTnLst>
                                        <p:set>
                                          <p:cBhvr>
                                            <p:cTn id="117" dur="1" fill="hold">
                                              <p:stCondLst>
                                                <p:cond delay="0"/>
                                              </p:stCondLst>
                                            </p:cTn>
                                            <p:tgtEl>
                                              <p:spTgt spid="4102"/>
                                            </p:tgtEl>
                                            <p:attrNameLst>
                                              <p:attrName>style.visibility</p:attrName>
                                            </p:attrNameLst>
                                          </p:cBhvr>
                                          <p:to>
                                            <p:strVal val="visible"/>
                                          </p:to>
                                        </p:set>
                                        <p:anim calcmode="lin" valueType="num">
                                          <p:cBhvr>
                                            <p:cTn id="118" dur="300" fill="hold"/>
                                            <p:tgtEl>
                                              <p:spTgt spid="4102"/>
                                            </p:tgtEl>
                                            <p:attrNameLst>
                                              <p:attrName>ppt_w</p:attrName>
                                            </p:attrNameLst>
                                          </p:cBhvr>
                                          <p:tavLst>
                                            <p:tav tm="0">
                                              <p:val>
                                                <p:fltVal val="0"/>
                                              </p:val>
                                            </p:tav>
                                            <p:tav tm="100000">
                                              <p:val>
                                                <p:strVal val="#ppt_w"/>
                                              </p:val>
                                            </p:tav>
                                          </p:tavLst>
                                        </p:anim>
                                        <p:anim calcmode="lin" valueType="num">
                                          <p:cBhvr>
                                            <p:cTn id="119" dur="300" fill="hold"/>
                                            <p:tgtEl>
                                              <p:spTgt spid="4102"/>
                                            </p:tgtEl>
                                            <p:attrNameLst>
                                              <p:attrName>ppt_h</p:attrName>
                                            </p:attrNameLst>
                                          </p:cBhvr>
                                          <p:tavLst>
                                            <p:tav tm="0">
                                              <p:val>
                                                <p:fltVal val="0"/>
                                              </p:val>
                                            </p:tav>
                                            <p:tav tm="100000">
                                              <p:val>
                                                <p:strVal val="#ppt_h"/>
                                              </p:val>
                                            </p:tav>
                                          </p:tavLst>
                                        </p:anim>
                                        <p:animEffect transition="in" filter="fade">
                                          <p:cBhvr>
                                            <p:cTn id="120" dur="300"/>
                                            <p:tgtEl>
                                              <p:spTgt spid="4102"/>
                                            </p:tgtEl>
                                          </p:cBhvr>
                                        </p:animEffect>
                                      </p:childTnLst>
                                    </p:cTn>
                                  </p:par>
                                </p:childTnLst>
                              </p:cTn>
                            </p:par>
                            <p:par>
                              <p:cTn id="121" fill="hold">
                                <p:stCondLst>
                                  <p:cond delay="12250"/>
                                </p:stCondLst>
                                <p:childTnLst>
                                  <p:par>
                                    <p:cTn id="122" presetID="22" presetClass="entr" presetSubtype="8" fill="hold" grpId="0" nodeType="afterEffect">
                                      <p:stCondLst>
                                        <p:cond delay="200"/>
                                      </p:stCondLst>
                                      <p:childTnLst>
                                        <p:set>
                                          <p:cBhvr>
                                            <p:cTn id="123" dur="1" fill="hold">
                                              <p:stCondLst>
                                                <p:cond delay="0"/>
                                              </p:stCondLst>
                                            </p:cTn>
                                            <p:tgtEl>
                                              <p:spTgt spid="110"/>
                                            </p:tgtEl>
                                            <p:attrNameLst>
                                              <p:attrName>style.visibility</p:attrName>
                                            </p:attrNameLst>
                                          </p:cBhvr>
                                          <p:to>
                                            <p:strVal val="visible"/>
                                          </p:to>
                                        </p:set>
                                        <p:animEffect transition="in" filter="wipe(left)">
                                          <p:cBhvr>
                                            <p:cTn id="124" dur="500"/>
                                            <p:tgtEl>
                                              <p:spTgt spid="110"/>
                                            </p:tgtEl>
                                          </p:cBhvr>
                                        </p:animEffect>
                                      </p:childTnLst>
                                    </p:cTn>
                                  </p:par>
                                </p:childTnLst>
                              </p:cTn>
                            </p:par>
                            <p:par>
                              <p:cTn id="125" fill="hold">
                                <p:stCondLst>
                                  <p:cond delay="12950"/>
                                </p:stCondLst>
                                <p:childTnLst>
                                  <p:par>
                                    <p:cTn id="126" presetID="22" presetClass="entr" presetSubtype="4" fill="hold" grpId="0" nodeType="afterEffect">
                                      <p:stCondLst>
                                        <p:cond delay="0"/>
                                      </p:stCondLst>
                                      <p:childTnLst>
                                        <p:set>
                                          <p:cBhvr>
                                            <p:cTn id="127" dur="1" fill="hold">
                                              <p:stCondLst>
                                                <p:cond delay="0"/>
                                              </p:stCondLst>
                                            </p:cTn>
                                            <p:tgtEl>
                                              <p:spTgt spid="4096"/>
                                            </p:tgtEl>
                                            <p:attrNameLst>
                                              <p:attrName>style.visibility</p:attrName>
                                            </p:attrNameLst>
                                          </p:cBhvr>
                                          <p:to>
                                            <p:strVal val="visible"/>
                                          </p:to>
                                        </p:set>
                                        <p:animEffect transition="in" filter="wipe(down)">
                                          <p:cBhvr>
                                            <p:cTn id="128" dur="500"/>
                                            <p:tgtEl>
                                              <p:spTgt spid="4096"/>
                                            </p:tgtEl>
                                          </p:cBhvr>
                                        </p:animEffect>
                                      </p:childTnLst>
                                    </p:cTn>
                                  </p:par>
                                </p:childTnLst>
                              </p:cTn>
                            </p:par>
                            <p:par>
                              <p:cTn id="129" fill="hold">
                                <p:stCondLst>
                                  <p:cond delay="13450"/>
                                </p:stCondLst>
                                <p:childTnLst>
                                  <p:par>
                                    <p:cTn id="130" presetID="53" presetClass="entr" presetSubtype="16" fill="hold" grpId="0" nodeType="afterEffect">
                                      <p:stCondLst>
                                        <p:cond delay="0"/>
                                      </p:stCondLst>
                                      <p:childTnLst>
                                        <p:set>
                                          <p:cBhvr>
                                            <p:cTn id="131" dur="1" fill="hold">
                                              <p:stCondLst>
                                                <p:cond delay="0"/>
                                              </p:stCondLst>
                                            </p:cTn>
                                            <p:tgtEl>
                                              <p:spTgt spid="4101"/>
                                            </p:tgtEl>
                                            <p:attrNameLst>
                                              <p:attrName>style.visibility</p:attrName>
                                            </p:attrNameLst>
                                          </p:cBhvr>
                                          <p:to>
                                            <p:strVal val="visible"/>
                                          </p:to>
                                        </p:set>
                                        <p:anim calcmode="lin" valueType="num">
                                          <p:cBhvr>
                                            <p:cTn id="132" dur="300" fill="hold"/>
                                            <p:tgtEl>
                                              <p:spTgt spid="4101"/>
                                            </p:tgtEl>
                                            <p:attrNameLst>
                                              <p:attrName>ppt_w</p:attrName>
                                            </p:attrNameLst>
                                          </p:cBhvr>
                                          <p:tavLst>
                                            <p:tav tm="0">
                                              <p:val>
                                                <p:fltVal val="0"/>
                                              </p:val>
                                            </p:tav>
                                            <p:tav tm="100000">
                                              <p:val>
                                                <p:strVal val="#ppt_w"/>
                                              </p:val>
                                            </p:tav>
                                          </p:tavLst>
                                        </p:anim>
                                        <p:anim calcmode="lin" valueType="num">
                                          <p:cBhvr>
                                            <p:cTn id="133" dur="300" fill="hold"/>
                                            <p:tgtEl>
                                              <p:spTgt spid="4101"/>
                                            </p:tgtEl>
                                            <p:attrNameLst>
                                              <p:attrName>ppt_h</p:attrName>
                                            </p:attrNameLst>
                                          </p:cBhvr>
                                          <p:tavLst>
                                            <p:tav tm="0">
                                              <p:val>
                                                <p:fltVal val="0"/>
                                              </p:val>
                                            </p:tav>
                                            <p:tav tm="100000">
                                              <p:val>
                                                <p:strVal val="#ppt_h"/>
                                              </p:val>
                                            </p:tav>
                                          </p:tavLst>
                                        </p:anim>
                                        <p:animEffect transition="in" filter="fade">
                                          <p:cBhvr>
                                            <p:cTn id="134" dur="300"/>
                                            <p:tgtEl>
                                              <p:spTgt spid="4101"/>
                                            </p:tgtEl>
                                          </p:cBhvr>
                                        </p:animEffect>
                                      </p:childTnLst>
                                    </p:cTn>
                                  </p:par>
                                </p:childTnLst>
                              </p:cTn>
                            </p:par>
                            <p:par>
                              <p:cTn id="135" fill="hold">
                                <p:stCondLst>
                                  <p:cond delay="13750"/>
                                </p:stCondLst>
                                <p:childTnLst>
                                  <p:par>
                                    <p:cTn id="136" presetID="22" presetClass="entr" presetSubtype="4" fill="hold" grpId="0" nodeType="afterEffect">
                                      <p:stCondLst>
                                        <p:cond delay="0"/>
                                      </p:stCondLst>
                                      <p:childTnLst>
                                        <p:set>
                                          <p:cBhvr>
                                            <p:cTn id="137" dur="1" fill="hold">
                                              <p:stCondLst>
                                                <p:cond delay="0"/>
                                              </p:stCondLst>
                                            </p:cTn>
                                            <p:tgtEl>
                                              <p:spTgt spid="95"/>
                                            </p:tgtEl>
                                            <p:attrNameLst>
                                              <p:attrName>style.visibility</p:attrName>
                                            </p:attrNameLst>
                                          </p:cBhvr>
                                          <p:to>
                                            <p:strVal val="visible"/>
                                          </p:to>
                                        </p:set>
                                        <p:animEffect transition="in" filter="wipe(down)">
                                          <p:cBhvr>
                                            <p:cTn id="138" dur="500"/>
                                            <p:tgtEl>
                                              <p:spTgt spid="95"/>
                                            </p:tgtEl>
                                          </p:cBhvr>
                                        </p:animEffect>
                                      </p:childTnLst>
                                    </p:cTn>
                                  </p:par>
                                </p:childTnLst>
                              </p:cTn>
                            </p:par>
                            <p:par>
                              <p:cTn id="139" fill="hold">
                                <p:stCondLst>
                                  <p:cond delay="14250"/>
                                </p:stCondLst>
                                <p:childTnLst>
                                  <p:par>
                                    <p:cTn id="140" presetID="53" presetClass="entr" presetSubtype="16" fill="hold" grpId="0" nodeType="afterEffect">
                                      <p:stCondLst>
                                        <p:cond delay="0"/>
                                      </p:stCondLst>
                                      <p:childTnLst>
                                        <p:set>
                                          <p:cBhvr>
                                            <p:cTn id="141" dur="1" fill="hold">
                                              <p:stCondLst>
                                                <p:cond delay="0"/>
                                              </p:stCondLst>
                                            </p:cTn>
                                            <p:tgtEl>
                                              <p:spTgt spid="85"/>
                                            </p:tgtEl>
                                            <p:attrNameLst>
                                              <p:attrName>style.visibility</p:attrName>
                                            </p:attrNameLst>
                                          </p:cBhvr>
                                          <p:to>
                                            <p:strVal val="visible"/>
                                          </p:to>
                                        </p:set>
                                        <p:anim calcmode="lin" valueType="num">
                                          <p:cBhvr>
                                            <p:cTn id="142" dur="300" fill="hold"/>
                                            <p:tgtEl>
                                              <p:spTgt spid="85"/>
                                            </p:tgtEl>
                                            <p:attrNameLst>
                                              <p:attrName>ppt_w</p:attrName>
                                            </p:attrNameLst>
                                          </p:cBhvr>
                                          <p:tavLst>
                                            <p:tav tm="0">
                                              <p:val>
                                                <p:fltVal val="0"/>
                                              </p:val>
                                            </p:tav>
                                            <p:tav tm="100000">
                                              <p:val>
                                                <p:strVal val="#ppt_w"/>
                                              </p:val>
                                            </p:tav>
                                          </p:tavLst>
                                        </p:anim>
                                        <p:anim calcmode="lin" valueType="num">
                                          <p:cBhvr>
                                            <p:cTn id="143" dur="300" fill="hold"/>
                                            <p:tgtEl>
                                              <p:spTgt spid="85"/>
                                            </p:tgtEl>
                                            <p:attrNameLst>
                                              <p:attrName>ppt_h</p:attrName>
                                            </p:attrNameLst>
                                          </p:cBhvr>
                                          <p:tavLst>
                                            <p:tav tm="0">
                                              <p:val>
                                                <p:fltVal val="0"/>
                                              </p:val>
                                            </p:tav>
                                            <p:tav tm="100000">
                                              <p:val>
                                                <p:strVal val="#ppt_h"/>
                                              </p:val>
                                            </p:tav>
                                          </p:tavLst>
                                        </p:anim>
                                        <p:animEffect transition="in" filter="fade">
                                          <p:cBhvr>
                                            <p:cTn id="144" dur="300"/>
                                            <p:tgtEl>
                                              <p:spTgt spid="85"/>
                                            </p:tgtEl>
                                          </p:cBhvr>
                                        </p:animEffect>
                                      </p:childTnLst>
                                    </p:cTn>
                                  </p:par>
                                </p:childTnLst>
                              </p:cTn>
                            </p:par>
                            <p:par>
                              <p:cTn id="145" fill="hold">
                                <p:stCondLst>
                                  <p:cond delay="14550"/>
                                </p:stCondLst>
                                <p:childTnLst>
                                  <p:par>
                                    <p:cTn id="146" presetID="22" presetClass="entr" presetSubtype="8" fill="hold" grpId="0" nodeType="afterEffect">
                                      <p:stCondLst>
                                        <p:cond delay="200"/>
                                      </p:stCondLst>
                                      <p:childTnLst>
                                        <p:set>
                                          <p:cBhvr>
                                            <p:cTn id="147" dur="1" fill="hold">
                                              <p:stCondLst>
                                                <p:cond delay="0"/>
                                              </p:stCondLst>
                                            </p:cTn>
                                            <p:tgtEl>
                                              <p:spTgt spid="109"/>
                                            </p:tgtEl>
                                            <p:attrNameLst>
                                              <p:attrName>style.visibility</p:attrName>
                                            </p:attrNameLst>
                                          </p:cBhvr>
                                          <p:to>
                                            <p:strVal val="visible"/>
                                          </p:to>
                                        </p:set>
                                        <p:animEffect transition="in" filter="wipe(left)">
                                          <p:cBhvr>
                                            <p:cTn id="148" dur="500"/>
                                            <p:tgtEl>
                                              <p:spTgt spid="109"/>
                                            </p:tgtEl>
                                          </p:cBhvr>
                                        </p:animEffect>
                                      </p:childTnLst>
                                    </p:cTn>
                                  </p:par>
                                </p:childTnLst>
                              </p:cTn>
                            </p:par>
                            <p:par>
                              <p:cTn id="149" fill="hold">
                                <p:stCondLst>
                                  <p:cond delay="15250"/>
                                </p:stCondLst>
                                <p:childTnLst>
                                  <p:par>
                                    <p:cTn id="150" presetID="22" presetClass="entr" presetSubtype="4" fill="hold" grpId="0" nodeType="afterEffect">
                                      <p:stCondLst>
                                        <p:cond delay="0"/>
                                      </p:stCondLst>
                                      <p:childTnLst>
                                        <p:set>
                                          <p:cBhvr>
                                            <p:cTn id="151" dur="1" fill="hold">
                                              <p:stCondLst>
                                                <p:cond delay="0"/>
                                              </p:stCondLst>
                                            </p:cTn>
                                            <p:tgtEl>
                                              <p:spTgt spid="35"/>
                                            </p:tgtEl>
                                            <p:attrNameLst>
                                              <p:attrName>style.visibility</p:attrName>
                                            </p:attrNameLst>
                                          </p:cBhvr>
                                          <p:to>
                                            <p:strVal val="visible"/>
                                          </p:to>
                                        </p:set>
                                        <p:animEffect transition="in" filter="wipe(down)">
                                          <p:cBhvr>
                                            <p:cTn id="152" dur="500"/>
                                            <p:tgtEl>
                                              <p:spTgt spid="35"/>
                                            </p:tgtEl>
                                          </p:cBhvr>
                                        </p:animEffect>
                                      </p:childTnLst>
                                    </p:cTn>
                                  </p:par>
                                </p:childTnLst>
                              </p:cTn>
                            </p:par>
                            <p:par>
                              <p:cTn id="153" fill="hold">
                                <p:stCondLst>
                                  <p:cond delay="15750"/>
                                </p:stCondLst>
                                <p:childTnLst>
                                  <p:par>
                                    <p:cTn id="154" presetID="22" presetClass="entr" presetSubtype="2" fill="hold" grpId="0" nodeType="afterEffect">
                                      <p:stCondLst>
                                        <p:cond delay="0"/>
                                      </p:stCondLst>
                                      <p:childTnLst>
                                        <p:set>
                                          <p:cBhvr>
                                            <p:cTn id="155" dur="1" fill="hold">
                                              <p:stCondLst>
                                                <p:cond delay="0"/>
                                              </p:stCondLst>
                                            </p:cTn>
                                            <p:tgtEl>
                                              <p:spTgt spid="34"/>
                                            </p:tgtEl>
                                            <p:attrNameLst>
                                              <p:attrName>style.visibility</p:attrName>
                                            </p:attrNameLst>
                                          </p:cBhvr>
                                          <p:to>
                                            <p:strVal val="visible"/>
                                          </p:to>
                                        </p:set>
                                        <p:animEffect transition="in" filter="wipe(right)">
                                          <p:cBhvr>
                                            <p:cTn id="156" dur="500"/>
                                            <p:tgtEl>
                                              <p:spTgt spid="34"/>
                                            </p:tgtEl>
                                          </p:cBhvr>
                                        </p:animEffect>
                                      </p:childTnLst>
                                    </p:cTn>
                                  </p:par>
                                </p:childTnLst>
                              </p:cTn>
                            </p:par>
                            <p:par>
                              <p:cTn id="157" fill="hold">
                                <p:stCondLst>
                                  <p:cond delay="16250"/>
                                </p:stCondLst>
                                <p:childTnLst>
                                  <p:par>
                                    <p:cTn id="158" presetID="22" presetClass="entr" presetSubtype="4" fill="hold" grpId="0" nodeType="afterEffect">
                                      <p:stCondLst>
                                        <p:cond delay="0"/>
                                      </p:stCondLst>
                                      <p:childTnLst>
                                        <p:set>
                                          <p:cBhvr>
                                            <p:cTn id="159" dur="1" fill="hold">
                                              <p:stCondLst>
                                                <p:cond delay="0"/>
                                              </p:stCondLst>
                                            </p:cTn>
                                            <p:tgtEl>
                                              <p:spTgt spid="33"/>
                                            </p:tgtEl>
                                            <p:attrNameLst>
                                              <p:attrName>style.visibility</p:attrName>
                                            </p:attrNameLst>
                                          </p:cBhvr>
                                          <p:to>
                                            <p:strVal val="visible"/>
                                          </p:to>
                                        </p:set>
                                        <p:animEffect transition="in" filter="wipe(down)">
                                          <p:cBhvr>
                                            <p:cTn id="160" dur="500"/>
                                            <p:tgtEl>
                                              <p:spTgt spid="33"/>
                                            </p:tgtEl>
                                          </p:cBhvr>
                                        </p:animEffect>
                                      </p:childTnLst>
                                    </p:cTn>
                                  </p:par>
                                </p:childTnLst>
                              </p:cTn>
                            </p:par>
                            <p:par>
                              <p:cTn id="161" fill="hold">
                                <p:stCondLst>
                                  <p:cond delay="16750"/>
                                </p:stCondLst>
                                <p:childTnLst>
                                  <p:par>
                                    <p:cTn id="162" presetID="53" presetClass="entr" presetSubtype="16" fill="hold" grpId="0" nodeType="afterEffect">
                                      <p:stCondLst>
                                        <p:cond delay="0"/>
                                      </p:stCondLst>
                                      <p:childTnLst>
                                        <p:set>
                                          <p:cBhvr>
                                            <p:cTn id="163" dur="1" fill="hold">
                                              <p:stCondLst>
                                                <p:cond delay="0"/>
                                              </p:stCondLst>
                                            </p:cTn>
                                            <p:tgtEl>
                                              <p:spTgt spid="86"/>
                                            </p:tgtEl>
                                            <p:attrNameLst>
                                              <p:attrName>style.visibility</p:attrName>
                                            </p:attrNameLst>
                                          </p:cBhvr>
                                          <p:to>
                                            <p:strVal val="visible"/>
                                          </p:to>
                                        </p:set>
                                        <p:anim calcmode="lin" valueType="num">
                                          <p:cBhvr>
                                            <p:cTn id="164" dur="300" fill="hold"/>
                                            <p:tgtEl>
                                              <p:spTgt spid="86"/>
                                            </p:tgtEl>
                                            <p:attrNameLst>
                                              <p:attrName>ppt_w</p:attrName>
                                            </p:attrNameLst>
                                          </p:cBhvr>
                                          <p:tavLst>
                                            <p:tav tm="0">
                                              <p:val>
                                                <p:fltVal val="0"/>
                                              </p:val>
                                            </p:tav>
                                            <p:tav tm="100000">
                                              <p:val>
                                                <p:strVal val="#ppt_w"/>
                                              </p:val>
                                            </p:tav>
                                          </p:tavLst>
                                        </p:anim>
                                        <p:anim calcmode="lin" valueType="num">
                                          <p:cBhvr>
                                            <p:cTn id="165" dur="300" fill="hold"/>
                                            <p:tgtEl>
                                              <p:spTgt spid="86"/>
                                            </p:tgtEl>
                                            <p:attrNameLst>
                                              <p:attrName>ppt_h</p:attrName>
                                            </p:attrNameLst>
                                          </p:cBhvr>
                                          <p:tavLst>
                                            <p:tav tm="0">
                                              <p:val>
                                                <p:fltVal val="0"/>
                                              </p:val>
                                            </p:tav>
                                            <p:tav tm="100000">
                                              <p:val>
                                                <p:strVal val="#ppt_h"/>
                                              </p:val>
                                            </p:tav>
                                          </p:tavLst>
                                        </p:anim>
                                        <p:animEffect transition="in" filter="fade">
                                          <p:cBhvr>
                                            <p:cTn id="166" dur="300"/>
                                            <p:tgtEl>
                                              <p:spTgt spid="86"/>
                                            </p:tgtEl>
                                          </p:cBhvr>
                                        </p:animEffect>
                                      </p:childTnLst>
                                    </p:cTn>
                                  </p:par>
                                </p:childTnLst>
                              </p:cTn>
                            </p:par>
                            <p:par>
                              <p:cTn id="167" fill="hold">
                                <p:stCondLst>
                                  <p:cond delay="17050"/>
                                </p:stCondLst>
                                <p:childTnLst>
                                  <p:par>
                                    <p:cTn id="168" presetID="22" presetClass="entr" presetSubtype="4" fill="hold" grpId="0" nodeType="afterEffect">
                                      <p:stCondLst>
                                        <p:cond delay="0"/>
                                      </p:stCondLst>
                                      <p:childTnLst>
                                        <p:set>
                                          <p:cBhvr>
                                            <p:cTn id="169" dur="1" fill="hold">
                                              <p:stCondLst>
                                                <p:cond delay="0"/>
                                              </p:stCondLst>
                                            </p:cTn>
                                            <p:tgtEl>
                                              <p:spTgt spid="32"/>
                                            </p:tgtEl>
                                            <p:attrNameLst>
                                              <p:attrName>style.visibility</p:attrName>
                                            </p:attrNameLst>
                                          </p:cBhvr>
                                          <p:to>
                                            <p:strVal val="visible"/>
                                          </p:to>
                                        </p:set>
                                        <p:animEffect transition="in" filter="wipe(down)">
                                          <p:cBhvr>
                                            <p:cTn id="170" dur="500"/>
                                            <p:tgtEl>
                                              <p:spTgt spid="32"/>
                                            </p:tgtEl>
                                          </p:cBhvr>
                                        </p:animEffect>
                                      </p:childTnLst>
                                    </p:cTn>
                                  </p:par>
                                </p:childTnLst>
                              </p:cTn>
                            </p:par>
                            <p:par>
                              <p:cTn id="171" fill="hold">
                                <p:stCondLst>
                                  <p:cond delay="17550"/>
                                </p:stCondLst>
                                <p:childTnLst>
                                  <p:par>
                                    <p:cTn id="172" presetID="53" presetClass="entr" presetSubtype="16" fill="hold" grpId="0" nodeType="afterEffect">
                                      <p:stCondLst>
                                        <p:cond delay="0"/>
                                      </p:stCondLst>
                                      <p:childTnLst>
                                        <p:set>
                                          <p:cBhvr>
                                            <p:cTn id="173" dur="1" fill="hold">
                                              <p:stCondLst>
                                                <p:cond delay="0"/>
                                              </p:stCondLst>
                                            </p:cTn>
                                            <p:tgtEl>
                                              <p:spTgt spid="87"/>
                                            </p:tgtEl>
                                            <p:attrNameLst>
                                              <p:attrName>style.visibility</p:attrName>
                                            </p:attrNameLst>
                                          </p:cBhvr>
                                          <p:to>
                                            <p:strVal val="visible"/>
                                          </p:to>
                                        </p:set>
                                        <p:anim calcmode="lin" valueType="num">
                                          <p:cBhvr>
                                            <p:cTn id="174" dur="300" fill="hold"/>
                                            <p:tgtEl>
                                              <p:spTgt spid="87"/>
                                            </p:tgtEl>
                                            <p:attrNameLst>
                                              <p:attrName>ppt_w</p:attrName>
                                            </p:attrNameLst>
                                          </p:cBhvr>
                                          <p:tavLst>
                                            <p:tav tm="0">
                                              <p:val>
                                                <p:fltVal val="0"/>
                                              </p:val>
                                            </p:tav>
                                            <p:tav tm="100000">
                                              <p:val>
                                                <p:strVal val="#ppt_w"/>
                                              </p:val>
                                            </p:tav>
                                          </p:tavLst>
                                        </p:anim>
                                        <p:anim calcmode="lin" valueType="num">
                                          <p:cBhvr>
                                            <p:cTn id="175" dur="300" fill="hold"/>
                                            <p:tgtEl>
                                              <p:spTgt spid="87"/>
                                            </p:tgtEl>
                                            <p:attrNameLst>
                                              <p:attrName>ppt_h</p:attrName>
                                            </p:attrNameLst>
                                          </p:cBhvr>
                                          <p:tavLst>
                                            <p:tav tm="0">
                                              <p:val>
                                                <p:fltVal val="0"/>
                                              </p:val>
                                            </p:tav>
                                            <p:tav tm="100000">
                                              <p:val>
                                                <p:strVal val="#ppt_h"/>
                                              </p:val>
                                            </p:tav>
                                          </p:tavLst>
                                        </p:anim>
                                        <p:animEffect transition="in" filter="fade">
                                          <p:cBhvr>
                                            <p:cTn id="176" dur="300"/>
                                            <p:tgtEl>
                                              <p:spTgt spid="87"/>
                                            </p:tgtEl>
                                          </p:cBhvr>
                                        </p:animEffect>
                                      </p:childTnLst>
                                    </p:cTn>
                                  </p:par>
                                </p:childTnLst>
                              </p:cTn>
                            </p:par>
                            <p:par>
                              <p:cTn id="177" fill="hold">
                                <p:stCondLst>
                                  <p:cond delay="17850"/>
                                </p:stCondLst>
                                <p:childTnLst>
                                  <p:par>
                                    <p:cTn id="178" presetID="22" presetClass="entr" presetSubtype="2" fill="hold" grpId="0" nodeType="afterEffect">
                                      <p:stCondLst>
                                        <p:cond delay="0"/>
                                      </p:stCondLst>
                                      <p:childTnLst>
                                        <p:set>
                                          <p:cBhvr>
                                            <p:cTn id="179" dur="1" fill="hold">
                                              <p:stCondLst>
                                                <p:cond delay="0"/>
                                              </p:stCondLst>
                                            </p:cTn>
                                            <p:tgtEl>
                                              <p:spTgt spid="112"/>
                                            </p:tgtEl>
                                            <p:attrNameLst>
                                              <p:attrName>style.visibility</p:attrName>
                                            </p:attrNameLst>
                                          </p:cBhvr>
                                          <p:to>
                                            <p:strVal val="visible"/>
                                          </p:to>
                                        </p:set>
                                        <p:animEffect transition="in" filter="wipe(right)">
                                          <p:cBhvr>
                                            <p:cTn id="180" dur="500"/>
                                            <p:tgtEl>
                                              <p:spTgt spid="112"/>
                                            </p:tgtEl>
                                          </p:cBhvr>
                                        </p:animEffect>
                                      </p:childTnLst>
                                    </p:cTn>
                                  </p:par>
                                </p:childTnLst>
                              </p:cTn>
                            </p:par>
                            <p:par>
                              <p:cTn id="181" fill="hold">
                                <p:stCondLst>
                                  <p:cond delay="18350"/>
                                </p:stCondLst>
                                <p:childTnLst>
                                  <p:par>
                                    <p:cTn id="182" presetID="53" presetClass="entr" presetSubtype="16" fill="hold" grpId="0" nodeType="afterEffect">
                                      <p:stCondLst>
                                        <p:cond delay="0"/>
                                      </p:stCondLst>
                                      <p:childTnLst>
                                        <p:set>
                                          <p:cBhvr>
                                            <p:cTn id="183" dur="1" fill="hold">
                                              <p:stCondLst>
                                                <p:cond delay="0"/>
                                              </p:stCondLst>
                                            </p:cTn>
                                            <p:tgtEl>
                                              <p:spTgt spid="88"/>
                                            </p:tgtEl>
                                            <p:attrNameLst>
                                              <p:attrName>style.visibility</p:attrName>
                                            </p:attrNameLst>
                                          </p:cBhvr>
                                          <p:to>
                                            <p:strVal val="visible"/>
                                          </p:to>
                                        </p:set>
                                        <p:anim calcmode="lin" valueType="num">
                                          <p:cBhvr>
                                            <p:cTn id="184" dur="300" fill="hold"/>
                                            <p:tgtEl>
                                              <p:spTgt spid="88"/>
                                            </p:tgtEl>
                                            <p:attrNameLst>
                                              <p:attrName>ppt_w</p:attrName>
                                            </p:attrNameLst>
                                          </p:cBhvr>
                                          <p:tavLst>
                                            <p:tav tm="0">
                                              <p:val>
                                                <p:fltVal val="0"/>
                                              </p:val>
                                            </p:tav>
                                            <p:tav tm="100000">
                                              <p:val>
                                                <p:strVal val="#ppt_w"/>
                                              </p:val>
                                            </p:tav>
                                          </p:tavLst>
                                        </p:anim>
                                        <p:anim calcmode="lin" valueType="num">
                                          <p:cBhvr>
                                            <p:cTn id="185" dur="300" fill="hold"/>
                                            <p:tgtEl>
                                              <p:spTgt spid="88"/>
                                            </p:tgtEl>
                                            <p:attrNameLst>
                                              <p:attrName>ppt_h</p:attrName>
                                            </p:attrNameLst>
                                          </p:cBhvr>
                                          <p:tavLst>
                                            <p:tav tm="0">
                                              <p:val>
                                                <p:fltVal val="0"/>
                                              </p:val>
                                            </p:tav>
                                            <p:tav tm="100000">
                                              <p:val>
                                                <p:strVal val="#ppt_h"/>
                                              </p:val>
                                            </p:tav>
                                          </p:tavLst>
                                        </p:anim>
                                        <p:animEffect transition="in" filter="fade">
                                          <p:cBhvr>
                                            <p:cTn id="186" dur="300"/>
                                            <p:tgtEl>
                                              <p:spTgt spid="88"/>
                                            </p:tgtEl>
                                          </p:cBhvr>
                                        </p:animEffect>
                                      </p:childTnLst>
                                    </p:cTn>
                                  </p:par>
                                </p:childTnLst>
                              </p:cTn>
                            </p:par>
                            <p:par>
                              <p:cTn id="187" fill="hold">
                                <p:stCondLst>
                                  <p:cond delay="18650"/>
                                </p:stCondLst>
                                <p:childTnLst>
                                  <p:par>
                                    <p:cTn id="188" presetID="22" presetClass="entr" presetSubtype="8" fill="hold" grpId="0" nodeType="afterEffect">
                                      <p:stCondLst>
                                        <p:cond delay="200"/>
                                      </p:stCondLst>
                                      <p:childTnLst>
                                        <p:set>
                                          <p:cBhvr>
                                            <p:cTn id="189" dur="1" fill="hold">
                                              <p:stCondLst>
                                                <p:cond delay="0"/>
                                              </p:stCondLst>
                                            </p:cTn>
                                            <p:tgtEl>
                                              <p:spTgt spid="113"/>
                                            </p:tgtEl>
                                            <p:attrNameLst>
                                              <p:attrName>style.visibility</p:attrName>
                                            </p:attrNameLst>
                                          </p:cBhvr>
                                          <p:to>
                                            <p:strVal val="visible"/>
                                          </p:to>
                                        </p:set>
                                        <p:animEffect transition="in" filter="wipe(left)">
                                          <p:cBhvr>
                                            <p:cTn id="190" dur="500"/>
                                            <p:tgtEl>
                                              <p:spTgt spid="113"/>
                                            </p:tgtEl>
                                          </p:cBhvr>
                                        </p:animEffect>
                                      </p:childTnLst>
                                    </p:cTn>
                                  </p:par>
                                </p:childTnLst>
                              </p:cTn>
                            </p:par>
                            <p:par>
                              <p:cTn id="191" fill="hold">
                                <p:stCondLst>
                                  <p:cond delay="19350"/>
                                </p:stCondLst>
                                <p:childTnLst>
                                  <p:par>
                                    <p:cTn id="192" presetID="22" presetClass="entr" presetSubtype="4" fill="hold" grpId="0" nodeType="afterEffect">
                                      <p:stCondLst>
                                        <p:cond delay="0"/>
                                      </p:stCondLst>
                                      <p:childTnLst>
                                        <p:set>
                                          <p:cBhvr>
                                            <p:cTn id="193" dur="1" fill="hold">
                                              <p:stCondLst>
                                                <p:cond delay="0"/>
                                              </p:stCondLst>
                                            </p:cTn>
                                            <p:tgtEl>
                                              <p:spTgt spid="28"/>
                                            </p:tgtEl>
                                            <p:attrNameLst>
                                              <p:attrName>style.visibility</p:attrName>
                                            </p:attrNameLst>
                                          </p:cBhvr>
                                          <p:to>
                                            <p:strVal val="visible"/>
                                          </p:to>
                                        </p:set>
                                        <p:animEffect transition="in" filter="wipe(down)">
                                          <p:cBhvr>
                                            <p:cTn id="194" dur="500"/>
                                            <p:tgtEl>
                                              <p:spTgt spid="28"/>
                                            </p:tgtEl>
                                          </p:cBhvr>
                                        </p:animEffect>
                                      </p:childTnLst>
                                    </p:cTn>
                                  </p:par>
                                </p:childTnLst>
                              </p:cTn>
                            </p:par>
                            <p:par>
                              <p:cTn id="195" fill="hold">
                                <p:stCondLst>
                                  <p:cond delay="19850"/>
                                </p:stCondLst>
                                <p:childTnLst>
                                  <p:par>
                                    <p:cTn id="196" presetID="53" presetClass="entr" presetSubtype="16" fill="hold" grpId="0" nodeType="afterEffect">
                                      <p:stCondLst>
                                        <p:cond delay="0"/>
                                      </p:stCondLst>
                                      <p:childTnLst>
                                        <p:set>
                                          <p:cBhvr>
                                            <p:cTn id="197" dur="1" fill="hold">
                                              <p:stCondLst>
                                                <p:cond delay="0"/>
                                              </p:stCondLst>
                                            </p:cTn>
                                            <p:tgtEl>
                                              <p:spTgt spid="79"/>
                                            </p:tgtEl>
                                            <p:attrNameLst>
                                              <p:attrName>style.visibility</p:attrName>
                                            </p:attrNameLst>
                                          </p:cBhvr>
                                          <p:to>
                                            <p:strVal val="visible"/>
                                          </p:to>
                                        </p:set>
                                        <p:anim calcmode="lin" valueType="num">
                                          <p:cBhvr>
                                            <p:cTn id="198" dur="300" fill="hold"/>
                                            <p:tgtEl>
                                              <p:spTgt spid="79"/>
                                            </p:tgtEl>
                                            <p:attrNameLst>
                                              <p:attrName>ppt_w</p:attrName>
                                            </p:attrNameLst>
                                          </p:cBhvr>
                                          <p:tavLst>
                                            <p:tav tm="0">
                                              <p:val>
                                                <p:fltVal val="0"/>
                                              </p:val>
                                            </p:tav>
                                            <p:tav tm="100000">
                                              <p:val>
                                                <p:strVal val="#ppt_w"/>
                                              </p:val>
                                            </p:tav>
                                          </p:tavLst>
                                        </p:anim>
                                        <p:anim calcmode="lin" valueType="num">
                                          <p:cBhvr>
                                            <p:cTn id="199" dur="300" fill="hold"/>
                                            <p:tgtEl>
                                              <p:spTgt spid="79"/>
                                            </p:tgtEl>
                                            <p:attrNameLst>
                                              <p:attrName>ppt_h</p:attrName>
                                            </p:attrNameLst>
                                          </p:cBhvr>
                                          <p:tavLst>
                                            <p:tav tm="0">
                                              <p:val>
                                                <p:fltVal val="0"/>
                                              </p:val>
                                            </p:tav>
                                            <p:tav tm="100000">
                                              <p:val>
                                                <p:strVal val="#ppt_h"/>
                                              </p:val>
                                            </p:tav>
                                          </p:tavLst>
                                        </p:anim>
                                        <p:animEffect transition="in" filter="fade">
                                          <p:cBhvr>
                                            <p:cTn id="200" dur="300"/>
                                            <p:tgtEl>
                                              <p:spTgt spid="79"/>
                                            </p:tgtEl>
                                          </p:cBhvr>
                                        </p:animEffect>
                                      </p:childTnLst>
                                    </p:cTn>
                                  </p:par>
                                </p:childTnLst>
                              </p:cTn>
                            </p:par>
                            <p:par>
                              <p:cTn id="201" fill="hold">
                                <p:stCondLst>
                                  <p:cond delay="20150"/>
                                </p:stCondLst>
                                <p:childTnLst>
                                  <p:par>
                                    <p:cTn id="202" presetID="22" presetClass="entr" presetSubtype="8" fill="hold" grpId="0" nodeType="afterEffect">
                                      <p:stCondLst>
                                        <p:cond delay="200"/>
                                      </p:stCondLst>
                                      <p:childTnLst>
                                        <p:set>
                                          <p:cBhvr>
                                            <p:cTn id="203" dur="1" fill="hold">
                                              <p:stCondLst>
                                                <p:cond delay="0"/>
                                              </p:stCondLst>
                                            </p:cTn>
                                            <p:tgtEl>
                                              <p:spTgt spid="114"/>
                                            </p:tgtEl>
                                            <p:attrNameLst>
                                              <p:attrName>style.visibility</p:attrName>
                                            </p:attrNameLst>
                                          </p:cBhvr>
                                          <p:to>
                                            <p:strVal val="visible"/>
                                          </p:to>
                                        </p:set>
                                        <p:animEffect transition="in" filter="wipe(left)">
                                          <p:cBhvr>
                                            <p:cTn id="204" dur="500"/>
                                            <p:tgtEl>
                                              <p:spTgt spid="11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4" grpId="0" animBg="1"/>
          <p:bldP spid="28" grpId="0" animBg="1"/>
          <p:bldP spid="32" grpId="0" animBg="1"/>
          <p:bldP spid="33" grpId="0" animBg="1"/>
          <p:bldP spid="34" grpId="0" animBg="1"/>
          <p:bldP spid="35" grpId="0" animBg="1"/>
          <p:bldP spid="37" grpId="0" animBg="1"/>
          <p:bldP spid="66" grpId="0" animBg="1"/>
          <p:bldP spid="74" grpId="0" animBg="1"/>
          <p:bldP spid="75" grpId="0" animBg="1"/>
          <p:bldP spid="78" grpId="0" animBg="1"/>
          <p:bldP spid="79" grpId="0" animBg="1"/>
          <p:bldP spid="80" grpId="0" animBg="1"/>
          <p:bldP spid="81" grpId="0" animBg="1"/>
          <p:bldP spid="82" grpId="0" animBg="1"/>
          <p:bldP spid="83" grpId="0" animBg="1"/>
          <p:bldP spid="84" grpId="0" animBg="1"/>
          <p:bldP spid="85" grpId="0" animBg="1"/>
          <p:bldP spid="86" grpId="0" animBg="1"/>
          <p:bldP spid="87" grpId="0" animBg="1"/>
          <p:bldP spid="88" grpId="0" animBg="1"/>
          <p:bldP spid="89" grpId="0" animBg="1"/>
          <p:bldP spid="95" grpId="0" animBg="1"/>
          <p:bldP spid="4096" grpId="0" animBg="1"/>
          <p:bldP spid="4097" grpId="0" animBg="1"/>
          <p:bldP spid="4099" grpId="0" animBg="1"/>
          <p:bldP spid="4100" grpId="0" animBg="1"/>
          <p:bldP spid="4101" grpId="0" animBg="1"/>
          <p:bldP spid="4102" grpId="0" animBg="1"/>
          <p:bldP spid="4103" grpId="0" animBg="1"/>
          <p:bldP spid="4104" grpId="0" animBg="1"/>
          <p:bldP spid="107" grpId="0" animBg="1"/>
          <p:bldP spid="108" grpId="0" animBg="1"/>
          <p:bldP spid="109" grpId="0" animBg="1"/>
          <p:bldP spid="110" grpId="0" animBg="1"/>
          <p:bldP spid="111" grpId="0" animBg="1"/>
          <p:bldP spid="112" grpId="0" animBg="1"/>
          <p:bldP spid="113" grpId="0" animBg="1"/>
          <p:bldP spid="114" grpId="0" animBg="1"/>
        </p:bldLst>
      </p:timing>
    </mc:Fallback>
  </mc:AlternateContent>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矩形 1"/>
          <p:cNvSpPr/>
          <p:nvPr/>
        </p:nvSpPr>
        <p:spPr bwMode="auto">
          <a:xfrm>
            <a:off x="0" y="195486"/>
            <a:ext cx="361177" cy="378042"/>
          </a:xfrm>
          <a:prstGeom prst="rect">
            <a:avLst/>
          </a:prstGeom>
          <a:solidFill>
            <a:schemeClr val="tx2"/>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企业文化</a:t>
            </a:r>
          </a:p>
        </p:txBody>
      </p:sp>
      <p:pic>
        <p:nvPicPr>
          <p:cNvPr id="5" name="图片 4"/>
          <p:cNvPicPr>
            <a:picLocks noChangeAspect="1"/>
          </p:cNvPicPr>
          <p:nvPr/>
        </p:nvPicPr>
        <p:blipFill>
          <a:blip r:embed="rId3" cstate="email">
            <a:extLst>
              <a:ext uri="{28A0092B-C50C-407E-A947-70E740481C1C}">
                <a14:useLocalDpi xmlns:a14="http://schemas.microsoft.com/office/drawing/2010/main"/>
              </a:ext>
            </a:extLst>
          </a:blip>
          <a:stretch>
            <a:fillRect/>
          </a:stretch>
        </p:blipFill>
        <p:spPr>
          <a:xfrm>
            <a:off x="3936430" y="843558"/>
            <a:ext cx="5207570" cy="4002560"/>
          </a:xfrm>
          <a:prstGeom prst="rect">
            <a:avLst/>
          </a:prstGeom>
          <a:blipFill>
            <a:blip r:embed="rId4" cstate="email">
              <a:extLst>
                <a:ext uri="{28A0092B-C50C-407E-A947-70E740481C1C}">
                  <a14:useLocalDpi xmlns:a14="http://schemas.microsoft.com/office/drawing/2010/main"/>
                </a:ext>
              </a:extLst>
            </a:blip>
            <a:stretch>
              <a:fillRect/>
            </a:stretch>
          </a:blipFill>
        </p:spPr>
      </p:pic>
      <p:sp>
        <p:nvSpPr>
          <p:cNvPr id="10" name="Freeform 5"/>
          <p:cNvSpPr>
            <a:spLocks/>
          </p:cNvSpPr>
          <p:nvPr/>
        </p:nvSpPr>
        <p:spPr bwMode="auto">
          <a:xfrm>
            <a:off x="361177" y="1123293"/>
            <a:ext cx="679332" cy="68169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p:spPr>
        <p:txBody>
          <a:bodyPr vert="horz" wrap="square" lIns="68562" tIns="34281" rIns="68562" bIns="34281" numCol="1" anchor="t" anchorCtr="0" compatLnSpc="1">
            <a:prstTxWarp prst="textNoShape">
              <a:avLst/>
            </a:prstTxWarp>
          </a:bodyPr>
          <a:lstStyle/>
          <a:p>
            <a:endParaRPr lang="zh-CN" altLang="en-US"/>
          </a:p>
        </p:txBody>
      </p:sp>
      <p:cxnSp>
        <p:nvCxnSpPr>
          <p:cNvPr id="12" name="直接连接符 11"/>
          <p:cNvCxnSpPr/>
          <p:nvPr/>
        </p:nvCxnSpPr>
        <p:spPr bwMode="auto">
          <a:xfrm>
            <a:off x="1116965" y="1113588"/>
            <a:ext cx="0" cy="646222"/>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3" name="TextBox 12"/>
          <p:cNvSpPr txBox="1"/>
          <p:nvPr/>
        </p:nvSpPr>
        <p:spPr>
          <a:xfrm>
            <a:off x="400878" y="1244910"/>
            <a:ext cx="599930"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定位</a:t>
            </a:r>
          </a:p>
        </p:txBody>
      </p:sp>
      <p:sp>
        <p:nvSpPr>
          <p:cNvPr id="14" name="TextBox 13"/>
          <p:cNvSpPr txBox="1"/>
          <p:nvPr/>
        </p:nvSpPr>
        <p:spPr>
          <a:xfrm>
            <a:off x="1183200" y="1176739"/>
            <a:ext cx="2753230" cy="530915"/>
          </a:xfrm>
          <a:prstGeom prst="rect">
            <a:avLst/>
          </a:prstGeom>
          <a:noFill/>
        </p:spPr>
        <p:txBody>
          <a:bodyPr wrap="square" lIns="68562" tIns="34281" rIns="68562" bIns="34281" rtlCol="0">
            <a:spAutoFit/>
          </a:bodyPr>
          <a:lstStyle/>
          <a:p>
            <a:r>
              <a:rPr lang="zh-CN" altLang="en-US" sz="1500" dirty="0">
                <a:solidFill>
                  <a:schemeClr val="tx2"/>
                </a:solidFill>
                <a:latin typeface="+mn-ea"/>
                <a:ea typeface="+mn-ea"/>
              </a:rPr>
              <a:t>区域领先的传媒文化公司</a:t>
            </a:r>
          </a:p>
          <a:p>
            <a:r>
              <a:rPr lang="zh-CN" altLang="en-US" sz="1500" dirty="0">
                <a:solidFill>
                  <a:schemeClr val="tx2"/>
                </a:solidFill>
                <a:latin typeface="+mn-ea"/>
                <a:ea typeface="+mn-ea"/>
              </a:rPr>
              <a:t>全国优秀媒体服务商</a:t>
            </a:r>
          </a:p>
        </p:txBody>
      </p:sp>
      <p:sp>
        <p:nvSpPr>
          <p:cNvPr id="53" name="Freeform 5"/>
          <p:cNvSpPr>
            <a:spLocks/>
          </p:cNvSpPr>
          <p:nvPr/>
        </p:nvSpPr>
        <p:spPr bwMode="auto">
          <a:xfrm>
            <a:off x="361177" y="2010103"/>
            <a:ext cx="679332" cy="68169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55" name="TextBox 54"/>
          <p:cNvSpPr txBox="1"/>
          <p:nvPr/>
        </p:nvSpPr>
        <p:spPr>
          <a:xfrm>
            <a:off x="400878" y="2131720"/>
            <a:ext cx="599930"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理念</a:t>
            </a:r>
          </a:p>
        </p:txBody>
      </p:sp>
      <p:sp>
        <p:nvSpPr>
          <p:cNvPr id="56" name="TextBox 55"/>
          <p:cNvSpPr txBox="1"/>
          <p:nvPr/>
        </p:nvSpPr>
        <p:spPr>
          <a:xfrm>
            <a:off x="1183200" y="2177886"/>
            <a:ext cx="2753230" cy="300083"/>
          </a:xfrm>
          <a:prstGeom prst="rect">
            <a:avLst/>
          </a:prstGeom>
          <a:noFill/>
        </p:spPr>
        <p:txBody>
          <a:bodyPr wrap="square" lIns="68562" tIns="34281" rIns="68562" bIns="34281" rtlCol="0">
            <a:spAutoFit/>
          </a:bodyPr>
          <a:lstStyle/>
          <a:p>
            <a:r>
              <a:rPr lang="zh-CN" altLang="en-US" sz="1500" dirty="0">
                <a:solidFill>
                  <a:schemeClr val="tx2"/>
                </a:solidFill>
                <a:latin typeface="+mn-ea"/>
                <a:ea typeface="+mn-ea"/>
              </a:rPr>
              <a:t>诚信、敬业、务实、创新</a:t>
            </a:r>
          </a:p>
        </p:txBody>
      </p:sp>
      <p:sp>
        <p:nvSpPr>
          <p:cNvPr id="61" name="Freeform 5"/>
          <p:cNvSpPr>
            <a:spLocks/>
          </p:cNvSpPr>
          <p:nvPr/>
        </p:nvSpPr>
        <p:spPr bwMode="auto">
          <a:xfrm>
            <a:off x="361177" y="2967859"/>
            <a:ext cx="679332" cy="68169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chemeClr val="tx2"/>
          </a:solidFill>
          <a:ln>
            <a:noFill/>
          </a:ln>
          <a:extLst/>
        </p:spPr>
        <p:txBody>
          <a:bodyPr vert="horz" wrap="square" lIns="68562" tIns="34281" rIns="68562" bIns="34281" numCol="1" anchor="t" anchorCtr="0" compatLnSpc="1">
            <a:prstTxWarp prst="textNoShape">
              <a:avLst/>
            </a:prstTxWarp>
          </a:bodyPr>
          <a:lstStyle/>
          <a:p>
            <a:endParaRPr lang="zh-CN" altLang="en-US"/>
          </a:p>
        </p:txBody>
      </p:sp>
      <p:sp>
        <p:nvSpPr>
          <p:cNvPr id="63" name="TextBox 62"/>
          <p:cNvSpPr txBox="1"/>
          <p:nvPr/>
        </p:nvSpPr>
        <p:spPr>
          <a:xfrm>
            <a:off x="400878" y="3089475"/>
            <a:ext cx="599930"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目标</a:t>
            </a:r>
          </a:p>
        </p:txBody>
      </p:sp>
      <p:sp>
        <p:nvSpPr>
          <p:cNvPr id="64" name="TextBox 63"/>
          <p:cNvSpPr txBox="1"/>
          <p:nvPr/>
        </p:nvSpPr>
        <p:spPr>
          <a:xfrm>
            <a:off x="1183200" y="3135641"/>
            <a:ext cx="2753230" cy="300083"/>
          </a:xfrm>
          <a:prstGeom prst="rect">
            <a:avLst/>
          </a:prstGeom>
          <a:noFill/>
        </p:spPr>
        <p:txBody>
          <a:bodyPr wrap="square" lIns="68562" tIns="34281" rIns="68562" bIns="34281" rtlCol="0">
            <a:spAutoFit/>
          </a:bodyPr>
          <a:lstStyle/>
          <a:p>
            <a:r>
              <a:rPr lang="zh-CN" altLang="en-US" sz="1500" dirty="0">
                <a:solidFill>
                  <a:schemeClr val="tx2"/>
                </a:solidFill>
                <a:latin typeface="+mn-ea"/>
                <a:ea typeface="+mn-ea"/>
              </a:rPr>
              <a:t>国际化、品牌化、专业化</a:t>
            </a:r>
          </a:p>
        </p:txBody>
      </p:sp>
      <p:sp>
        <p:nvSpPr>
          <p:cNvPr id="65" name="Freeform 5"/>
          <p:cNvSpPr>
            <a:spLocks/>
          </p:cNvSpPr>
          <p:nvPr/>
        </p:nvSpPr>
        <p:spPr bwMode="auto">
          <a:xfrm>
            <a:off x="361177" y="3783724"/>
            <a:ext cx="679332" cy="681695"/>
          </a:xfrm>
          <a:custGeom>
            <a:avLst/>
            <a:gdLst>
              <a:gd name="T0" fmla="*/ 189 w 1114"/>
              <a:gd name="T1" fmla="*/ 889 h 1116"/>
              <a:gd name="T2" fmla="*/ 228 w 1114"/>
              <a:gd name="T3" fmla="*/ 166 h 1116"/>
              <a:gd name="T4" fmla="*/ 770 w 1114"/>
              <a:gd name="T5" fmla="*/ 76 h 1116"/>
              <a:gd name="T6" fmla="*/ 1065 w 1114"/>
              <a:gd name="T7" fmla="*/ 91 h 1116"/>
              <a:gd name="T8" fmla="*/ 1061 w 1114"/>
              <a:gd name="T9" fmla="*/ 403 h 1116"/>
              <a:gd name="T10" fmla="*/ 912 w 1114"/>
              <a:gd name="T11" fmla="*/ 927 h 1116"/>
              <a:gd name="T12" fmla="*/ 189 w 1114"/>
              <a:gd name="T13" fmla="*/ 889 h 1116"/>
            </a:gdLst>
            <a:ahLst/>
            <a:cxnLst>
              <a:cxn ang="0">
                <a:pos x="T0" y="T1"/>
              </a:cxn>
              <a:cxn ang="0">
                <a:pos x="T2" y="T3"/>
              </a:cxn>
              <a:cxn ang="0">
                <a:pos x="T4" y="T5"/>
              </a:cxn>
              <a:cxn ang="0">
                <a:pos x="T6" y="T7"/>
              </a:cxn>
              <a:cxn ang="0">
                <a:pos x="T8" y="T9"/>
              </a:cxn>
              <a:cxn ang="0">
                <a:pos x="T10" y="T11"/>
              </a:cxn>
              <a:cxn ang="0">
                <a:pos x="T12" y="T13"/>
              </a:cxn>
            </a:cxnLst>
            <a:rect l="0" t="0" r="r" b="b"/>
            <a:pathLst>
              <a:path w="1114" h="1116">
                <a:moveTo>
                  <a:pt x="189" y="889"/>
                </a:moveTo>
                <a:cubicBezTo>
                  <a:pt x="0" y="679"/>
                  <a:pt x="17" y="355"/>
                  <a:pt x="228" y="166"/>
                </a:cubicBezTo>
                <a:cubicBezTo>
                  <a:pt x="380" y="29"/>
                  <a:pt x="593" y="0"/>
                  <a:pt x="770" y="76"/>
                </a:cubicBezTo>
                <a:cubicBezTo>
                  <a:pt x="837" y="104"/>
                  <a:pt x="998" y="91"/>
                  <a:pt x="1065" y="91"/>
                </a:cubicBezTo>
                <a:cubicBezTo>
                  <a:pt x="1056" y="194"/>
                  <a:pt x="1040" y="332"/>
                  <a:pt x="1061" y="403"/>
                </a:cubicBezTo>
                <a:cubicBezTo>
                  <a:pt x="1114" y="586"/>
                  <a:pt x="1063" y="791"/>
                  <a:pt x="912" y="927"/>
                </a:cubicBezTo>
                <a:cubicBezTo>
                  <a:pt x="702" y="1116"/>
                  <a:pt x="378" y="1099"/>
                  <a:pt x="189" y="889"/>
                </a:cubicBez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p>
        </p:txBody>
      </p:sp>
      <p:sp>
        <p:nvSpPr>
          <p:cNvPr id="68" name="TextBox 67"/>
          <p:cNvSpPr txBox="1"/>
          <p:nvPr/>
        </p:nvSpPr>
        <p:spPr>
          <a:xfrm>
            <a:off x="400878" y="3905341"/>
            <a:ext cx="599930"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使命</a:t>
            </a:r>
          </a:p>
        </p:txBody>
      </p:sp>
      <p:sp>
        <p:nvSpPr>
          <p:cNvPr id="69" name="TextBox 68"/>
          <p:cNvSpPr txBox="1"/>
          <p:nvPr/>
        </p:nvSpPr>
        <p:spPr>
          <a:xfrm>
            <a:off x="1183200" y="3951507"/>
            <a:ext cx="2093162" cy="530915"/>
          </a:xfrm>
          <a:prstGeom prst="rect">
            <a:avLst/>
          </a:prstGeom>
          <a:noFill/>
        </p:spPr>
        <p:txBody>
          <a:bodyPr wrap="square" lIns="68562" tIns="34281" rIns="68562" bIns="34281" rtlCol="0">
            <a:spAutoFit/>
          </a:bodyPr>
          <a:lstStyle/>
          <a:p>
            <a:r>
              <a:rPr lang="zh-CN" altLang="en-US" sz="1500" dirty="0">
                <a:solidFill>
                  <a:schemeClr val="tx2"/>
                </a:solidFill>
                <a:latin typeface="+mn-ea"/>
                <a:ea typeface="+mn-ea"/>
              </a:rPr>
              <a:t>成就客户、成就品牌、成就员工</a:t>
            </a:r>
          </a:p>
        </p:txBody>
      </p:sp>
      <p:cxnSp>
        <p:nvCxnSpPr>
          <p:cNvPr id="71" name="直接连接符 70"/>
          <p:cNvCxnSpPr/>
          <p:nvPr/>
        </p:nvCxnSpPr>
        <p:spPr bwMode="auto">
          <a:xfrm>
            <a:off x="1116965" y="2000398"/>
            <a:ext cx="0" cy="646222"/>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2" name="直接连接符 71"/>
          <p:cNvCxnSpPr/>
          <p:nvPr/>
        </p:nvCxnSpPr>
        <p:spPr bwMode="auto">
          <a:xfrm>
            <a:off x="1116965" y="2946330"/>
            <a:ext cx="0" cy="646222"/>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73" name="直接连接符 72"/>
          <p:cNvCxnSpPr/>
          <p:nvPr/>
        </p:nvCxnSpPr>
        <p:spPr bwMode="auto">
          <a:xfrm>
            <a:off x="1116965" y="3785843"/>
            <a:ext cx="0" cy="646222"/>
          </a:xfrm>
          <a:prstGeom prst="line">
            <a:avLst/>
          </a:prstGeom>
          <a:solidFill>
            <a:schemeClr val="accent1"/>
          </a:solidFill>
          <a:ln w="9525" cap="flat" cmpd="sng" algn="ctr">
            <a:solidFill>
              <a:schemeClr val="bg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sp>
        <p:nvSpPr>
          <p:cNvPr id="17" name="TextBox 16"/>
          <p:cNvSpPr txBox="1"/>
          <p:nvPr/>
        </p:nvSpPr>
        <p:spPr>
          <a:xfrm>
            <a:off x="7193621" y="1421409"/>
            <a:ext cx="1522899"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诚信铸就品质</a:t>
            </a:r>
          </a:p>
        </p:txBody>
      </p:sp>
      <p:sp>
        <p:nvSpPr>
          <p:cNvPr id="76" name="TextBox 75"/>
          <p:cNvSpPr txBox="1"/>
          <p:nvPr/>
        </p:nvSpPr>
        <p:spPr>
          <a:xfrm>
            <a:off x="7193621" y="1776132"/>
            <a:ext cx="1522899" cy="346249"/>
          </a:xfrm>
          <a:prstGeom prst="rect">
            <a:avLst/>
          </a:prstGeom>
          <a:noFill/>
        </p:spPr>
        <p:txBody>
          <a:bodyPr wrap="none" lIns="68562" tIns="34281" rIns="68562" bIns="34281" rtlCol="0">
            <a:spAutoFit/>
          </a:bodyPr>
          <a:lstStyle/>
          <a:p>
            <a:r>
              <a:rPr lang="zh-CN" altLang="en-US" dirty="0">
                <a:solidFill>
                  <a:srgbClr val="F8F8F8"/>
                </a:solidFill>
                <a:latin typeface="+mn-ea"/>
                <a:ea typeface="+mn-ea"/>
              </a:rPr>
              <a:t>创新引领未来</a:t>
            </a:r>
          </a:p>
        </p:txBody>
      </p:sp>
    </p:spTree>
    <p:extLst>
      <p:ext uri="{BB962C8B-B14F-4D97-AF65-F5344CB8AC3E}">
        <p14:creationId xmlns:p14="http://schemas.microsoft.com/office/powerpoint/2010/main" val="1566025891"/>
      </p:ext>
    </p:extLst>
  </p:cSld>
  <p:clrMapOvr>
    <a:masterClrMapping/>
  </p:clrMapOvr>
  <p:transition spd="slow" advTm="10925">
    <p:push/>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3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3" fill="hold">
                                <p:stCondLst>
                                  <p:cond delay="1950"/>
                                </p:stCondLst>
                                <p:childTnLst>
                                  <p:par>
                                    <p:cTn id="24" presetID="31"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 calcmode="lin" valueType="num">
                                          <p:cBhvr>
                                            <p:cTn id="28" dur="500" fill="hold"/>
                                            <p:tgtEl>
                                              <p:spTgt spid="17"/>
                                            </p:tgtEl>
                                            <p:attrNameLst>
                                              <p:attrName>style.rotation</p:attrName>
                                            </p:attrNameLst>
                                          </p:cBhvr>
                                          <p:tavLst>
                                            <p:tav tm="0">
                                              <p:val>
                                                <p:fltVal val="90"/>
                                              </p:val>
                                            </p:tav>
                                            <p:tav tm="100000">
                                              <p:val>
                                                <p:fltVal val="0"/>
                                              </p:val>
                                            </p:tav>
                                          </p:tavLst>
                                        </p:anim>
                                        <p:animEffect transition="in" filter="fade">
                                          <p:cBhvr>
                                            <p:cTn id="29" dur="500"/>
                                            <p:tgtEl>
                                              <p:spTgt spid="1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anim calcmode="lin" valueType="num">
                                          <p:cBhvr>
                                            <p:cTn id="34" dur="500" fill="hold"/>
                                            <p:tgtEl>
                                              <p:spTgt spid="76"/>
                                            </p:tgtEl>
                                            <p:attrNameLst>
                                              <p:attrName>style.rotation</p:attrName>
                                            </p:attrNameLst>
                                          </p:cBhvr>
                                          <p:tavLst>
                                            <p:tav tm="0">
                                              <p:val>
                                                <p:fltVal val="90"/>
                                              </p:val>
                                            </p:tav>
                                            <p:tav tm="100000">
                                              <p:val>
                                                <p:fltVal val="0"/>
                                              </p:val>
                                            </p:tav>
                                          </p:tavLst>
                                        </p:anim>
                                        <p:animEffect transition="in" filter="fade">
                                          <p:cBhvr>
                                            <p:cTn id="35" dur="500"/>
                                            <p:tgtEl>
                                              <p:spTgt spid="76"/>
                                            </p:tgtEl>
                                          </p:cBhvr>
                                        </p:animEffect>
                                      </p:childTnLst>
                                    </p:cTn>
                                  </p:par>
                                </p:childTnLst>
                              </p:cTn>
                            </p:par>
                            <p:par>
                              <p:cTn id="36" fill="hold">
                                <p:stCondLst>
                                  <p:cond delay="2450"/>
                                </p:stCondLst>
                                <p:childTnLst>
                                  <p:par>
                                    <p:cTn id="37" presetID="31"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400" fill="hold"/>
                                            <p:tgtEl>
                                              <p:spTgt spid="10"/>
                                            </p:tgtEl>
                                            <p:attrNameLst>
                                              <p:attrName>ppt_w</p:attrName>
                                            </p:attrNameLst>
                                          </p:cBhvr>
                                          <p:tavLst>
                                            <p:tav tm="0">
                                              <p:val>
                                                <p:fltVal val="0"/>
                                              </p:val>
                                            </p:tav>
                                            <p:tav tm="100000">
                                              <p:val>
                                                <p:strVal val="#ppt_w"/>
                                              </p:val>
                                            </p:tav>
                                          </p:tavLst>
                                        </p:anim>
                                        <p:anim calcmode="lin" valueType="num">
                                          <p:cBhvr>
                                            <p:cTn id="40" dur="400" fill="hold"/>
                                            <p:tgtEl>
                                              <p:spTgt spid="10"/>
                                            </p:tgtEl>
                                            <p:attrNameLst>
                                              <p:attrName>ppt_h</p:attrName>
                                            </p:attrNameLst>
                                          </p:cBhvr>
                                          <p:tavLst>
                                            <p:tav tm="0">
                                              <p:val>
                                                <p:fltVal val="0"/>
                                              </p:val>
                                            </p:tav>
                                            <p:tav tm="100000">
                                              <p:val>
                                                <p:strVal val="#ppt_h"/>
                                              </p:val>
                                            </p:tav>
                                          </p:tavLst>
                                        </p:anim>
                                        <p:anim calcmode="lin" valueType="num">
                                          <p:cBhvr>
                                            <p:cTn id="41" dur="400" fill="hold"/>
                                            <p:tgtEl>
                                              <p:spTgt spid="10"/>
                                            </p:tgtEl>
                                            <p:attrNameLst>
                                              <p:attrName>style.rotation</p:attrName>
                                            </p:attrNameLst>
                                          </p:cBhvr>
                                          <p:tavLst>
                                            <p:tav tm="0">
                                              <p:val>
                                                <p:fltVal val="90"/>
                                              </p:val>
                                            </p:tav>
                                            <p:tav tm="100000">
                                              <p:val>
                                                <p:fltVal val="0"/>
                                              </p:val>
                                            </p:tav>
                                          </p:tavLst>
                                        </p:anim>
                                        <p:animEffect transition="in" filter="fade">
                                          <p:cBhvr>
                                            <p:cTn id="42" dur="400"/>
                                            <p:tgtEl>
                                              <p:spTgt spid="10"/>
                                            </p:tgtEl>
                                          </p:cBhvr>
                                        </p:animEffect>
                                      </p:childTnLst>
                                    </p:cTn>
                                  </p:par>
                                </p:childTnLst>
                              </p:cTn>
                            </p:par>
                            <p:par>
                              <p:cTn id="43" fill="hold">
                                <p:stCondLst>
                                  <p:cond delay="28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par>
                              <p:cTn id="51" fill="hold">
                                <p:stCondLst>
                                  <p:cond delay="3400"/>
                                </p:stCondLst>
                                <p:childTnLst>
                                  <p:par>
                                    <p:cTn id="52" presetID="16" presetClass="entr" presetSubtype="4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outHorizontal)">
                                          <p:cBhvr>
                                            <p:cTn id="54" dur="500"/>
                                            <p:tgtEl>
                                              <p:spTgt spid="12"/>
                                            </p:tgtEl>
                                          </p:cBhvr>
                                        </p:animEffect>
                                      </p:childTnLst>
                                    </p:cTn>
                                  </p:par>
                                </p:childTnLst>
                              </p:cTn>
                            </p:par>
                            <p:par>
                              <p:cTn id="55" fill="hold">
                                <p:stCondLst>
                                  <p:cond delay="39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400"/>
                                            <p:tgtEl>
                                              <p:spTgt spid="14"/>
                                            </p:tgtEl>
                                          </p:cBhvr>
                                        </p:animEffect>
                                      </p:childTnLst>
                                    </p:cTn>
                                  </p:par>
                                </p:childTnLst>
                              </p:cTn>
                            </p:par>
                            <p:par>
                              <p:cTn id="59" fill="hold">
                                <p:stCondLst>
                                  <p:cond delay="4300"/>
                                </p:stCondLst>
                                <p:childTnLst>
                                  <p:par>
                                    <p:cTn id="60" presetID="31" presetClass="entr" presetSubtype="0"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400" fill="hold"/>
                                            <p:tgtEl>
                                              <p:spTgt spid="53"/>
                                            </p:tgtEl>
                                            <p:attrNameLst>
                                              <p:attrName>ppt_w</p:attrName>
                                            </p:attrNameLst>
                                          </p:cBhvr>
                                          <p:tavLst>
                                            <p:tav tm="0">
                                              <p:val>
                                                <p:fltVal val="0"/>
                                              </p:val>
                                            </p:tav>
                                            <p:tav tm="100000">
                                              <p:val>
                                                <p:strVal val="#ppt_w"/>
                                              </p:val>
                                            </p:tav>
                                          </p:tavLst>
                                        </p:anim>
                                        <p:anim calcmode="lin" valueType="num">
                                          <p:cBhvr>
                                            <p:cTn id="63" dur="400" fill="hold"/>
                                            <p:tgtEl>
                                              <p:spTgt spid="53"/>
                                            </p:tgtEl>
                                            <p:attrNameLst>
                                              <p:attrName>ppt_h</p:attrName>
                                            </p:attrNameLst>
                                          </p:cBhvr>
                                          <p:tavLst>
                                            <p:tav tm="0">
                                              <p:val>
                                                <p:fltVal val="0"/>
                                              </p:val>
                                            </p:tav>
                                            <p:tav tm="100000">
                                              <p:val>
                                                <p:strVal val="#ppt_h"/>
                                              </p:val>
                                            </p:tav>
                                          </p:tavLst>
                                        </p:anim>
                                        <p:anim calcmode="lin" valueType="num">
                                          <p:cBhvr>
                                            <p:cTn id="64" dur="400" fill="hold"/>
                                            <p:tgtEl>
                                              <p:spTgt spid="53"/>
                                            </p:tgtEl>
                                            <p:attrNameLst>
                                              <p:attrName>style.rotation</p:attrName>
                                            </p:attrNameLst>
                                          </p:cBhvr>
                                          <p:tavLst>
                                            <p:tav tm="0">
                                              <p:val>
                                                <p:fltVal val="90"/>
                                              </p:val>
                                            </p:tav>
                                            <p:tav tm="100000">
                                              <p:val>
                                                <p:fltVal val="0"/>
                                              </p:val>
                                            </p:tav>
                                          </p:tavLst>
                                        </p:anim>
                                        <p:animEffect transition="in" filter="fade">
                                          <p:cBhvr>
                                            <p:cTn id="65" dur="400"/>
                                            <p:tgtEl>
                                              <p:spTgt spid="53"/>
                                            </p:tgtEl>
                                          </p:cBhvr>
                                        </p:animEffect>
                                      </p:childTnLst>
                                    </p:cTn>
                                  </p:par>
                                </p:childTnLst>
                              </p:cTn>
                            </p:par>
                            <p:par>
                              <p:cTn id="66" fill="hold">
                                <p:stCondLst>
                                  <p:cond delay="47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55"/>
                                            </p:tgtEl>
                                            <p:attrNameLst>
                                              <p:attrName>ppt_y</p:attrName>
                                            </p:attrNameLst>
                                          </p:cBhvr>
                                          <p:tavLst>
                                            <p:tav tm="0">
                                              <p:val>
                                                <p:strVal val="#ppt_y"/>
                                              </p:val>
                                            </p:tav>
                                            <p:tav tm="100000">
                                              <p:val>
                                                <p:strVal val="#ppt_y"/>
                                              </p:val>
                                            </p:tav>
                                          </p:tavLst>
                                        </p:anim>
                                        <p:anim calcmode="lin" valueType="num">
                                          <p:cBhvr>
                                            <p:cTn id="7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55"/>
                                            </p:tgtEl>
                                          </p:cBhvr>
                                        </p:animEffect>
                                      </p:childTnLst>
                                    </p:cTn>
                                  </p:par>
                                </p:childTnLst>
                              </p:cTn>
                            </p:par>
                            <p:par>
                              <p:cTn id="74" fill="hold">
                                <p:stCondLst>
                                  <p:cond delay="5250"/>
                                </p:stCondLst>
                                <p:childTnLst>
                                  <p:par>
                                    <p:cTn id="75" presetID="16" presetClass="entr" presetSubtype="42"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barn(outHorizontal)">
                                          <p:cBhvr>
                                            <p:cTn id="77" dur="500"/>
                                            <p:tgtEl>
                                              <p:spTgt spid="71"/>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wipe(left)">
                                          <p:cBhvr>
                                            <p:cTn id="81" dur="400"/>
                                            <p:tgtEl>
                                              <p:spTgt spid="56"/>
                                            </p:tgtEl>
                                          </p:cBhvr>
                                        </p:animEffect>
                                      </p:childTnLst>
                                    </p:cTn>
                                  </p:par>
                                </p:childTnLst>
                              </p:cTn>
                            </p:par>
                            <p:par>
                              <p:cTn id="82" fill="hold">
                                <p:stCondLst>
                                  <p:cond delay="6150"/>
                                </p:stCondLst>
                                <p:childTnLst>
                                  <p:par>
                                    <p:cTn id="83" presetID="31" presetClass="entr" presetSubtype="0"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p:cTn id="85" dur="400" fill="hold"/>
                                            <p:tgtEl>
                                              <p:spTgt spid="61"/>
                                            </p:tgtEl>
                                            <p:attrNameLst>
                                              <p:attrName>ppt_w</p:attrName>
                                            </p:attrNameLst>
                                          </p:cBhvr>
                                          <p:tavLst>
                                            <p:tav tm="0">
                                              <p:val>
                                                <p:fltVal val="0"/>
                                              </p:val>
                                            </p:tav>
                                            <p:tav tm="100000">
                                              <p:val>
                                                <p:strVal val="#ppt_w"/>
                                              </p:val>
                                            </p:tav>
                                          </p:tavLst>
                                        </p:anim>
                                        <p:anim calcmode="lin" valueType="num">
                                          <p:cBhvr>
                                            <p:cTn id="86" dur="400" fill="hold"/>
                                            <p:tgtEl>
                                              <p:spTgt spid="61"/>
                                            </p:tgtEl>
                                            <p:attrNameLst>
                                              <p:attrName>ppt_h</p:attrName>
                                            </p:attrNameLst>
                                          </p:cBhvr>
                                          <p:tavLst>
                                            <p:tav tm="0">
                                              <p:val>
                                                <p:fltVal val="0"/>
                                              </p:val>
                                            </p:tav>
                                            <p:tav tm="100000">
                                              <p:val>
                                                <p:strVal val="#ppt_h"/>
                                              </p:val>
                                            </p:tav>
                                          </p:tavLst>
                                        </p:anim>
                                        <p:anim calcmode="lin" valueType="num">
                                          <p:cBhvr>
                                            <p:cTn id="87" dur="400" fill="hold"/>
                                            <p:tgtEl>
                                              <p:spTgt spid="61"/>
                                            </p:tgtEl>
                                            <p:attrNameLst>
                                              <p:attrName>style.rotation</p:attrName>
                                            </p:attrNameLst>
                                          </p:cBhvr>
                                          <p:tavLst>
                                            <p:tav tm="0">
                                              <p:val>
                                                <p:fltVal val="90"/>
                                              </p:val>
                                            </p:tav>
                                            <p:tav tm="100000">
                                              <p:val>
                                                <p:fltVal val="0"/>
                                              </p:val>
                                            </p:tav>
                                          </p:tavLst>
                                        </p:anim>
                                        <p:animEffect transition="in" filter="fade">
                                          <p:cBhvr>
                                            <p:cTn id="88" dur="400"/>
                                            <p:tgtEl>
                                              <p:spTgt spid="61"/>
                                            </p:tgtEl>
                                          </p:cBhvr>
                                        </p:animEffect>
                                      </p:childTnLst>
                                    </p:cTn>
                                  </p:par>
                                </p:childTnLst>
                              </p:cTn>
                            </p:par>
                            <p:par>
                              <p:cTn id="89" fill="hold">
                                <p:stCondLst>
                                  <p:cond delay="65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par>
                              <p:cTn id="97" fill="hold">
                                <p:stCondLst>
                                  <p:cond delay="7100"/>
                                </p:stCondLst>
                                <p:childTnLst>
                                  <p:par>
                                    <p:cTn id="98" presetID="16" presetClass="entr" presetSubtype="42" fill="hold"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barn(outHorizontal)">
                                          <p:cBhvr>
                                            <p:cTn id="100" dur="500"/>
                                            <p:tgtEl>
                                              <p:spTgt spid="72"/>
                                            </p:tgtEl>
                                          </p:cBhvr>
                                        </p:animEffect>
                                      </p:childTnLst>
                                    </p:cTn>
                                  </p:par>
                                </p:childTnLst>
                              </p:cTn>
                            </p:par>
                            <p:par>
                              <p:cTn id="101" fill="hold">
                                <p:stCondLst>
                                  <p:cond delay="7600"/>
                                </p:stCondLst>
                                <p:childTnLst>
                                  <p:par>
                                    <p:cTn id="102" presetID="22" presetClass="entr" presetSubtype="8"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wipe(left)">
                                          <p:cBhvr>
                                            <p:cTn id="104" dur="400"/>
                                            <p:tgtEl>
                                              <p:spTgt spid="64"/>
                                            </p:tgtEl>
                                          </p:cBhvr>
                                        </p:animEffect>
                                      </p:childTnLst>
                                    </p:cTn>
                                  </p:par>
                                </p:childTnLst>
                              </p:cTn>
                            </p:par>
                            <p:par>
                              <p:cTn id="105" fill="hold">
                                <p:stCondLst>
                                  <p:cond delay="8000"/>
                                </p:stCondLst>
                                <p:childTnLst>
                                  <p:par>
                                    <p:cTn id="106" presetID="31"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 calcmode="lin" valueType="num">
                                          <p:cBhvr>
                                            <p:cTn id="108" dur="400" fill="hold"/>
                                            <p:tgtEl>
                                              <p:spTgt spid="65"/>
                                            </p:tgtEl>
                                            <p:attrNameLst>
                                              <p:attrName>ppt_w</p:attrName>
                                            </p:attrNameLst>
                                          </p:cBhvr>
                                          <p:tavLst>
                                            <p:tav tm="0">
                                              <p:val>
                                                <p:fltVal val="0"/>
                                              </p:val>
                                            </p:tav>
                                            <p:tav tm="100000">
                                              <p:val>
                                                <p:strVal val="#ppt_w"/>
                                              </p:val>
                                            </p:tav>
                                          </p:tavLst>
                                        </p:anim>
                                        <p:anim calcmode="lin" valueType="num">
                                          <p:cBhvr>
                                            <p:cTn id="109" dur="400" fill="hold"/>
                                            <p:tgtEl>
                                              <p:spTgt spid="65"/>
                                            </p:tgtEl>
                                            <p:attrNameLst>
                                              <p:attrName>ppt_h</p:attrName>
                                            </p:attrNameLst>
                                          </p:cBhvr>
                                          <p:tavLst>
                                            <p:tav tm="0">
                                              <p:val>
                                                <p:fltVal val="0"/>
                                              </p:val>
                                            </p:tav>
                                            <p:tav tm="100000">
                                              <p:val>
                                                <p:strVal val="#ppt_h"/>
                                              </p:val>
                                            </p:tav>
                                          </p:tavLst>
                                        </p:anim>
                                        <p:anim calcmode="lin" valueType="num">
                                          <p:cBhvr>
                                            <p:cTn id="110" dur="400" fill="hold"/>
                                            <p:tgtEl>
                                              <p:spTgt spid="65"/>
                                            </p:tgtEl>
                                            <p:attrNameLst>
                                              <p:attrName>style.rotation</p:attrName>
                                            </p:attrNameLst>
                                          </p:cBhvr>
                                          <p:tavLst>
                                            <p:tav tm="0">
                                              <p:val>
                                                <p:fltVal val="90"/>
                                              </p:val>
                                            </p:tav>
                                            <p:tav tm="100000">
                                              <p:val>
                                                <p:fltVal val="0"/>
                                              </p:val>
                                            </p:tav>
                                          </p:tavLst>
                                        </p:anim>
                                        <p:animEffect transition="in" filter="fade">
                                          <p:cBhvr>
                                            <p:cTn id="111" dur="400"/>
                                            <p:tgtEl>
                                              <p:spTgt spid="65"/>
                                            </p:tgtEl>
                                          </p:cBhvr>
                                        </p:animEffect>
                                      </p:childTnLst>
                                    </p:cTn>
                                  </p:par>
                                </p:childTnLst>
                              </p:cTn>
                            </p:par>
                            <p:par>
                              <p:cTn id="112" fill="hold">
                                <p:stCondLst>
                                  <p:cond delay="840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68"/>
                                            </p:tgtEl>
                                            <p:attrNameLst>
                                              <p:attrName>ppt_y</p:attrName>
                                            </p:attrNameLst>
                                          </p:cBhvr>
                                          <p:tavLst>
                                            <p:tav tm="0">
                                              <p:val>
                                                <p:strVal val="#ppt_y"/>
                                              </p:val>
                                            </p:tav>
                                            <p:tav tm="100000">
                                              <p:val>
                                                <p:strVal val="#ppt_y"/>
                                              </p:val>
                                            </p:tav>
                                          </p:tavLst>
                                        </p:anim>
                                        <p:anim calcmode="lin" valueType="num">
                                          <p:cBhvr>
                                            <p:cTn id="117"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68"/>
                                            </p:tgtEl>
                                          </p:cBhvr>
                                        </p:animEffect>
                                      </p:childTnLst>
                                    </p:cTn>
                                  </p:par>
                                </p:childTnLst>
                              </p:cTn>
                            </p:par>
                            <p:par>
                              <p:cTn id="120" fill="hold">
                                <p:stCondLst>
                                  <p:cond delay="8950"/>
                                </p:stCondLst>
                                <p:childTnLst>
                                  <p:par>
                                    <p:cTn id="121" presetID="16" presetClass="entr" presetSubtype="42" fill="hold" nodeType="after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barn(outHorizontal)">
                                          <p:cBhvr>
                                            <p:cTn id="123" dur="500"/>
                                            <p:tgtEl>
                                              <p:spTgt spid="73"/>
                                            </p:tgtEl>
                                          </p:cBhvr>
                                        </p:animEffect>
                                      </p:childTnLst>
                                    </p:cTn>
                                  </p:par>
                                </p:childTnLst>
                              </p:cTn>
                            </p:par>
                            <p:par>
                              <p:cTn id="124" fill="hold">
                                <p:stCondLst>
                                  <p:cond delay="9450"/>
                                </p:stCondLst>
                                <p:childTnLst>
                                  <p:par>
                                    <p:cTn id="125" presetID="22" presetClass="entr" presetSubtype="8" fill="hold" grpId="0" nodeType="after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left)">
                                          <p:cBhvr>
                                            <p:cTn id="127" dur="4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3" grpId="0"/>
          <p:bldP spid="14" grpId="0"/>
          <p:bldP spid="53" grpId="0" animBg="1"/>
          <p:bldP spid="55" grpId="0"/>
          <p:bldP spid="56" grpId="0"/>
          <p:bldP spid="61" grpId="0" animBg="1"/>
          <p:bldP spid="63" grpId="0"/>
          <p:bldP spid="64" grpId="0"/>
          <p:bldP spid="65" grpId="0" animBg="1"/>
          <p:bldP spid="68" grpId="0"/>
          <p:bldP spid="69" grpId="0"/>
          <p:bldP spid="17" grpId="0"/>
          <p:bldP spid="76"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37" presetClass="entr" presetSubtype="0" fill="hold" nodeType="afterEffect">
                                      <p:stCondLst>
                                        <p:cond delay="0"/>
                                      </p:stCondLst>
                                      <p:childTnLst>
                                        <p:set>
                                          <p:cBhvr>
                                            <p:cTn id="18" dur="1" fill="hold">
                                              <p:stCondLst>
                                                <p:cond delay="0"/>
                                              </p:stCondLst>
                                            </p:cTn>
                                            <p:tgtEl>
                                              <p:spTgt spid="5"/>
                                            </p:tgtEl>
                                            <p:attrNameLst>
                                              <p:attrName>style.visibility</p:attrName>
                                            </p:attrNameLst>
                                          </p:cBhvr>
                                          <p:to>
                                            <p:strVal val="visible"/>
                                          </p:to>
                                        </p:set>
                                        <p:animEffect transition="in" filter="fade">
                                          <p:cBhvr>
                                            <p:cTn id="19" dur="1000"/>
                                            <p:tgtEl>
                                              <p:spTgt spid="5"/>
                                            </p:tgtEl>
                                          </p:cBhvr>
                                        </p:animEffect>
                                        <p:anim calcmode="lin" valueType="num">
                                          <p:cBhvr>
                                            <p:cTn id="20" dur="1000" fill="hold"/>
                                            <p:tgtEl>
                                              <p:spTgt spid="5"/>
                                            </p:tgtEl>
                                            <p:attrNameLst>
                                              <p:attrName>ppt_x</p:attrName>
                                            </p:attrNameLst>
                                          </p:cBhvr>
                                          <p:tavLst>
                                            <p:tav tm="0">
                                              <p:val>
                                                <p:strVal val="#ppt_x"/>
                                              </p:val>
                                            </p:tav>
                                            <p:tav tm="100000">
                                              <p:val>
                                                <p:strVal val="#ppt_x"/>
                                              </p:val>
                                            </p:tav>
                                          </p:tavLst>
                                        </p:anim>
                                        <p:anim calcmode="lin" valueType="num">
                                          <p:cBhvr>
                                            <p:cTn id="21" dur="900" decel="100000" fill="hold"/>
                                            <p:tgtEl>
                                              <p:spTgt spid="5"/>
                                            </p:tgtEl>
                                            <p:attrNameLst>
                                              <p:attrName>ppt_y</p:attrName>
                                            </p:attrNameLst>
                                          </p:cBhvr>
                                          <p:tavLst>
                                            <p:tav tm="0">
                                              <p:val>
                                                <p:strVal val="#ppt_y+1"/>
                                              </p:val>
                                            </p:tav>
                                            <p:tav tm="100000">
                                              <p:val>
                                                <p:strVal val="#ppt_y-.03"/>
                                              </p:val>
                                            </p:tav>
                                          </p:tavLst>
                                        </p:anim>
                                        <p:anim calcmode="lin" valueType="num">
                                          <p:cBhvr>
                                            <p:cTn id="22" dur="100" accel="100000" fill="hold">
                                              <p:stCondLst>
                                                <p:cond delay="900"/>
                                              </p:stCondLst>
                                            </p:cTn>
                                            <p:tgtEl>
                                              <p:spTgt spid="5"/>
                                            </p:tgtEl>
                                            <p:attrNameLst>
                                              <p:attrName>ppt_y</p:attrName>
                                            </p:attrNameLst>
                                          </p:cBhvr>
                                          <p:tavLst>
                                            <p:tav tm="0">
                                              <p:val>
                                                <p:strVal val="#ppt_y-.03"/>
                                              </p:val>
                                            </p:tav>
                                            <p:tav tm="100000">
                                              <p:val>
                                                <p:strVal val="#ppt_y"/>
                                              </p:val>
                                            </p:tav>
                                          </p:tavLst>
                                        </p:anim>
                                      </p:childTnLst>
                                    </p:cTn>
                                  </p:par>
                                </p:childTnLst>
                              </p:cTn>
                            </p:par>
                            <p:par>
                              <p:cTn id="23" fill="hold">
                                <p:stCondLst>
                                  <p:cond delay="1950"/>
                                </p:stCondLst>
                                <p:childTnLst>
                                  <p:par>
                                    <p:cTn id="24" presetID="31" presetClass="entr" presetSubtype="0" fill="hold" grpId="0" nodeType="afterEffect">
                                      <p:stCondLst>
                                        <p:cond delay="0"/>
                                      </p:stCondLst>
                                      <p:childTnLst>
                                        <p:set>
                                          <p:cBhvr>
                                            <p:cTn id="25" dur="1" fill="hold">
                                              <p:stCondLst>
                                                <p:cond delay="0"/>
                                              </p:stCondLst>
                                            </p:cTn>
                                            <p:tgtEl>
                                              <p:spTgt spid="17"/>
                                            </p:tgtEl>
                                            <p:attrNameLst>
                                              <p:attrName>style.visibility</p:attrName>
                                            </p:attrNameLst>
                                          </p:cBhvr>
                                          <p:to>
                                            <p:strVal val="visible"/>
                                          </p:to>
                                        </p:set>
                                        <p:anim calcmode="lin" valueType="num">
                                          <p:cBhvr>
                                            <p:cTn id="26" dur="500" fill="hold"/>
                                            <p:tgtEl>
                                              <p:spTgt spid="17"/>
                                            </p:tgtEl>
                                            <p:attrNameLst>
                                              <p:attrName>ppt_w</p:attrName>
                                            </p:attrNameLst>
                                          </p:cBhvr>
                                          <p:tavLst>
                                            <p:tav tm="0">
                                              <p:val>
                                                <p:fltVal val="0"/>
                                              </p:val>
                                            </p:tav>
                                            <p:tav tm="100000">
                                              <p:val>
                                                <p:strVal val="#ppt_w"/>
                                              </p:val>
                                            </p:tav>
                                          </p:tavLst>
                                        </p:anim>
                                        <p:anim calcmode="lin" valueType="num">
                                          <p:cBhvr>
                                            <p:cTn id="27" dur="500" fill="hold"/>
                                            <p:tgtEl>
                                              <p:spTgt spid="17"/>
                                            </p:tgtEl>
                                            <p:attrNameLst>
                                              <p:attrName>ppt_h</p:attrName>
                                            </p:attrNameLst>
                                          </p:cBhvr>
                                          <p:tavLst>
                                            <p:tav tm="0">
                                              <p:val>
                                                <p:fltVal val="0"/>
                                              </p:val>
                                            </p:tav>
                                            <p:tav tm="100000">
                                              <p:val>
                                                <p:strVal val="#ppt_h"/>
                                              </p:val>
                                            </p:tav>
                                          </p:tavLst>
                                        </p:anim>
                                        <p:anim calcmode="lin" valueType="num">
                                          <p:cBhvr>
                                            <p:cTn id="28" dur="500" fill="hold"/>
                                            <p:tgtEl>
                                              <p:spTgt spid="17"/>
                                            </p:tgtEl>
                                            <p:attrNameLst>
                                              <p:attrName>style.rotation</p:attrName>
                                            </p:attrNameLst>
                                          </p:cBhvr>
                                          <p:tavLst>
                                            <p:tav tm="0">
                                              <p:val>
                                                <p:fltVal val="90"/>
                                              </p:val>
                                            </p:tav>
                                            <p:tav tm="100000">
                                              <p:val>
                                                <p:fltVal val="0"/>
                                              </p:val>
                                            </p:tav>
                                          </p:tavLst>
                                        </p:anim>
                                        <p:animEffect transition="in" filter="fade">
                                          <p:cBhvr>
                                            <p:cTn id="29" dur="500"/>
                                            <p:tgtEl>
                                              <p:spTgt spid="17"/>
                                            </p:tgtEl>
                                          </p:cBhvr>
                                        </p:animEffect>
                                      </p:childTnLst>
                                    </p:cTn>
                                  </p:par>
                                  <p:par>
                                    <p:cTn id="30" presetID="31" presetClass="entr" presetSubtype="0" fill="hold" grpId="0" nodeType="withEffect">
                                      <p:stCondLst>
                                        <p:cond delay="0"/>
                                      </p:stCondLst>
                                      <p:childTnLst>
                                        <p:set>
                                          <p:cBhvr>
                                            <p:cTn id="31" dur="1" fill="hold">
                                              <p:stCondLst>
                                                <p:cond delay="0"/>
                                              </p:stCondLst>
                                            </p:cTn>
                                            <p:tgtEl>
                                              <p:spTgt spid="76"/>
                                            </p:tgtEl>
                                            <p:attrNameLst>
                                              <p:attrName>style.visibility</p:attrName>
                                            </p:attrNameLst>
                                          </p:cBhvr>
                                          <p:to>
                                            <p:strVal val="visible"/>
                                          </p:to>
                                        </p:set>
                                        <p:anim calcmode="lin" valueType="num">
                                          <p:cBhvr>
                                            <p:cTn id="32" dur="500" fill="hold"/>
                                            <p:tgtEl>
                                              <p:spTgt spid="76"/>
                                            </p:tgtEl>
                                            <p:attrNameLst>
                                              <p:attrName>ppt_w</p:attrName>
                                            </p:attrNameLst>
                                          </p:cBhvr>
                                          <p:tavLst>
                                            <p:tav tm="0">
                                              <p:val>
                                                <p:fltVal val="0"/>
                                              </p:val>
                                            </p:tav>
                                            <p:tav tm="100000">
                                              <p:val>
                                                <p:strVal val="#ppt_w"/>
                                              </p:val>
                                            </p:tav>
                                          </p:tavLst>
                                        </p:anim>
                                        <p:anim calcmode="lin" valueType="num">
                                          <p:cBhvr>
                                            <p:cTn id="33" dur="500" fill="hold"/>
                                            <p:tgtEl>
                                              <p:spTgt spid="76"/>
                                            </p:tgtEl>
                                            <p:attrNameLst>
                                              <p:attrName>ppt_h</p:attrName>
                                            </p:attrNameLst>
                                          </p:cBhvr>
                                          <p:tavLst>
                                            <p:tav tm="0">
                                              <p:val>
                                                <p:fltVal val="0"/>
                                              </p:val>
                                            </p:tav>
                                            <p:tav tm="100000">
                                              <p:val>
                                                <p:strVal val="#ppt_h"/>
                                              </p:val>
                                            </p:tav>
                                          </p:tavLst>
                                        </p:anim>
                                        <p:anim calcmode="lin" valueType="num">
                                          <p:cBhvr>
                                            <p:cTn id="34" dur="500" fill="hold"/>
                                            <p:tgtEl>
                                              <p:spTgt spid="76"/>
                                            </p:tgtEl>
                                            <p:attrNameLst>
                                              <p:attrName>style.rotation</p:attrName>
                                            </p:attrNameLst>
                                          </p:cBhvr>
                                          <p:tavLst>
                                            <p:tav tm="0">
                                              <p:val>
                                                <p:fltVal val="90"/>
                                              </p:val>
                                            </p:tav>
                                            <p:tav tm="100000">
                                              <p:val>
                                                <p:fltVal val="0"/>
                                              </p:val>
                                            </p:tav>
                                          </p:tavLst>
                                        </p:anim>
                                        <p:animEffect transition="in" filter="fade">
                                          <p:cBhvr>
                                            <p:cTn id="35" dur="500"/>
                                            <p:tgtEl>
                                              <p:spTgt spid="76"/>
                                            </p:tgtEl>
                                          </p:cBhvr>
                                        </p:animEffect>
                                      </p:childTnLst>
                                    </p:cTn>
                                  </p:par>
                                </p:childTnLst>
                              </p:cTn>
                            </p:par>
                            <p:par>
                              <p:cTn id="36" fill="hold">
                                <p:stCondLst>
                                  <p:cond delay="2450"/>
                                </p:stCondLst>
                                <p:childTnLst>
                                  <p:par>
                                    <p:cTn id="37" presetID="31" presetClass="entr" presetSubtype="0" fill="hold" grpId="0" nodeType="afterEffect">
                                      <p:stCondLst>
                                        <p:cond delay="0"/>
                                      </p:stCondLst>
                                      <p:childTnLst>
                                        <p:set>
                                          <p:cBhvr>
                                            <p:cTn id="38" dur="1" fill="hold">
                                              <p:stCondLst>
                                                <p:cond delay="0"/>
                                              </p:stCondLst>
                                            </p:cTn>
                                            <p:tgtEl>
                                              <p:spTgt spid="10"/>
                                            </p:tgtEl>
                                            <p:attrNameLst>
                                              <p:attrName>style.visibility</p:attrName>
                                            </p:attrNameLst>
                                          </p:cBhvr>
                                          <p:to>
                                            <p:strVal val="visible"/>
                                          </p:to>
                                        </p:set>
                                        <p:anim calcmode="lin" valueType="num">
                                          <p:cBhvr>
                                            <p:cTn id="39" dur="400" fill="hold"/>
                                            <p:tgtEl>
                                              <p:spTgt spid="10"/>
                                            </p:tgtEl>
                                            <p:attrNameLst>
                                              <p:attrName>ppt_w</p:attrName>
                                            </p:attrNameLst>
                                          </p:cBhvr>
                                          <p:tavLst>
                                            <p:tav tm="0">
                                              <p:val>
                                                <p:fltVal val="0"/>
                                              </p:val>
                                            </p:tav>
                                            <p:tav tm="100000">
                                              <p:val>
                                                <p:strVal val="#ppt_w"/>
                                              </p:val>
                                            </p:tav>
                                          </p:tavLst>
                                        </p:anim>
                                        <p:anim calcmode="lin" valueType="num">
                                          <p:cBhvr>
                                            <p:cTn id="40" dur="400" fill="hold"/>
                                            <p:tgtEl>
                                              <p:spTgt spid="10"/>
                                            </p:tgtEl>
                                            <p:attrNameLst>
                                              <p:attrName>ppt_h</p:attrName>
                                            </p:attrNameLst>
                                          </p:cBhvr>
                                          <p:tavLst>
                                            <p:tav tm="0">
                                              <p:val>
                                                <p:fltVal val="0"/>
                                              </p:val>
                                            </p:tav>
                                            <p:tav tm="100000">
                                              <p:val>
                                                <p:strVal val="#ppt_h"/>
                                              </p:val>
                                            </p:tav>
                                          </p:tavLst>
                                        </p:anim>
                                        <p:anim calcmode="lin" valueType="num">
                                          <p:cBhvr>
                                            <p:cTn id="41" dur="400" fill="hold"/>
                                            <p:tgtEl>
                                              <p:spTgt spid="10"/>
                                            </p:tgtEl>
                                            <p:attrNameLst>
                                              <p:attrName>style.rotation</p:attrName>
                                            </p:attrNameLst>
                                          </p:cBhvr>
                                          <p:tavLst>
                                            <p:tav tm="0">
                                              <p:val>
                                                <p:fltVal val="90"/>
                                              </p:val>
                                            </p:tav>
                                            <p:tav tm="100000">
                                              <p:val>
                                                <p:fltVal val="0"/>
                                              </p:val>
                                            </p:tav>
                                          </p:tavLst>
                                        </p:anim>
                                        <p:animEffect transition="in" filter="fade">
                                          <p:cBhvr>
                                            <p:cTn id="42" dur="400"/>
                                            <p:tgtEl>
                                              <p:spTgt spid="10"/>
                                            </p:tgtEl>
                                          </p:cBhvr>
                                        </p:animEffect>
                                      </p:childTnLst>
                                    </p:cTn>
                                  </p:par>
                                </p:childTnLst>
                              </p:cTn>
                            </p:par>
                            <p:par>
                              <p:cTn id="43" fill="hold">
                                <p:stCondLst>
                                  <p:cond delay="2850"/>
                                </p:stCondLst>
                                <p:childTnLst>
                                  <p:par>
                                    <p:cTn id="44" presetID="41" presetClass="entr" presetSubtype="0" fill="hold" grpId="0" nodeType="afterEffect">
                                      <p:stCondLst>
                                        <p:cond delay="0"/>
                                      </p:stCondLst>
                                      <p:iterate type="lt">
                                        <p:tmPct val="10000"/>
                                      </p:iterate>
                                      <p:childTnLst>
                                        <p:set>
                                          <p:cBhvr>
                                            <p:cTn id="45" dur="1" fill="hold">
                                              <p:stCondLst>
                                                <p:cond delay="0"/>
                                              </p:stCondLst>
                                            </p:cTn>
                                            <p:tgtEl>
                                              <p:spTgt spid="13"/>
                                            </p:tgtEl>
                                            <p:attrNameLst>
                                              <p:attrName>style.visibility</p:attrName>
                                            </p:attrNameLst>
                                          </p:cBhvr>
                                          <p:to>
                                            <p:strVal val="visible"/>
                                          </p:to>
                                        </p:set>
                                        <p:anim calcmode="lin" valueType="num">
                                          <p:cBhvr>
                                            <p:cTn id="46" dur="500" fill="hold"/>
                                            <p:tgtEl>
                                              <p:spTgt spid="13"/>
                                            </p:tgtEl>
                                            <p:attrNameLst>
                                              <p:attrName>ppt_x</p:attrName>
                                            </p:attrNameLst>
                                          </p:cBhvr>
                                          <p:tavLst>
                                            <p:tav tm="0">
                                              <p:val>
                                                <p:strVal val="#ppt_x"/>
                                              </p:val>
                                            </p:tav>
                                            <p:tav tm="50000">
                                              <p:val>
                                                <p:strVal val="#ppt_x+.1"/>
                                              </p:val>
                                            </p:tav>
                                            <p:tav tm="100000">
                                              <p:val>
                                                <p:strVal val="#ppt_x"/>
                                              </p:val>
                                            </p:tav>
                                          </p:tavLst>
                                        </p:anim>
                                        <p:anim calcmode="lin" valueType="num">
                                          <p:cBhvr>
                                            <p:cTn id="47" dur="500" fill="hold"/>
                                            <p:tgtEl>
                                              <p:spTgt spid="13"/>
                                            </p:tgtEl>
                                            <p:attrNameLst>
                                              <p:attrName>ppt_y</p:attrName>
                                            </p:attrNameLst>
                                          </p:cBhvr>
                                          <p:tavLst>
                                            <p:tav tm="0">
                                              <p:val>
                                                <p:strVal val="#ppt_y"/>
                                              </p:val>
                                            </p:tav>
                                            <p:tav tm="100000">
                                              <p:val>
                                                <p:strVal val="#ppt_y"/>
                                              </p:val>
                                            </p:tav>
                                          </p:tavLst>
                                        </p:anim>
                                        <p:anim calcmode="lin" valueType="num">
                                          <p:cBhvr>
                                            <p:cTn id="48" dur="500" fill="hold"/>
                                            <p:tgtEl>
                                              <p:spTgt spid="13"/>
                                            </p:tgtEl>
                                            <p:attrNameLst>
                                              <p:attrName>ppt_h</p:attrName>
                                            </p:attrNameLst>
                                          </p:cBhvr>
                                          <p:tavLst>
                                            <p:tav tm="0">
                                              <p:val>
                                                <p:strVal val="#ppt_h/10"/>
                                              </p:val>
                                            </p:tav>
                                            <p:tav tm="50000">
                                              <p:val>
                                                <p:strVal val="#ppt_h+.01"/>
                                              </p:val>
                                            </p:tav>
                                            <p:tav tm="100000">
                                              <p:val>
                                                <p:strVal val="#ppt_h"/>
                                              </p:val>
                                            </p:tav>
                                          </p:tavLst>
                                        </p:anim>
                                        <p:anim calcmode="lin" valueType="num">
                                          <p:cBhvr>
                                            <p:cTn id="49" dur="500" fill="hold"/>
                                            <p:tgtEl>
                                              <p:spTgt spid="13"/>
                                            </p:tgtEl>
                                            <p:attrNameLst>
                                              <p:attrName>ppt_w</p:attrName>
                                            </p:attrNameLst>
                                          </p:cBhvr>
                                          <p:tavLst>
                                            <p:tav tm="0">
                                              <p:val>
                                                <p:strVal val="#ppt_w/10"/>
                                              </p:val>
                                            </p:tav>
                                            <p:tav tm="50000">
                                              <p:val>
                                                <p:strVal val="#ppt_w+.01"/>
                                              </p:val>
                                            </p:tav>
                                            <p:tav tm="100000">
                                              <p:val>
                                                <p:strVal val="#ppt_w"/>
                                              </p:val>
                                            </p:tav>
                                          </p:tavLst>
                                        </p:anim>
                                        <p:animEffect transition="in" filter="fade">
                                          <p:cBhvr>
                                            <p:cTn id="50" dur="500" tmFilter="0,0; .5, 1; 1, 1"/>
                                            <p:tgtEl>
                                              <p:spTgt spid="13"/>
                                            </p:tgtEl>
                                          </p:cBhvr>
                                        </p:animEffect>
                                      </p:childTnLst>
                                    </p:cTn>
                                  </p:par>
                                </p:childTnLst>
                              </p:cTn>
                            </p:par>
                            <p:par>
                              <p:cTn id="51" fill="hold">
                                <p:stCondLst>
                                  <p:cond delay="3400"/>
                                </p:stCondLst>
                                <p:childTnLst>
                                  <p:par>
                                    <p:cTn id="52" presetID="16" presetClass="entr" presetSubtype="42" fill="hold" nodeType="afterEffect">
                                      <p:stCondLst>
                                        <p:cond delay="0"/>
                                      </p:stCondLst>
                                      <p:childTnLst>
                                        <p:set>
                                          <p:cBhvr>
                                            <p:cTn id="53" dur="1" fill="hold">
                                              <p:stCondLst>
                                                <p:cond delay="0"/>
                                              </p:stCondLst>
                                            </p:cTn>
                                            <p:tgtEl>
                                              <p:spTgt spid="12"/>
                                            </p:tgtEl>
                                            <p:attrNameLst>
                                              <p:attrName>style.visibility</p:attrName>
                                            </p:attrNameLst>
                                          </p:cBhvr>
                                          <p:to>
                                            <p:strVal val="visible"/>
                                          </p:to>
                                        </p:set>
                                        <p:animEffect transition="in" filter="barn(outHorizontal)">
                                          <p:cBhvr>
                                            <p:cTn id="54" dur="500"/>
                                            <p:tgtEl>
                                              <p:spTgt spid="12"/>
                                            </p:tgtEl>
                                          </p:cBhvr>
                                        </p:animEffect>
                                      </p:childTnLst>
                                    </p:cTn>
                                  </p:par>
                                </p:childTnLst>
                              </p:cTn>
                            </p:par>
                            <p:par>
                              <p:cTn id="55" fill="hold">
                                <p:stCondLst>
                                  <p:cond delay="3900"/>
                                </p:stCondLst>
                                <p:childTnLst>
                                  <p:par>
                                    <p:cTn id="56" presetID="22" presetClass="entr" presetSubtype="8" fill="hold" grpId="0" nodeType="afterEffect">
                                      <p:stCondLst>
                                        <p:cond delay="0"/>
                                      </p:stCondLst>
                                      <p:childTnLst>
                                        <p:set>
                                          <p:cBhvr>
                                            <p:cTn id="57" dur="1" fill="hold">
                                              <p:stCondLst>
                                                <p:cond delay="0"/>
                                              </p:stCondLst>
                                            </p:cTn>
                                            <p:tgtEl>
                                              <p:spTgt spid="14"/>
                                            </p:tgtEl>
                                            <p:attrNameLst>
                                              <p:attrName>style.visibility</p:attrName>
                                            </p:attrNameLst>
                                          </p:cBhvr>
                                          <p:to>
                                            <p:strVal val="visible"/>
                                          </p:to>
                                        </p:set>
                                        <p:animEffect transition="in" filter="wipe(left)">
                                          <p:cBhvr>
                                            <p:cTn id="58" dur="400"/>
                                            <p:tgtEl>
                                              <p:spTgt spid="14"/>
                                            </p:tgtEl>
                                          </p:cBhvr>
                                        </p:animEffect>
                                      </p:childTnLst>
                                    </p:cTn>
                                  </p:par>
                                </p:childTnLst>
                              </p:cTn>
                            </p:par>
                            <p:par>
                              <p:cTn id="59" fill="hold">
                                <p:stCondLst>
                                  <p:cond delay="4300"/>
                                </p:stCondLst>
                                <p:childTnLst>
                                  <p:par>
                                    <p:cTn id="60" presetID="31" presetClass="entr" presetSubtype="0" fill="hold" grpId="0" nodeType="afterEffect">
                                      <p:stCondLst>
                                        <p:cond delay="0"/>
                                      </p:stCondLst>
                                      <p:childTnLst>
                                        <p:set>
                                          <p:cBhvr>
                                            <p:cTn id="61" dur="1" fill="hold">
                                              <p:stCondLst>
                                                <p:cond delay="0"/>
                                              </p:stCondLst>
                                            </p:cTn>
                                            <p:tgtEl>
                                              <p:spTgt spid="53"/>
                                            </p:tgtEl>
                                            <p:attrNameLst>
                                              <p:attrName>style.visibility</p:attrName>
                                            </p:attrNameLst>
                                          </p:cBhvr>
                                          <p:to>
                                            <p:strVal val="visible"/>
                                          </p:to>
                                        </p:set>
                                        <p:anim calcmode="lin" valueType="num">
                                          <p:cBhvr>
                                            <p:cTn id="62" dur="400" fill="hold"/>
                                            <p:tgtEl>
                                              <p:spTgt spid="53"/>
                                            </p:tgtEl>
                                            <p:attrNameLst>
                                              <p:attrName>ppt_w</p:attrName>
                                            </p:attrNameLst>
                                          </p:cBhvr>
                                          <p:tavLst>
                                            <p:tav tm="0">
                                              <p:val>
                                                <p:fltVal val="0"/>
                                              </p:val>
                                            </p:tav>
                                            <p:tav tm="100000">
                                              <p:val>
                                                <p:strVal val="#ppt_w"/>
                                              </p:val>
                                            </p:tav>
                                          </p:tavLst>
                                        </p:anim>
                                        <p:anim calcmode="lin" valueType="num">
                                          <p:cBhvr>
                                            <p:cTn id="63" dur="400" fill="hold"/>
                                            <p:tgtEl>
                                              <p:spTgt spid="53"/>
                                            </p:tgtEl>
                                            <p:attrNameLst>
                                              <p:attrName>ppt_h</p:attrName>
                                            </p:attrNameLst>
                                          </p:cBhvr>
                                          <p:tavLst>
                                            <p:tav tm="0">
                                              <p:val>
                                                <p:fltVal val="0"/>
                                              </p:val>
                                            </p:tav>
                                            <p:tav tm="100000">
                                              <p:val>
                                                <p:strVal val="#ppt_h"/>
                                              </p:val>
                                            </p:tav>
                                          </p:tavLst>
                                        </p:anim>
                                        <p:anim calcmode="lin" valueType="num">
                                          <p:cBhvr>
                                            <p:cTn id="64" dur="400" fill="hold"/>
                                            <p:tgtEl>
                                              <p:spTgt spid="53"/>
                                            </p:tgtEl>
                                            <p:attrNameLst>
                                              <p:attrName>style.rotation</p:attrName>
                                            </p:attrNameLst>
                                          </p:cBhvr>
                                          <p:tavLst>
                                            <p:tav tm="0">
                                              <p:val>
                                                <p:fltVal val="90"/>
                                              </p:val>
                                            </p:tav>
                                            <p:tav tm="100000">
                                              <p:val>
                                                <p:fltVal val="0"/>
                                              </p:val>
                                            </p:tav>
                                          </p:tavLst>
                                        </p:anim>
                                        <p:animEffect transition="in" filter="fade">
                                          <p:cBhvr>
                                            <p:cTn id="65" dur="400"/>
                                            <p:tgtEl>
                                              <p:spTgt spid="53"/>
                                            </p:tgtEl>
                                          </p:cBhvr>
                                        </p:animEffect>
                                      </p:childTnLst>
                                    </p:cTn>
                                  </p:par>
                                </p:childTnLst>
                              </p:cTn>
                            </p:par>
                            <p:par>
                              <p:cTn id="66" fill="hold">
                                <p:stCondLst>
                                  <p:cond delay="4700"/>
                                </p:stCondLst>
                                <p:childTnLst>
                                  <p:par>
                                    <p:cTn id="67" presetID="41" presetClass="entr" presetSubtype="0" fill="hold" grpId="0" nodeType="afterEffect">
                                      <p:stCondLst>
                                        <p:cond delay="0"/>
                                      </p:stCondLst>
                                      <p:iterate type="lt">
                                        <p:tmPct val="10000"/>
                                      </p:iterate>
                                      <p:childTnLst>
                                        <p:set>
                                          <p:cBhvr>
                                            <p:cTn id="68" dur="1" fill="hold">
                                              <p:stCondLst>
                                                <p:cond delay="0"/>
                                              </p:stCondLst>
                                            </p:cTn>
                                            <p:tgtEl>
                                              <p:spTgt spid="55"/>
                                            </p:tgtEl>
                                            <p:attrNameLst>
                                              <p:attrName>style.visibility</p:attrName>
                                            </p:attrNameLst>
                                          </p:cBhvr>
                                          <p:to>
                                            <p:strVal val="visible"/>
                                          </p:to>
                                        </p:set>
                                        <p:anim calcmode="lin" valueType="num">
                                          <p:cBhvr>
                                            <p:cTn id="69" dur="500" fill="hold"/>
                                            <p:tgtEl>
                                              <p:spTgt spid="55"/>
                                            </p:tgtEl>
                                            <p:attrNameLst>
                                              <p:attrName>ppt_x</p:attrName>
                                            </p:attrNameLst>
                                          </p:cBhvr>
                                          <p:tavLst>
                                            <p:tav tm="0">
                                              <p:val>
                                                <p:strVal val="#ppt_x"/>
                                              </p:val>
                                            </p:tav>
                                            <p:tav tm="50000">
                                              <p:val>
                                                <p:strVal val="#ppt_x+.1"/>
                                              </p:val>
                                            </p:tav>
                                            <p:tav tm="100000">
                                              <p:val>
                                                <p:strVal val="#ppt_x"/>
                                              </p:val>
                                            </p:tav>
                                          </p:tavLst>
                                        </p:anim>
                                        <p:anim calcmode="lin" valueType="num">
                                          <p:cBhvr>
                                            <p:cTn id="70" dur="500" fill="hold"/>
                                            <p:tgtEl>
                                              <p:spTgt spid="55"/>
                                            </p:tgtEl>
                                            <p:attrNameLst>
                                              <p:attrName>ppt_y</p:attrName>
                                            </p:attrNameLst>
                                          </p:cBhvr>
                                          <p:tavLst>
                                            <p:tav tm="0">
                                              <p:val>
                                                <p:strVal val="#ppt_y"/>
                                              </p:val>
                                            </p:tav>
                                            <p:tav tm="100000">
                                              <p:val>
                                                <p:strVal val="#ppt_y"/>
                                              </p:val>
                                            </p:tav>
                                          </p:tavLst>
                                        </p:anim>
                                        <p:anim calcmode="lin" valueType="num">
                                          <p:cBhvr>
                                            <p:cTn id="71" dur="500" fill="hold"/>
                                            <p:tgtEl>
                                              <p:spTgt spid="55"/>
                                            </p:tgtEl>
                                            <p:attrNameLst>
                                              <p:attrName>ppt_h</p:attrName>
                                            </p:attrNameLst>
                                          </p:cBhvr>
                                          <p:tavLst>
                                            <p:tav tm="0">
                                              <p:val>
                                                <p:strVal val="#ppt_h/10"/>
                                              </p:val>
                                            </p:tav>
                                            <p:tav tm="50000">
                                              <p:val>
                                                <p:strVal val="#ppt_h+.01"/>
                                              </p:val>
                                            </p:tav>
                                            <p:tav tm="100000">
                                              <p:val>
                                                <p:strVal val="#ppt_h"/>
                                              </p:val>
                                            </p:tav>
                                          </p:tavLst>
                                        </p:anim>
                                        <p:anim calcmode="lin" valueType="num">
                                          <p:cBhvr>
                                            <p:cTn id="72" dur="500" fill="hold"/>
                                            <p:tgtEl>
                                              <p:spTgt spid="55"/>
                                            </p:tgtEl>
                                            <p:attrNameLst>
                                              <p:attrName>ppt_w</p:attrName>
                                            </p:attrNameLst>
                                          </p:cBhvr>
                                          <p:tavLst>
                                            <p:tav tm="0">
                                              <p:val>
                                                <p:strVal val="#ppt_w/10"/>
                                              </p:val>
                                            </p:tav>
                                            <p:tav tm="50000">
                                              <p:val>
                                                <p:strVal val="#ppt_w+.01"/>
                                              </p:val>
                                            </p:tav>
                                            <p:tav tm="100000">
                                              <p:val>
                                                <p:strVal val="#ppt_w"/>
                                              </p:val>
                                            </p:tav>
                                          </p:tavLst>
                                        </p:anim>
                                        <p:animEffect transition="in" filter="fade">
                                          <p:cBhvr>
                                            <p:cTn id="73" dur="500" tmFilter="0,0; .5, 1; 1, 1"/>
                                            <p:tgtEl>
                                              <p:spTgt spid="55"/>
                                            </p:tgtEl>
                                          </p:cBhvr>
                                        </p:animEffect>
                                      </p:childTnLst>
                                    </p:cTn>
                                  </p:par>
                                </p:childTnLst>
                              </p:cTn>
                            </p:par>
                            <p:par>
                              <p:cTn id="74" fill="hold">
                                <p:stCondLst>
                                  <p:cond delay="5250"/>
                                </p:stCondLst>
                                <p:childTnLst>
                                  <p:par>
                                    <p:cTn id="75" presetID="16" presetClass="entr" presetSubtype="42" fill="hold" nodeType="afterEffect">
                                      <p:stCondLst>
                                        <p:cond delay="0"/>
                                      </p:stCondLst>
                                      <p:childTnLst>
                                        <p:set>
                                          <p:cBhvr>
                                            <p:cTn id="76" dur="1" fill="hold">
                                              <p:stCondLst>
                                                <p:cond delay="0"/>
                                              </p:stCondLst>
                                            </p:cTn>
                                            <p:tgtEl>
                                              <p:spTgt spid="71"/>
                                            </p:tgtEl>
                                            <p:attrNameLst>
                                              <p:attrName>style.visibility</p:attrName>
                                            </p:attrNameLst>
                                          </p:cBhvr>
                                          <p:to>
                                            <p:strVal val="visible"/>
                                          </p:to>
                                        </p:set>
                                        <p:animEffect transition="in" filter="barn(outHorizontal)">
                                          <p:cBhvr>
                                            <p:cTn id="77" dur="500"/>
                                            <p:tgtEl>
                                              <p:spTgt spid="71"/>
                                            </p:tgtEl>
                                          </p:cBhvr>
                                        </p:animEffect>
                                      </p:childTnLst>
                                    </p:cTn>
                                  </p:par>
                                </p:childTnLst>
                              </p:cTn>
                            </p:par>
                            <p:par>
                              <p:cTn id="78" fill="hold">
                                <p:stCondLst>
                                  <p:cond delay="5750"/>
                                </p:stCondLst>
                                <p:childTnLst>
                                  <p:par>
                                    <p:cTn id="79" presetID="22" presetClass="entr" presetSubtype="8" fill="hold" grpId="0" nodeType="afterEffect">
                                      <p:stCondLst>
                                        <p:cond delay="0"/>
                                      </p:stCondLst>
                                      <p:childTnLst>
                                        <p:set>
                                          <p:cBhvr>
                                            <p:cTn id="80" dur="1" fill="hold">
                                              <p:stCondLst>
                                                <p:cond delay="0"/>
                                              </p:stCondLst>
                                            </p:cTn>
                                            <p:tgtEl>
                                              <p:spTgt spid="56"/>
                                            </p:tgtEl>
                                            <p:attrNameLst>
                                              <p:attrName>style.visibility</p:attrName>
                                            </p:attrNameLst>
                                          </p:cBhvr>
                                          <p:to>
                                            <p:strVal val="visible"/>
                                          </p:to>
                                        </p:set>
                                        <p:animEffect transition="in" filter="wipe(left)">
                                          <p:cBhvr>
                                            <p:cTn id="81" dur="400"/>
                                            <p:tgtEl>
                                              <p:spTgt spid="56"/>
                                            </p:tgtEl>
                                          </p:cBhvr>
                                        </p:animEffect>
                                      </p:childTnLst>
                                    </p:cTn>
                                  </p:par>
                                </p:childTnLst>
                              </p:cTn>
                            </p:par>
                            <p:par>
                              <p:cTn id="82" fill="hold">
                                <p:stCondLst>
                                  <p:cond delay="6150"/>
                                </p:stCondLst>
                                <p:childTnLst>
                                  <p:par>
                                    <p:cTn id="83" presetID="31" presetClass="entr" presetSubtype="0" fill="hold" grpId="0" nodeType="afterEffect">
                                      <p:stCondLst>
                                        <p:cond delay="0"/>
                                      </p:stCondLst>
                                      <p:childTnLst>
                                        <p:set>
                                          <p:cBhvr>
                                            <p:cTn id="84" dur="1" fill="hold">
                                              <p:stCondLst>
                                                <p:cond delay="0"/>
                                              </p:stCondLst>
                                            </p:cTn>
                                            <p:tgtEl>
                                              <p:spTgt spid="61"/>
                                            </p:tgtEl>
                                            <p:attrNameLst>
                                              <p:attrName>style.visibility</p:attrName>
                                            </p:attrNameLst>
                                          </p:cBhvr>
                                          <p:to>
                                            <p:strVal val="visible"/>
                                          </p:to>
                                        </p:set>
                                        <p:anim calcmode="lin" valueType="num">
                                          <p:cBhvr>
                                            <p:cTn id="85" dur="400" fill="hold"/>
                                            <p:tgtEl>
                                              <p:spTgt spid="61"/>
                                            </p:tgtEl>
                                            <p:attrNameLst>
                                              <p:attrName>ppt_w</p:attrName>
                                            </p:attrNameLst>
                                          </p:cBhvr>
                                          <p:tavLst>
                                            <p:tav tm="0">
                                              <p:val>
                                                <p:fltVal val="0"/>
                                              </p:val>
                                            </p:tav>
                                            <p:tav tm="100000">
                                              <p:val>
                                                <p:strVal val="#ppt_w"/>
                                              </p:val>
                                            </p:tav>
                                          </p:tavLst>
                                        </p:anim>
                                        <p:anim calcmode="lin" valueType="num">
                                          <p:cBhvr>
                                            <p:cTn id="86" dur="400" fill="hold"/>
                                            <p:tgtEl>
                                              <p:spTgt spid="61"/>
                                            </p:tgtEl>
                                            <p:attrNameLst>
                                              <p:attrName>ppt_h</p:attrName>
                                            </p:attrNameLst>
                                          </p:cBhvr>
                                          <p:tavLst>
                                            <p:tav tm="0">
                                              <p:val>
                                                <p:fltVal val="0"/>
                                              </p:val>
                                            </p:tav>
                                            <p:tav tm="100000">
                                              <p:val>
                                                <p:strVal val="#ppt_h"/>
                                              </p:val>
                                            </p:tav>
                                          </p:tavLst>
                                        </p:anim>
                                        <p:anim calcmode="lin" valueType="num">
                                          <p:cBhvr>
                                            <p:cTn id="87" dur="400" fill="hold"/>
                                            <p:tgtEl>
                                              <p:spTgt spid="61"/>
                                            </p:tgtEl>
                                            <p:attrNameLst>
                                              <p:attrName>style.rotation</p:attrName>
                                            </p:attrNameLst>
                                          </p:cBhvr>
                                          <p:tavLst>
                                            <p:tav tm="0">
                                              <p:val>
                                                <p:fltVal val="90"/>
                                              </p:val>
                                            </p:tav>
                                            <p:tav tm="100000">
                                              <p:val>
                                                <p:fltVal val="0"/>
                                              </p:val>
                                            </p:tav>
                                          </p:tavLst>
                                        </p:anim>
                                        <p:animEffect transition="in" filter="fade">
                                          <p:cBhvr>
                                            <p:cTn id="88" dur="400"/>
                                            <p:tgtEl>
                                              <p:spTgt spid="61"/>
                                            </p:tgtEl>
                                          </p:cBhvr>
                                        </p:animEffect>
                                      </p:childTnLst>
                                    </p:cTn>
                                  </p:par>
                                </p:childTnLst>
                              </p:cTn>
                            </p:par>
                            <p:par>
                              <p:cTn id="89" fill="hold">
                                <p:stCondLst>
                                  <p:cond delay="6550"/>
                                </p:stCondLst>
                                <p:childTnLst>
                                  <p:par>
                                    <p:cTn id="90" presetID="41" presetClass="entr" presetSubtype="0" fill="hold" grpId="0" nodeType="afterEffect">
                                      <p:stCondLst>
                                        <p:cond delay="0"/>
                                      </p:stCondLst>
                                      <p:iterate type="lt">
                                        <p:tmPct val="10000"/>
                                      </p:iterate>
                                      <p:childTnLst>
                                        <p:set>
                                          <p:cBhvr>
                                            <p:cTn id="91" dur="1" fill="hold">
                                              <p:stCondLst>
                                                <p:cond delay="0"/>
                                              </p:stCondLst>
                                            </p:cTn>
                                            <p:tgtEl>
                                              <p:spTgt spid="63"/>
                                            </p:tgtEl>
                                            <p:attrNameLst>
                                              <p:attrName>style.visibility</p:attrName>
                                            </p:attrNameLst>
                                          </p:cBhvr>
                                          <p:to>
                                            <p:strVal val="visible"/>
                                          </p:to>
                                        </p:set>
                                        <p:anim calcmode="lin" valueType="num">
                                          <p:cBhvr>
                                            <p:cTn id="92" dur="500" fill="hold"/>
                                            <p:tgtEl>
                                              <p:spTgt spid="63"/>
                                            </p:tgtEl>
                                            <p:attrNameLst>
                                              <p:attrName>ppt_x</p:attrName>
                                            </p:attrNameLst>
                                          </p:cBhvr>
                                          <p:tavLst>
                                            <p:tav tm="0">
                                              <p:val>
                                                <p:strVal val="#ppt_x"/>
                                              </p:val>
                                            </p:tav>
                                            <p:tav tm="50000">
                                              <p:val>
                                                <p:strVal val="#ppt_x+.1"/>
                                              </p:val>
                                            </p:tav>
                                            <p:tav tm="100000">
                                              <p:val>
                                                <p:strVal val="#ppt_x"/>
                                              </p:val>
                                            </p:tav>
                                          </p:tavLst>
                                        </p:anim>
                                        <p:anim calcmode="lin" valueType="num">
                                          <p:cBhvr>
                                            <p:cTn id="93" dur="500" fill="hold"/>
                                            <p:tgtEl>
                                              <p:spTgt spid="63"/>
                                            </p:tgtEl>
                                            <p:attrNameLst>
                                              <p:attrName>ppt_y</p:attrName>
                                            </p:attrNameLst>
                                          </p:cBhvr>
                                          <p:tavLst>
                                            <p:tav tm="0">
                                              <p:val>
                                                <p:strVal val="#ppt_y"/>
                                              </p:val>
                                            </p:tav>
                                            <p:tav tm="100000">
                                              <p:val>
                                                <p:strVal val="#ppt_y"/>
                                              </p:val>
                                            </p:tav>
                                          </p:tavLst>
                                        </p:anim>
                                        <p:anim calcmode="lin" valueType="num">
                                          <p:cBhvr>
                                            <p:cTn id="94" dur="500" fill="hold"/>
                                            <p:tgtEl>
                                              <p:spTgt spid="63"/>
                                            </p:tgtEl>
                                            <p:attrNameLst>
                                              <p:attrName>ppt_h</p:attrName>
                                            </p:attrNameLst>
                                          </p:cBhvr>
                                          <p:tavLst>
                                            <p:tav tm="0">
                                              <p:val>
                                                <p:strVal val="#ppt_h/10"/>
                                              </p:val>
                                            </p:tav>
                                            <p:tav tm="50000">
                                              <p:val>
                                                <p:strVal val="#ppt_h+.01"/>
                                              </p:val>
                                            </p:tav>
                                            <p:tav tm="100000">
                                              <p:val>
                                                <p:strVal val="#ppt_h"/>
                                              </p:val>
                                            </p:tav>
                                          </p:tavLst>
                                        </p:anim>
                                        <p:anim calcmode="lin" valueType="num">
                                          <p:cBhvr>
                                            <p:cTn id="95" dur="500" fill="hold"/>
                                            <p:tgtEl>
                                              <p:spTgt spid="63"/>
                                            </p:tgtEl>
                                            <p:attrNameLst>
                                              <p:attrName>ppt_w</p:attrName>
                                            </p:attrNameLst>
                                          </p:cBhvr>
                                          <p:tavLst>
                                            <p:tav tm="0">
                                              <p:val>
                                                <p:strVal val="#ppt_w/10"/>
                                              </p:val>
                                            </p:tav>
                                            <p:tav tm="50000">
                                              <p:val>
                                                <p:strVal val="#ppt_w+.01"/>
                                              </p:val>
                                            </p:tav>
                                            <p:tav tm="100000">
                                              <p:val>
                                                <p:strVal val="#ppt_w"/>
                                              </p:val>
                                            </p:tav>
                                          </p:tavLst>
                                        </p:anim>
                                        <p:animEffect transition="in" filter="fade">
                                          <p:cBhvr>
                                            <p:cTn id="96" dur="500" tmFilter="0,0; .5, 1; 1, 1"/>
                                            <p:tgtEl>
                                              <p:spTgt spid="63"/>
                                            </p:tgtEl>
                                          </p:cBhvr>
                                        </p:animEffect>
                                      </p:childTnLst>
                                    </p:cTn>
                                  </p:par>
                                </p:childTnLst>
                              </p:cTn>
                            </p:par>
                            <p:par>
                              <p:cTn id="97" fill="hold">
                                <p:stCondLst>
                                  <p:cond delay="7100"/>
                                </p:stCondLst>
                                <p:childTnLst>
                                  <p:par>
                                    <p:cTn id="98" presetID="16" presetClass="entr" presetSubtype="42" fill="hold" nodeType="afterEffect">
                                      <p:stCondLst>
                                        <p:cond delay="0"/>
                                      </p:stCondLst>
                                      <p:childTnLst>
                                        <p:set>
                                          <p:cBhvr>
                                            <p:cTn id="99" dur="1" fill="hold">
                                              <p:stCondLst>
                                                <p:cond delay="0"/>
                                              </p:stCondLst>
                                            </p:cTn>
                                            <p:tgtEl>
                                              <p:spTgt spid="72"/>
                                            </p:tgtEl>
                                            <p:attrNameLst>
                                              <p:attrName>style.visibility</p:attrName>
                                            </p:attrNameLst>
                                          </p:cBhvr>
                                          <p:to>
                                            <p:strVal val="visible"/>
                                          </p:to>
                                        </p:set>
                                        <p:animEffect transition="in" filter="barn(outHorizontal)">
                                          <p:cBhvr>
                                            <p:cTn id="100" dur="500"/>
                                            <p:tgtEl>
                                              <p:spTgt spid="72"/>
                                            </p:tgtEl>
                                          </p:cBhvr>
                                        </p:animEffect>
                                      </p:childTnLst>
                                    </p:cTn>
                                  </p:par>
                                </p:childTnLst>
                              </p:cTn>
                            </p:par>
                            <p:par>
                              <p:cTn id="101" fill="hold">
                                <p:stCondLst>
                                  <p:cond delay="7600"/>
                                </p:stCondLst>
                                <p:childTnLst>
                                  <p:par>
                                    <p:cTn id="102" presetID="22" presetClass="entr" presetSubtype="8" fill="hold" grpId="0" nodeType="afterEffect">
                                      <p:stCondLst>
                                        <p:cond delay="0"/>
                                      </p:stCondLst>
                                      <p:childTnLst>
                                        <p:set>
                                          <p:cBhvr>
                                            <p:cTn id="103" dur="1" fill="hold">
                                              <p:stCondLst>
                                                <p:cond delay="0"/>
                                              </p:stCondLst>
                                            </p:cTn>
                                            <p:tgtEl>
                                              <p:spTgt spid="64"/>
                                            </p:tgtEl>
                                            <p:attrNameLst>
                                              <p:attrName>style.visibility</p:attrName>
                                            </p:attrNameLst>
                                          </p:cBhvr>
                                          <p:to>
                                            <p:strVal val="visible"/>
                                          </p:to>
                                        </p:set>
                                        <p:animEffect transition="in" filter="wipe(left)">
                                          <p:cBhvr>
                                            <p:cTn id="104" dur="400"/>
                                            <p:tgtEl>
                                              <p:spTgt spid="64"/>
                                            </p:tgtEl>
                                          </p:cBhvr>
                                        </p:animEffect>
                                      </p:childTnLst>
                                    </p:cTn>
                                  </p:par>
                                </p:childTnLst>
                              </p:cTn>
                            </p:par>
                            <p:par>
                              <p:cTn id="105" fill="hold">
                                <p:stCondLst>
                                  <p:cond delay="8000"/>
                                </p:stCondLst>
                                <p:childTnLst>
                                  <p:par>
                                    <p:cTn id="106" presetID="31" presetClass="entr" presetSubtype="0" fill="hold" grpId="0" nodeType="afterEffect">
                                      <p:stCondLst>
                                        <p:cond delay="0"/>
                                      </p:stCondLst>
                                      <p:childTnLst>
                                        <p:set>
                                          <p:cBhvr>
                                            <p:cTn id="107" dur="1" fill="hold">
                                              <p:stCondLst>
                                                <p:cond delay="0"/>
                                              </p:stCondLst>
                                            </p:cTn>
                                            <p:tgtEl>
                                              <p:spTgt spid="65"/>
                                            </p:tgtEl>
                                            <p:attrNameLst>
                                              <p:attrName>style.visibility</p:attrName>
                                            </p:attrNameLst>
                                          </p:cBhvr>
                                          <p:to>
                                            <p:strVal val="visible"/>
                                          </p:to>
                                        </p:set>
                                        <p:anim calcmode="lin" valueType="num">
                                          <p:cBhvr>
                                            <p:cTn id="108" dur="400" fill="hold"/>
                                            <p:tgtEl>
                                              <p:spTgt spid="65"/>
                                            </p:tgtEl>
                                            <p:attrNameLst>
                                              <p:attrName>ppt_w</p:attrName>
                                            </p:attrNameLst>
                                          </p:cBhvr>
                                          <p:tavLst>
                                            <p:tav tm="0">
                                              <p:val>
                                                <p:fltVal val="0"/>
                                              </p:val>
                                            </p:tav>
                                            <p:tav tm="100000">
                                              <p:val>
                                                <p:strVal val="#ppt_w"/>
                                              </p:val>
                                            </p:tav>
                                          </p:tavLst>
                                        </p:anim>
                                        <p:anim calcmode="lin" valueType="num">
                                          <p:cBhvr>
                                            <p:cTn id="109" dur="400" fill="hold"/>
                                            <p:tgtEl>
                                              <p:spTgt spid="65"/>
                                            </p:tgtEl>
                                            <p:attrNameLst>
                                              <p:attrName>ppt_h</p:attrName>
                                            </p:attrNameLst>
                                          </p:cBhvr>
                                          <p:tavLst>
                                            <p:tav tm="0">
                                              <p:val>
                                                <p:fltVal val="0"/>
                                              </p:val>
                                            </p:tav>
                                            <p:tav tm="100000">
                                              <p:val>
                                                <p:strVal val="#ppt_h"/>
                                              </p:val>
                                            </p:tav>
                                          </p:tavLst>
                                        </p:anim>
                                        <p:anim calcmode="lin" valueType="num">
                                          <p:cBhvr>
                                            <p:cTn id="110" dur="400" fill="hold"/>
                                            <p:tgtEl>
                                              <p:spTgt spid="65"/>
                                            </p:tgtEl>
                                            <p:attrNameLst>
                                              <p:attrName>style.rotation</p:attrName>
                                            </p:attrNameLst>
                                          </p:cBhvr>
                                          <p:tavLst>
                                            <p:tav tm="0">
                                              <p:val>
                                                <p:fltVal val="90"/>
                                              </p:val>
                                            </p:tav>
                                            <p:tav tm="100000">
                                              <p:val>
                                                <p:fltVal val="0"/>
                                              </p:val>
                                            </p:tav>
                                          </p:tavLst>
                                        </p:anim>
                                        <p:animEffect transition="in" filter="fade">
                                          <p:cBhvr>
                                            <p:cTn id="111" dur="400"/>
                                            <p:tgtEl>
                                              <p:spTgt spid="65"/>
                                            </p:tgtEl>
                                          </p:cBhvr>
                                        </p:animEffect>
                                      </p:childTnLst>
                                    </p:cTn>
                                  </p:par>
                                </p:childTnLst>
                              </p:cTn>
                            </p:par>
                            <p:par>
                              <p:cTn id="112" fill="hold">
                                <p:stCondLst>
                                  <p:cond delay="8400"/>
                                </p:stCondLst>
                                <p:childTnLst>
                                  <p:par>
                                    <p:cTn id="113" presetID="41" presetClass="entr" presetSubtype="0" fill="hold" grpId="0" nodeType="afterEffect">
                                      <p:stCondLst>
                                        <p:cond delay="0"/>
                                      </p:stCondLst>
                                      <p:iterate type="lt">
                                        <p:tmPct val="10000"/>
                                      </p:iterate>
                                      <p:childTnLst>
                                        <p:set>
                                          <p:cBhvr>
                                            <p:cTn id="114" dur="1" fill="hold">
                                              <p:stCondLst>
                                                <p:cond delay="0"/>
                                              </p:stCondLst>
                                            </p:cTn>
                                            <p:tgtEl>
                                              <p:spTgt spid="68"/>
                                            </p:tgtEl>
                                            <p:attrNameLst>
                                              <p:attrName>style.visibility</p:attrName>
                                            </p:attrNameLst>
                                          </p:cBhvr>
                                          <p:to>
                                            <p:strVal val="visible"/>
                                          </p:to>
                                        </p:set>
                                        <p:anim calcmode="lin" valueType="num">
                                          <p:cBhvr>
                                            <p:cTn id="115" dur="500" fill="hold"/>
                                            <p:tgtEl>
                                              <p:spTgt spid="68"/>
                                            </p:tgtEl>
                                            <p:attrNameLst>
                                              <p:attrName>ppt_x</p:attrName>
                                            </p:attrNameLst>
                                          </p:cBhvr>
                                          <p:tavLst>
                                            <p:tav tm="0">
                                              <p:val>
                                                <p:strVal val="#ppt_x"/>
                                              </p:val>
                                            </p:tav>
                                            <p:tav tm="50000">
                                              <p:val>
                                                <p:strVal val="#ppt_x+.1"/>
                                              </p:val>
                                            </p:tav>
                                            <p:tav tm="100000">
                                              <p:val>
                                                <p:strVal val="#ppt_x"/>
                                              </p:val>
                                            </p:tav>
                                          </p:tavLst>
                                        </p:anim>
                                        <p:anim calcmode="lin" valueType="num">
                                          <p:cBhvr>
                                            <p:cTn id="116" dur="500" fill="hold"/>
                                            <p:tgtEl>
                                              <p:spTgt spid="68"/>
                                            </p:tgtEl>
                                            <p:attrNameLst>
                                              <p:attrName>ppt_y</p:attrName>
                                            </p:attrNameLst>
                                          </p:cBhvr>
                                          <p:tavLst>
                                            <p:tav tm="0">
                                              <p:val>
                                                <p:strVal val="#ppt_y"/>
                                              </p:val>
                                            </p:tav>
                                            <p:tav tm="100000">
                                              <p:val>
                                                <p:strVal val="#ppt_y"/>
                                              </p:val>
                                            </p:tav>
                                          </p:tavLst>
                                        </p:anim>
                                        <p:anim calcmode="lin" valueType="num">
                                          <p:cBhvr>
                                            <p:cTn id="117" dur="500" fill="hold"/>
                                            <p:tgtEl>
                                              <p:spTgt spid="68"/>
                                            </p:tgtEl>
                                            <p:attrNameLst>
                                              <p:attrName>ppt_h</p:attrName>
                                            </p:attrNameLst>
                                          </p:cBhvr>
                                          <p:tavLst>
                                            <p:tav tm="0">
                                              <p:val>
                                                <p:strVal val="#ppt_h/10"/>
                                              </p:val>
                                            </p:tav>
                                            <p:tav tm="50000">
                                              <p:val>
                                                <p:strVal val="#ppt_h+.01"/>
                                              </p:val>
                                            </p:tav>
                                            <p:tav tm="100000">
                                              <p:val>
                                                <p:strVal val="#ppt_h"/>
                                              </p:val>
                                            </p:tav>
                                          </p:tavLst>
                                        </p:anim>
                                        <p:anim calcmode="lin" valueType="num">
                                          <p:cBhvr>
                                            <p:cTn id="118" dur="500" fill="hold"/>
                                            <p:tgtEl>
                                              <p:spTgt spid="68"/>
                                            </p:tgtEl>
                                            <p:attrNameLst>
                                              <p:attrName>ppt_w</p:attrName>
                                            </p:attrNameLst>
                                          </p:cBhvr>
                                          <p:tavLst>
                                            <p:tav tm="0">
                                              <p:val>
                                                <p:strVal val="#ppt_w/10"/>
                                              </p:val>
                                            </p:tav>
                                            <p:tav tm="50000">
                                              <p:val>
                                                <p:strVal val="#ppt_w+.01"/>
                                              </p:val>
                                            </p:tav>
                                            <p:tav tm="100000">
                                              <p:val>
                                                <p:strVal val="#ppt_w"/>
                                              </p:val>
                                            </p:tav>
                                          </p:tavLst>
                                        </p:anim>
                                        <p:animEffect transition="in" filter="fade">
                                          <p:cBhvr>
                                            <p:cTn id="119" dur="500" tmFilter="0,0; .5, 1; 1, 1"/>
                                            <p:tgtEl>
                                              <p:spTgt spid="68"/>
                                            </p:tgtEl>
                                          </p:cBhvr>
                                        </p:animEffect>
                                      </p:childTnLst>
                                    </p:cTn>
                                  </p:par>
                                </p:childTnLst>
                              </p:cTn>
                            </p:par>
                            <p:par>
                              <p:cTn id="120" fill="hold">
                                <p:stCondLst>
                                  <p:cond delay="8950"/>
                                </p:stCondLst>
                                <p:childTnLst>
                                  <p:par>
                                    <p:cTn id="121" presetID="16" presetClass="entr" presetSubtype="42" fill="hold" nodeType="afterEffect">
                                      <p:stCondLst>
                                        <p:cond delay="0"/>
                                      </p:stCondLst>
                                      <p:childTnLst>
                                        <p:set>
                                          <p:cBhvr>
                                            <p:cTn id="122" dur="1" fill="hold">
                                              <p:stCondLst>
                                                <p:cond delay="0"/>
                                              </p:stCondLst>
                                            </p:cTn>
                                            <p:tgtEl>
                                              <p:spTgt spid="73"/>
                                            </p:tgtEl>
                                            <p:attrNameLst>
                                              <p:attrName>style.visibility</p:attrName>
                                            </p:attrNameLst>
                                          </p:cBhvr>
                                          <p:to>
                                            <p:strVal val="visible"/>
                                          </p:to>
                                        </p:set>
                                        <p:animEffect transition="in" filter="barn(outHorizontal)">
                                          <p:cBhvr>
                                            <p:cTn id="123" dur="500"/>
                                            <p:tgtEl>
                                              <p:spTgt spid="73"/>
                                            </p:tgtEl>
                                          </p:cBhvr>
                                        </p:animEffect>
                                      </p:childTnLst>
                                    </p:cTn>
                                  </p:par>
                                </p:childTnLst>
                              </p:cTn>
                            </p:par>
                            <p:par>
                              <p:cTn id="124" fill="hold">
                                <p:stCondLst>
                                  <p:cond delay="9450"/>
                                </p:stCondLst>
                                <p:childTnLst>
                                  <p:par>
                                    <p:cTn id="125" presetID="22" presetClass="entr" presetSubtype="8" fill="hold" grpId="0" nodeType="afterEffect">
                                      <p:stCondLst>
                                        <p:cond delay="0"/>
                                      </p:stCondLst>
                                      <p:childTnLst>
                                        <p:set>
                                          <p:cBhvr>
                                            <p:cTn id="126" dur="1" fill="hold">
                                              <p:stCondLst>
                                                <p:cond delay="0"/>
                                              </p:stCondLst>
                                            </p:cTn>
                                            <p:tgtEl>
                                              <p:spTgt spid="69"/>
                                            </p:tgtEl>
                                            <p:attrNameLst>
                                              <p:attrName>style.visibility</p:attrName>
                                            </p:attrNameLst>
                                          </p:cBhvr>
                                          <p:to>
                                            <p:strVal val="visible"/>
                                          </p:to>
                                        </p:set>
                                        <p:animEffect transition="in" filter="wipe(left)">
                                          <p:cBhvr>
                                            <p:cTn id="127" dur="400"/>
                                            <p:tgtEl>
                                              <p:spTgt spid="6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3" grpId="0"/>
          <p:bldP spid="10" grpId="0" animBg="1"/>
          <p:bldP spid="13" grpId="0"/>
          <p:bldP spid="14" grpId="0"/>
          <p:bldP spid="53" grpId="0" animBg="1"/>
          <p:bldP spid="55" grpId="0"/>
          <p:bldP spid="56" grpId="0"/>
          <p:bldP spid="61" grpId="0" animBg="1"/>
          <p:bldP spid="63" grpId="0"/>
          <p:bldP spid="64" grpId="0"/>
          <p:bldP spid="65" grpId="0" animBg="1"/>
          <p:bldP spid="68" grpId="0"/>
          <p:bldP spid="69" grpId="0"/>
          <p:bldP spid="17" grpId="0"/>
          <p:bldP spid="76" grpId="0"/>
        </p:bldLst>
      </p:timing>
    </mc:Fallback>
  </mc:AlternateContent>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矩形 3"/>
          <p:cNvSpPr/>
          <p:nvPr/>
        </p:nvSpPr>
        <p:spPr bwMode="auto">
          <a:xfrm>
            <a:off x="0" y="681540"/>
            <a:ext cx="9144000" cy="4212468"/>
          </a:xfrm>
          <a:prstGeom prst="rect">
            <a:avLst/>
          </a:prstGeom>
          <a:blipFill>
            <a:blip r:embed="rId3" cstate="email">
              <a:extLst>
                <a:ext uri="{28A0092B-C50C-407E-A947-70E740481C1C}">
                  <a14:useLocalDpi xmlns:a14="http://schemas.microsoft.com/office/drawing/2010/main"/>
                </a:ext>
              </a:extLst>
            </a:blip>
            <a:stretch>
              <a:fillRect/>
            </a:stretch>
          </a:blip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dirty="0"/>
          </a:p>
        </p:txBody>
      </p:sp>
      <p:pic>
        <p:nvPicPr>
          <p:cNvPr id="8" name="图片 7"/>
          <p:cNvPicPr>
            <a:picLocks noChangeAspect="1"/>
          </p:cNvPicPr>
          <p:nvPr/>
        </p:nvPicPr>
        <p:blipFill>
          <a:blip r:embed="rId4" cstate="email">
            <a:extLst>
              <a:ext uri="{28A0092B-C50C-407E-A947-70E740481C1C}">
                <a14:useLocalDpi xmlns:a14="http://schemas.microsoft.com/office/drawing/2010/main"/>
              </a:ext>
            </a:extLst>
          </a:blip>
          <a:stretch>
            <a:fillRect/>
          </a:stretch>
        </p:blipFill>
        <p:spPr>
          <a:xfrm>
            <a:off x="180588" y="-182556"/>
            <a:ext cx="5476479" cy="4320480"/>
          </a:xfrm>
          <a:prstGeom prst="rect">
            <a:avLst/>
          </a:prstGeom>
        </p:spPr>
      </p:pic>
      <p:sp>
        <p:nvSpPr>
          <p:cNvPr id="2" name="矩形 1"/>
          <p:cNvSpPr/>
          <p:nvPr/>
        </p:nvSpPr>
        <p:spPr bwMode="auto">
          <a:xfrm>
            <a:off x="0" y="195486"/>
            <a:ext cx="361177" cy="378042"/>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3" name="TextBox 2"/>
          <p:cNvSpPr txBox="1"/>
          <p:nvPr/>
        </p:nvSpPr>
        <p:spPr>
          <a:xfrm>
            <a:off x="371351" y="181113"/>
            <a:ext cx="1215243" cy="392415"/>
          </a:xfrm>
          <a:prstGeom prst="rect">
            <a:avLst/>
          </a:prstGeom>
          <a:noFill/>
        </p:spPr>
        <p:txBody>
          <a:bodyPr wrap="none" lIns="68562" tIns="34281" rIns="68562" bIns="34281" rtlCol="0">
            <a:spAutoFit/>
          </a:bodyPr>
          <a:lstStyle/>
          <a:p>
            <a:r>
              <a:rPr lang="zh-CN" altLang="en-US" sz="2100" dirty="0">
                <a:solidFill>
                  <a:schemeClr val="bg1"/>
                </a:solidFill>
                <a:latin typeface="+mj-ea"/>
                <a:ea typeface="+mj-ea"/>
              </a:rPr>
              <a:t>企业文化</a:t>
            </a:r>
          </a:p>
        </p:txBody>
      </p:sp>
      <p:sp>
        <p:nvSpPr>
          <p:cNvPr id="9" name="矩形 8"/>
          <p:cNvSpPr/>
          <p:nvPr/>
        </p:nvSpPr>
        <p:spPr bwMode="auto">
          <a:xfrm>
            <a:off x="901026" y="4162096"/>
            <a:ext cx="4912627" cy="839924"/>
          </a:xfrm>
          <a:prstGeom prst="rect">
            <a:avLst/>
          </a:prstGeom>
          <a:solidFill>
            <a:schemeClr val="tx1"/>
          </a:solidFill>
          <a:ln w="9525" cap="flat" cmpd="sng" algn="ctr">
            <a:noFill/>
            <a:prstDash val="solid"/>
            <a:round/>
            <a:headEnd type="none" w="med" len="med"/>
            <a:tailEnd type="none" w="med" len="med"/>
          </a:ln>
          <a:effectLst/>
          <a:extLst/>
        </p:spPr>
        <p:txBody>
          <a:bodyPr vert="horz" wrap="square" lIns="68562" tIns="34281" rIns="68562" bIns="34281" numCol="1" rtlCol="0" anchor="t" anchorCtr="0" compatLnSpc="1">
            <a:prstTxWarp prst="textNoShape">
              <a:avLst/>
            </a:prstTxWarp>
          </a:bodyPr>
          <a:lstStyle/>
          <a:p>
            <a:pPr defTabSz="685617"/>
            <a:endParaRPr lang="zh-CN" altLang="en-US" sz="1300"/>
          </a:p>
        </p:txBody>
      </p:sp>
      <p:sp>
        <p:nvSpPr>
          <p:cNvPr id="48" name="TextBox 47"/>
          <p:cNvSpPr txBox="1"/>
          <p:nvPr/>
        </p:nvSpPr>
        <p:spPr>
          <a:xfrm>
            <a:off x="1091580" y="4226331"/>
            <a:ext cx="4342406" cy="761747"/>
          </a:xfrm>
          <a:prstGeom prst="rect">
            <a:avLst/>
          </a:prstGeom>
          <a:noFill/>
        </p:spPr>
        <p:txBody>
          <a:bodyPr wrap="square" lIns="68562" tIns="34281" rIns="68562" bIns="34281" rtlCol="0">
            <a:spAutoFit/>
          </a:bodyPr>
          <a:lstStyle/>
          <a:p>
            <a:r>
              <a:rPr lang="zh-CN" altLang="en-US" sz="1500" dirty="0">
                <a:solidFill>
                  <a:srgbClr val="F8F8F8"/>
                </a:solidFill>
                <a:latin typeface="+mn-ea"/>
                <a:ea typeface="+mn-ea"/>
              </a:rPr>
              <a:t>●尊重人才、鼓励创新，全方位打造人文气息</a:t>
            </a:r>
          </a:p>
          <a:p>
            <a:r>
              <a:rPr lang="zh-CN" altLang="en-US" sz="1500" dirty="0">
                <a:solidFill>
                  <a:srgbClr val="F8F8F8"/>
                </a:solidFill>
                <a:latin typeface="+mn-ea"/>
                <a:ea typeface="+mn-ea"/>
              </a:rPr>
              <a:t>●人文感知，社会责任感</a:t>
            </a:r>
          </a:p>
          <a:p>
            <a:r>
              <a:rPr lang="zh-CN" altLang="en-US" sz="1500" dirty="0">
                <a:solidFill>
                  <a:srgbClr val="F8F8F8"/>
                </a:solidFill>
                <a:latin typeface="+mn-ea"/>
                <a:ea typeface="+mn-ea"/>
              </a:rPr>
              <a:t>●策略先导</a:t>
            </a:r>
            <a:r>
              <a:rPr lang="en-US" altLang="zh-CN" sz="1500" dirty="0">
                <a:solidFill>
                  <a:srgbClr val="F8F8F8"/>
                </a:solidFill>
                <a:latin typeface="+mn-ea"/>
                <a:ea typeface="+mn-ea"/>
              </a:rPr>
              <a:t>-</a:t>
            </a:r>
            <a:r>
              <a:rPr lang="zh-CN" altLang="en-US" sz="1500" dirty="0">
                <a:solidFill>
                  <a:srgbClr val="F8F8F8"/>
                </a:solidFill>
                <a:latin typeface="+mn-ea"/>
                <a:ea typeface="+mn-ea"/>
              </a:rPr>
              <a:t>实效执行</a:t>
            </a:r>
            <a:r>
              <a:rPr lang="en-US" altLang="zh-CN" sz="1500" dirty="0">
                <a:solidFill>
                  <a:srgbClr val="F8F8F8"/>
                </a:solidFill>
                <a:latin typeface="+mn-ea"/>
                <a:ea typeface="+mn-ea"/>
              </a:rPr>
              <a:t>-</a:t>
            </a:r>
            <a:r>
              <a:rPr lang="zh-CN" altLang="en-US" sz="1500" dirty="0">
                <a:solidFill>
                  <a:srgbClr val="F8F8F8"/>
                </a:solidFill>
                <a:latin typeface="+mn-ea"/>
                <a:ea typeface="+mn-ea"/>
              </a:rPr>
              <a:t>解决之道，定制式解决方案</a:t>
            </a:r>
          </a:p>
        </p:txBody>
      </p:sp>
      <p:sp>
        <p:nvSpPr>
          <p:cNvPr id="49" name="Freeform 5"/>
          <p:cNvSpPr>
            <a:spLocks/>
          </p:cNvSpPr>
          <p:nvPr/>
        </p:nvSpPr>
        <p:spPr bwMode="auto">
          <a:xfrm>
            <a:off x="901026" y="3812428"/>
            <a:ext cx="225100" cy="226412"/>
          </a:xfrm>
          <a:custGeom>
            <a:avLst/>
            <a:gdLst>
              <a:gd name="T0" fmla="*/ 348 w 407"/>
              <a:gd name="T1" fmla="*/ 0 h 407"/>
              <a:gd name="T2" fmla="*/ 407 w 407"/>
              <a:gd name="T3" fmla="*/ 0 h 407"/>
              <a:gd name="T4" fmla="*/ 407 w 407"/>
              <a:gd name="T5" fmla="*/ 407 h 407"/>
              <a:gd name="T6" fmla="*/ 0 w 407"/>
              <a:gd name="T7" fmla="*/ 407 h 407"/>
              <a:gd name="T8" fmla="*/ 0 w 407"/>
              <a:gd name="T9" fmla="*/ 354 h 407"/>
              <a:gd name="T10" fmla="*/ 307 w 407"/>
              <a:gd name="T11" fmla="*/ 354 h 407"/>
              <a:gd name="T12" fmla="*/ 1 w 407"/>
              <a:gd name="T13" fmla="*/ 47 h 407"/>
              <a:gd name="T14" fmla="*/ 43 w 407"/>
              <a:gd name="T15" fmla="*/ 5 h 407"/>
              <a:gd name="T16" fmla="*/ 348 w 407"/>
              <a:gd name="T17" fmla="*/ 310 h 407"/>
              <a:gd name="T18" fmla="*/ 348 w 407"/>
              <a:gd name="T19" fmla="*/ 0 h 407"/>
            </a:gdLst>
            <a:ahLst/>
            <a:cxnLst>
              <a:cxn ang="0">
                <a:pos x="T0" y="T1"/>
              </a:cxn>
              <a:cxn ang="0">
                <a:pos x="T2" y="T3"/>
              </a:cxn>
              <a:cxn ang="0">
                <a:pos x="T4" y="T5"/>
              </a:cxn>
              <a:cxn ang="0">
                <a:pos x="T6" y="T7"/>
              </a:cxn>
              <a:cxn ang="0">
                <a:pos x="T8" y="T9"/>
              </a:cxn>
              <a:cxn ang="0">
                <a:pos x="T10" y="T11"/>
              </a:cxn>
              <a:cxn ang="0">
                <a:pos x="T12" y="T13"/>
              </a:cxn>
              <a:cxn ang="0">
                <a:pos x="T14" y="T15"/>
              </a:cxn>
              <a:cxn ang="0">
                <a:pos x="T16" y="T17"/>
              </a:cxn>
              <a:cxn ang="0">
                <a:pos x="T18" y="T19"/>
              </a:cxn>
            </a:cxnLst>
            <a:rect l="0" t="0" r="r" b="b"/>
            <a:pathLst>
              <a:path w="407" h="407">
                <a:moveTo>
                  <a:pt x="348" y="0"/>
                </a:moveTo>
                <a:lnTo>
                  <a:pt x="407" y="0"/>
                </a:lnTo>
                <a:lnTo>
                  <a:pt x="407" y="407"/>
                </a:lnTo>
                <a:lnTo>
                  <a:pt x="0" y="407"/>
                </a:lnTo>
                <a:lnTo>
                  <a:pt x="0" y="354"/>
                </a:lnTo>
                <a:lnTo>
                  <a:pt x="307" y="354"/>
                </a:lnTo>
                <a:lnTo>
                  <a:pt x="1" y="47"/>
                </a:lnTo>
                <a:lnTo>
                  <a:pt x="43" y="5"/>
                </a:lnTo>
                <a:lnTo>
                  <a:pt x="348" y="310"/>
                </a:lnTo>
                <a:lnTo>
                  <a:pt x="348" y="0"/>
                </a:lnTo>
                <a:close/>
              </a:path>
            </a:pathLst>
          </a:custGeom>
          <a:solidFill>
            <a:srgbClr val="EE6B00"/>
          </a:solidFill>
          <a:ln>
            <a:noFill/>
          </a:ln>
          <a:extLst>
            <a:ext uri="{91240B29-F687-4F45-9708-019B960494DF}">
              <a14:hiddenLine xmlns:a14="http://schemas.microsoft.com/office/drawing/2010/main" w="9525">
                <a:solidFill>
                  <a:srgbClr val="000000"/>
                </a:solidFill>
                <a:round/>
                <a:headEnd/>
                <a:tailEnd/>
              </a14:hiddenLine>
            </a:ext>
          </a:extLst>
        </p:spPr>
        <p:txBody>
          <a:bodyPr vert="horz" wrap="square" lIns="68562" tIns="34281" rIns="68562" bIns="34281" numCol="1" anchor="t" anchorCtr="0" compatLnSpc="1">
            <a:prstTxWarp prst="textNoShape">
              <a:avLst/>
            </a:prstTxWarp>
          </a:bodyPr>
          <a:lstStyle/>
          <a:p>
            <a:endParaRPr lang="zh-CN" altLang="en-US">
              <a:solidFill>
                <a:srgbClr val="F8F8F8"/>
              </a:solidFill>
            </a:endParaRPr>
          </a:p>
        </p:txBody>
      </p:sp>
      <p:sp>
        <p:nvSpPr>
          <p:cNvPr id="50" name="TextBox 49"/>
          <p:cNvSpPr txBox="1"/>
          <p:nvPr/>
        </p:nvSpPr>
        <p:spPr>
          <a:xfrm>
            <a:off x="1093217" y="3773997"/>
            <a:ext cx="599930" cy="346249"/>
          </a:xfrm>
          <a:prstGeom prst="rect">
            <a:avLst/>
          </a:prstGeom>
          <a:noFill/>
        </p:spPr>
        <p:txBody>
          <a:bodyPr wrap="none" lIns="68562" tIns="34281" rIns="68562" bIns="34281" rtlCol="0">
            <a:spAutoFit/>
          </a:bodyPr>
          <a:lstStyle/>
          <a:p>
            <a:r>
              <a:rPr lang="zh-CN" altLang="en-US" dirty="0">
                <a:solidFill>
                  <a:srgbClr val="F8F8F8"/>
                </a:solidFill>
                <a:latin typeface="+mj-ea"/>
                <a:ea typeface="+mj-ea"/>
              </a:rPr>
              <a:t>人文</a:t>
            </a:r>
          </a:p>
        </p:txBody>
      </p:sp>
      <p:cxnSp>
        <p:nvCxnSpPr>
          <p:cNvPr id="10" name="直接连接符 9"/>
          <p:cNvCxnSpPr/>
          <p:nvPr/>
        </p:nvCxnSpPr>
        <p:spPr bwMode="auto">
          <a:xfrm>
            <a:off x="901026" y="4162096"/>
            <a:ext cx="0" cy="83992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2" name="直接连接符 11"/>
          <p:cNvCxnSpPr/>
          <p:nvPr/>
        </p:nvCxnSpPr>
        <p:spPr bwMode="auto">
          <a:xfrm>
            <a:off x="901026" y="4167758"/>
            <a:ext cx="491262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6" name="直接连接符 15"/>
          <p:cNvCxnSpPr/>
          <p:nvPr/>
        </p:nvCxnSpPr>
        <p:spPr bwMode="auto">
          <a:xfrm>
            <a:off x="5813653" y="4162096"/>
            <a:ext cx="0" cy="839924"/>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cxnSp>
        <p:nvCxnSpPr>
          <p:cNvPr id="17" name="直接连接符 16"/>
          <p:cNvCxnSpPr/>
          <p:nvPr/>
        </p:nvCxnSpPr>
        <p:spPr bwMode="auto">
          <a:xfrm>
            <a:off x="901026" y="5002020"/>
            <a:ext cx="4912627" cy="0"/>
          </a:xfrm>
          <a:prstGeom prst="line">
            <a:avLst/>
          </a:pr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p:spPr>
      </p:cxnSp>
      <p:pic>
        <p:nvPicPr>
          <p:cNvPr id="5" name="图片 4"/>
          <p:cNvPicPr>
            <a:picLocks noChangeAspect="1"/>
          </p:cNvPicPr>
          <p:nvPr/>
        </p:nvPicPr>
        <p:blipFill>
          <a:blip r:embed="rId5" cstate="email">
            <a:extLst>
              <a:ext uri="{28A0092B-C50C-407E-A947-70E740481C1C}">
                <a14:useLocalDpi xmlns:a14="http://schemas.microsoft.com/office/drawing/2010/main"/>
              </a:ext>
            </a:extLst>
          </a:blip>
          <a:stretch>
            <a:fillRect/>
          </a:stretch>
        </p:blipFill>
        <p:spPr>
          <a:xfrm>
            <a:off x="6507085" y="882223"/>
            <a:ext cx="2636916" cy="4011785"/>
          </a:xfrm>
          <a:prstGeom prst="rect">
            <a:avLst/>
          </a:prstGeom>
        </p:spPr>
      </p:pic>
      <p:pic>
        <p:nvPicPr>
          <p:cNvPr id="18" name="图片 17"/>
          <p:cNvPicPr>
            <a:picLocks noChangeAspect="1"/>
          </p:cNvPicPr>
          <p:nvPr/>
        </p:nvPicPr>
        <p:blipFill>
          <a:blip r:embed="rId6" cstate="email">
            <a:extLst>
              <a:ext uri="{28A0092B-C50C-407E-A947-70E740481C1C}">
                <a14:useLocalDpi xmlns:a14="http://schemas.microsoft.com/office/drawing/2010/main"/>
              </a:ext>
            </a:extLst>
          </a:blip>
          <a:stretch>
            <a:fillRect/>
          </a:stretch>
        </p:blipFill>
        <p:spPr>
          <a:xfrm rot="17310577">
            <a:off x="936586" y="1304053"/>
            <a:ext cx="1028702" cy="431886"/>
          </a:xfrm>
          <a:prstGeom prst="rect">
            <a:avLst/>
          </a:prstGeom>
        </p:spPr>
      </p:pic>
    </p:spTree>
    <p:extLst>
      <p:ext uri="{BB962C8B-B14F-4D97-AF65-F5344CB8AC3E}">
        <p14:creationId xmlns:p14="http://schemas.microsoft.com/office/powerpoint/2010/main" val="3506396157"/>
      </p:ext>
    </p:extLst>
  </p:cSld>
  <p:clrMapOvr>
    <a:masterClrMapping/>
  </p:clrMapOvr>
  <p:transition spd="slow" advTm="15157">
    <p:push dir="u"/>
  </p:transition>
  <mc:AlternateContent xmlns:mc="http://schemas.openxmlformats.org/markup-compatibility/2006" xmlns:p14="http://schemas.microsoft.com/office/powerpoint/2010/main">
    <mc:Choice Requires="p14">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14:presetBounceEnd="33333">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14:bounceEnd="33333">
                                          <p:cBhvr additive="base">
                                            <p:cTn id="7" dur="300" fill="hold"/>
                                            <p:tgtEl>
                                              <p:spTgt spid="2"/>
                                            </p:tgtEl>
                                            <p:attrNameLst>
                                              <p:attrName>ppt_x</p:attrName>
                                            </p:attrNameLst>
                                          </p:cBhvr>
                                          <p:tavLst>
                                            <p:tav tm="0">
                                              <p:val>
                                                <p:strVal val="0-#ppt_w/2"/>
                                              </p:val>
                                            </p:tav>
                                            <p:tav tm="100000">
                                              <p:val>
                                                <p:strVal val="#ppt_x"/>
                                              </p:val>
                                            </p:tav>
                                          </p:tavLst>
                                        </p:anim>
                                        <p:anim calcmode="lin" valueType="num" p14:bounceEnd="33333">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0"/>
                                            <p:tgtEl>
                                              <p:spTgt spid="4"/>
                                            </p:tgtEl>
                                          </p:cBhvr>
                                        </p:animEffect>
                                      </p:childTnLst>
                                    </p:cTn>
                                  </p:par>
                                </p:childTnLst>
                              </p:cTn>
                            </p:par>
                            <p:par>
                              <p:cTn id="20" fill="hold">
                                <p:stCondLst>
                                  <p:cond delay="3950"/>
                                </p:stCondLst>
                                <p:childTnLst>
                                  <p:par>
                                    <p:cTn id="21" presetID="1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p:tgtEl>
                                              <p:spTgt spid="5"/>
                                            </p:tgtEl>
                                            <p:attrNameLst>
                                              <p:attrName>ppt_y</p:attrName>
                                            </p:attrNameLst>
                                          </p:cBhvr>
                                          <p:tavLst>
                                            <p:tav tm="0">
                                              <p:val>
                                                <p:strVal val="#ppt_y+#ppt_h*1.125000"/>
                                              </p:val>
                                            </p:tav>
                                            <p:tav tm="100000">
                                              <p:val>
                                                <p:strVal val="#ppt_y"/>
                                              </p:val>
                                            </p:tav>
                                          </p:tavLst>
                                        </p:anim>
                                        <p:animEffect transition="in" filter="wipe(up)">
                                          <p:cBhvr>
                                            <p:cTn id="24" dur="1000"/>
                                            <p:tgtEl>
                                              <p:spTgt spid="5"/>
                                            </p:tgtEl>
                                          </p:cBhvr>
                                        </p:animEffect>
                                      </p:childTnLst>
                                    </p:cTn>
                                  </p:par>
                                </p:childTnLst>
                              </p:cTn>
                            </p:par>
                            <p:par>
                              <p:cTn id="25" fill="hold">
                                <p:stCondLst>
                                  <p:cond delay="4950"/>
                                </p:stCondLst>
                                <p:childTnLst>
                                  <p:par>
                                    <p:cTn id="26" presetID="1"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44" presetClass="path" presetSubtype="0" accel="50000" decel="50000" fill="hold" nodeType="withEffect">
                                      <p:stCondLst>
                                        <p:cond delay="0"/>
                                      </p:stCondLst>
                                      <p:childTnLst>
                                        <p:animMotion origin="layout" path="M 0.01418 0.03218 L 0.21582 0.07963 C 0.25875 0.08889 0.3195 0.11482 0.38246 0.15024 C 0.45362 0.19005 0.50969 0.2294 0.54755 0.26551 L 0.72837 0.43264 " pathEditMode="relative" rAng="1051507" ptsTypes="FffFF">
                                          <p:cBhvr>
                                            <p:cTn id="29" dur="3000" spd="-100000" fill="hold"/>
                                            <p:tgtEl>
                                              <p:spTgt spid="18"/>
                                            </p:tgtEl>
                                            <p:attrNameLst>
                                              <p:attrName>ppt_x</p:attrName>
                                              <p:attrName>ppt_y</p:attrName>
                                            </p:attrNameLst>
                                          </p:cBhvr>
                                          <p:rCtr x="36425" y="15995"/>
                                        </p:animMotion>
                                      </p:childTnLst>
                                    </p:cTn>
                                  </p:par>
                                  <p:par>
                                    <p:cTn id="30" presetID="53"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3000" fill="hold"/>
                                            <p:tgtEl>
                                              <p:spTgt spid="18"/>
                                            </p:tgtEl>
                                            <p:attrNameLst>
                                              <p:attrName>ppt_w</p:attrName>
                                            </p:attrNameLst>
                                          </p:cBhvr>
                                          <p:tavLst>
                                            <p:tav tm="0">
                                              <p:val>
                                                <p:fltVal val="0"/>
                                              </p:val>
                                            </p:tav>
                                            <p:tav tm="100000">
                                              <p:val>
                                                <p:strVal val="#ppt_w"/>
                                              </p:val>
                                            </p:tav>
                                          </p:tavLst>
                                        </p:anim>
                                        <p:anim calcmode="lin" valueType="num">
                                          <p:cBhvr>
                                            <p:cTn id="33" dur="3000" fill="hold"/>
                                            <p:tgtEl>
                                              <p:spTgt spid="18"/>
                                            </p:tgtEl>
                                            <p:attrNameLst>
                                              <p:attrName>ppt_h</p:attrName>
                                            </p:attrNameLst>
                                          </p:cBhvr>
                                          <p:tavLst>
                                            <p:tav tm="0">
                                              <p:val>
                                                <p:fltVal val="0"/>
                                              </p:val>
                                            </p:tav>
                                            <p:tav tm="100000">
                                              <p:val>
                                                <p:strVal val="#ppt_h"/>
                                              </p:val>
                                            </p:tav>
                                          </p:tavLst>
                                        </p:anim>
                                        <p:animEffect transition="in" filter="fade">
                                          <p:cBhvr>
                                            <p:cTn id="34" dur="3000"/>
                                            <p:tgtEl>
                                              <p:spTgt spid="18"/>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3000" fill="hold"/>
                                            <p:tgtEl>
                                              <p:spTgt spid="8"/>
                                            </p:tgtEl>
                                            <p:attrNameLst>
                                              <p:attrName>ppt_w</p:attrName>
                                            </p:attrNameLst>
                                          </p:cBhvr>
                                          <p:tavLst>
                                            <p:tav tm="0">
                                              <p:val>
                                                <p:fltVal val="0"/>
                                              </p:val>
                                            </p:tav>
                                            <p:tav tm="100000">
                                              <p:val>
                                                <p:strVal val="#ppt_w"/>
                                              </p:val>
                                            </p:tav>
                                          </p:tavLst>
                                        </p:anim>
                                        <p:anim calcmode="lin" valueType="num">
                                          <p:cBhvr>
                                            <p:cTn id="38" dur="3000" fill="hold"/>
                                            <p:tgtEl>
                                              <p:spTgt spid="8"/>
                                            </p:tgtEl>
                                            <p:attrNameLst>
                                              <p:attrName>ppt_h</p:attrName>
                                            </p:attrNameLst>
                                          </p:cBhvr>
                                          <p:tavLst>
                                            <p:tav tm="0">
                                              <p:val>
                                                <p:fltVal val="0"/>
                                              </p:val>
                                            </p:tav>
                                            <p:tav tm="100000">
                                              <p:val>
                                                <p:strVal val="#ppt_h"/>
                                              </p:val>
                                            </p:tav>
                                          </p:tavLst>
                                        </p:anim>
                                        <p:animEffect transition="in" filter="fade">
                                          <p:cBhvr>
                                            <p:cTn id="39" dur="3000"/>
                                            <p:tgtEl>
                                              <p:spTgt spid="8"/>
                                            </p:tgtEl>
                                          </p:cBhvr>
                                        </p:animEffect>
                                      </p:childTnLst>
                                    </p:cTn>
                                  </p:par>
                                </p:childTnLst>
                              </p:cTn>
                            </p:par>
                            <p:par>
                              <p:cTn id="40" fill="hold">
                                <p:stCondLst>
                                  <p:cond delay="7950"/>
                                </p:stCondLst>
                                <p:childTnLst>
                                  <p:par>
                                    <p:cTn id="41" presetID="2" presetClass="entr" presetSubtype="1" fill="hold" grpId="0" nodeType="afterEffect" p14:presetBounceEnd="33333">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14:bounceEnd="33333">
                                          <p:cBhvr additive="base">
                                            <p:cTn id="43" dur="300" fill="hold"/>
                                            <p:tgtEl>
                                              <p:spTgt spid="49"/>
                                            </p:tgtEl>
                                            <p:attrNameLst>
                                              <p:attrName>ppt_x</p:attrName>
                                            </p:attrNameLst>
                                          </p:cBhvr>
                                          <p:tavLst>
                                            <p:tav tm="0">
                                              <p:val>
                                                <p:strVal val="#ppt_x"/>
                                              </p:val>
                                            </p:tav>
                                            <p:tav tm="100000">
                                              <p:val>
                                                <p:strVal val="#ppt_x"/>
                                              </p:val>
                                            </p:tav>
                                          </p:tavLst>
                                        </p:anim>
                                        <p:anim calcmode="lin" valueType="num" p14:bounceEnd="33333">
                                          <p:cBhvr additive="base">
                                            <p:cTn id="44" dur="300" fill="hold"/>
                                            <p:tgtEl>
                                              <p:spTgt spid="49"/>
                                            </p:tgtEl>
                                            <p:attrNameLst>
                                              <p:attrName>ppt_y</p:attrName>
                                            </p:attrNameLst>
                                          </p:cBhvr>
                                          <p:tavLst>
                                            <p:tav tm="0">
                                              <p:val>
                                                <p:strVal val="0-#ppt_h/2"/>
                                              </p:val>
                                            </p:tav>
                                            <p:tav tm="100000">
                                              <p:val>
                                                <p:strVal val="#ppt_y"/>
                                              </p:val>
                                            </p:tav>
                                          </p:tavLst>
                                        </p:anim>
                                      </p:childTnLst>
                                    </p:cTn>
                                  </p:par>
                                </p:childTnLst>
                              </p:cTn>
                            </p:par>
                            <p:par>
                              <p:cTn id="45" fill="hold">
                                <p:stCondLst>
                                  <p:cond delay="82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0"/>
                                            </p:tgtEl>
                                            <p:attrNameLst>
                                              <p:attrName>ppt_y</p:attrName>
                                            </p:attrNameLst>
                                          </p:cBhvr>
                                          <p:tavLst>
                                            <p:tav tm="0">
                                              <p:val>
                                                <p:strVal val="#ppt_y"/>
                                              </p:val>
                                            </p:tav>
                                            <p:tav tm="100000">
                                              <p:val>
                                                <p:strVal val="#ppt_y"/>
                                              </p:val>
                                            </p:tav>
                                          </p:tavLst>
                                        </p:anim>
                                        <p:anim calcmode="lin" valueType="num">
                                          <p:cBhvr>
                                            <p:cTn id="5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0"/>
                                            </p:tgtEl>
                                          </p:cBhvr>
                                        </p:animEffect>
                                      </p:childTnLst>
                                    </p:cTn>
                                  </p:par>
                                </p:childTnLst>
                              </p:cTn>
                            </p:par>
                            <p:par>
                              <p:cTn id="53" fill="hold">
                                <p:stCondLst>
                                  <p:cond delay="8800"/>
                                </p:stCondLst>
                                <p:childTnLst>
                                  <p:par>
                                    <p:cTn id="54" presetID="22" presetClass="entr" presetSubtype="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9300"/>
                                </p:stCondLst>
                                <p:childTnLst>
                                  <p:par>
                                    <p:cTn id="58" presetID="22" presetClass="entr" presetSubtype="1"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xit" presetSubtype="8" fill="hold" nodeType="withEffect">
                                      <p:stCondLst>
                                        <p:cond delay="0"/>
                                      </p:stCondLst>
                                      <p:childTnLst>
                                        <p:animEffect transition="out" filter="wipe(left)">
                                          <p:cBhvr>
                                            <p:cTn id="62" dur="300"/>
                                            <p:tgtEl>
                                              <p:spTgt spid="12"/>
                                            </p:tgtEl>
                                          </p:cBhvr>
                                        </p:animEffect>
                                        <p:set>
                                          <p:cBhvr>
                                            <p:cTn id="63" dur="1" fill="hold">
                                              <p:stCondLst>
                                                <p:cond delay="299"/>
                                              </p:stCondLst>
                                            </p:cTn>
                                            <p:tgtEl>
                                              <p:spTgt spid="12"/>
                                            </p:tgtEl>
                                            <p:attrNameLst>
                                              <p:attrName>style.visibility</p:attrName>
                                            </p:attrNameLst>
                                          </p:cBhvr>
                                          <p:to>
                                            <p:strVal val="hidden"/>
                                          </p:to>
                                        </p:set>
                                      </p:childTnLst>
                                    </p:cTn>
                                  </p:par>
                                </p:childTnLst>
                              </p:cTn>
                            </p:par>
                            <p:par>
                              <p:cTn id="64" fill="hold">
                                <p:stCondLst>
                                  <p:cond delay="9800"/>
                                </p:stCondLst>
                                <p:childTnLst>
                                  <p:par>
                                    <p:cTn id="65" presetID="22" presetClass="entr" presetSubtype="2"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right)">
                                          <p:cBhvr>
                                            <p:cTn id="67" dur="500"/>
                                            <p:tgtEl>
                                              <p:spTgt spid="17"/>
                                            </p:tgtEl>
                                          </p:cBhvr>
                                        </p:animEffect>
                                      </p:childTnLst>
                                    </p:cTn>
                                  </p:par>
                                  <p:par>
                                    <p:cTn id="68" presetID="22" presetClass="exit" presetSubtype="1" fill="hold" nodeType="withEffect">
                                      <p:stCondLst>
                                        <p:cond delay="0"/>
                                      </p:stCondLst>
                                      <p:childTnLst>
                                        <p:animEffect transition="out" filter="wipe(up)">
                                          <p:cBhvr>
                                            <p:cTn id="69" dur="300"/>
                                            <p:tgtEl>
                                              <p:spTgt spid="16"/>
                                            </p:tgtEl>
                                          </p:cBhvr>
                                        </p:animEffect>
                                        <p:set>
                                          <p:cBhvr>
                                            <p:cTn id="70" dur="1" fill="hold">
                                              <p:stCondLst>
                                                <p:cond delay="299"/>
                                              </p:stCondLst>
                                            </p:cTn>
                                            <p:tgtEl>
                                              <p:spTgt spid="16"/>
                                            </p:tgtEl>
                                            <p:attrNameLst>
                                              <p:attrName>style.visibility</p:attrName>
                                            </p:attrNameLst>
                                          </p:cBhvr>
                                          <p:to>
                                            <p:strVal val="hidden"/>
                                          </p:to>
                                        </p:set>
                                      </p:childTnLst>
                                    </p:cTn>
                                  </p:par>
                                </p:childTnLst>
                              </p:cTn>
                            </p:par>
                            <p:par>
                              <p:cTn id="71" fill="hold">
                                <p:stCondLst>
                                  <p:cond delay="10300"/>
                                </p:stCondLst>
                                <p:childTnLst>
                                  <p:par>
                                    <p:cTn id="72" presetID="22" presetClass="entr" presetSubtype="4"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xit" presetSubtype="2" fill="hold" nodeType="withEffect">
                                      <p:stCondLst>
                                        <p:cond delay="0"/>
                                      </p:stCondLst>
                                      <p:childTnLst>
                                        <p:animEffect transition="out" filter="wipe(right)">
                                          <p:cBhvr>
                                            <p:cTn id="76" dur="300"/>
                                            <p:tgtEl>
                                              <p:spTgt spid="17"/>
                                            </p:tgtEl>
                                          </p:cBhvr>
                                        </p:animEffect>
                                        <p:set>
                                          <p:cBhvr>
                                            <p:cTn id="77" dur="1" fill="hold">
                                              <p:stCondLst>
                                                <p:cond delay="299"/>
                                              </p:stCondLst>
                                            </p:cTn>
                                            <p:tgtEl>
                                              <p:spTgt spid="17"/>
                                            </p:tgtEl>
                                            <p:attrNameLst>
                                              <p:attrName>style.visibility</p:attrName>
                                            </p:attrNameLst>
                                          </p:cBhvr>
                                          <p:to>
                                            <p:strVal val="hidden"/>
                                          </p:to>
                                        </p:set>
                                      </p:childTnLst>
                                    </p:cTn>
                                  </p:par>
                                </p:childTnLst>
                              </p:cTn>
                            </p:par>
                            <p:par>
                              <p:cTn id="78" fill="hold">
                                <p:stCondLst>
                                  <p:cond delay="10800"/>
                                </p:stCondLst>
                                <p:childTnLst>
                                  <p:par>
                                    <p:cTn id="79" presetID="22" presetClass="exit" presetSubtype="4" fill="hold" nodeType="afterEffect">
                                      <p:stCondLst>
                                        <p:cond delay="0"/>
                                      </p:stCondLst>
                                      <p:childTnLst>
                                        <p:animEffect transition="out" filter="wipe(down)">
                                          <p:cBhvr>
                                            <p:cTn id="80" dur="300"/>
                                            <p:tgtEl>
                                              <p:spTgt spid="10"/>
                                            </p:tgtEl>
                                          </p:cBhvr>
                                        </p:animEffect>
                                        <p:set>
                                          <p:cBhvr>
                                            <p:cTn id="81" dur="1" fill="hold">
                                              <p:stCondLst>
                                                <p:cond delay="299"/>
                                              </p:stCondLst>
                                            </p:cTn>
                                            <p:tgtEl>
                                              <p:spTgt spid="10"/>
                                            </p:tgtEl>
                                            <p:attrNameLst>
                                              <p:attrName>style.visibility</p:attrName>
                                            </p:attrNameLst>
                                          </p:cBhvr>
                                          <p:to>
                                            <p:strVal val="hidden"/>
                                          </p:to>
                                        </p:set>
                                      </p:childTnLst>
                                    </p:cTn>
                                  </p:par>
                                </p:childTnLst>
                              </p:cTn>
                            </p:par>
                            <p:par>
                              <p:cTn id="82" fill="hold">
                                <p:stCondLst>
                                  <p:cond delay="11100"/>
                                </p:stCondLst>
                                <p:childTnLst>
                                  <p:par>
                                    <p:cTn id="83" presetID="10" presetClass="entr" presetSubtype="0"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2000"/>
                                            <p:tgtEl>
                                              <p:spTgt spid="9"/>
                                            </p:tgtEl>
                                          </p:cBhvr>
                                        </p:animEffect>
                                      </p:childTnLst>
                                    </p:cTn>
                                  </p:par>
                                </p:childTnLst>
                              </p:cTn>
                            </p:par>
                            <p:par>
                              <p:cTn id="86" fill="hold">
                                <p:stCondLst>
                                  <p:cond delay="13100"/>
                                </p:stCondLst>
                                <p:childTnLst>
                                  <p:par>
                                    <p:cTn id="87" presetID="31"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ppt_w</p:attrName>
                                            </p:attrNameLst>
                                          </p:cBhvr>
                                          <p:tavLst>
                                            <p:tav tm="0">
                                              <p:val>
                                                <p:fltVal val="0"/>
                                              </p:val>
                                            </p:tav>
                                            <p:tav tm="100000">
                                              <p:val>
                                                <p:strVal val="#ppt_w"/>
                                              </p:val>
                                            </p:tav>
                                          </p:tavLst>
                                        </p:anim>
                                        <p:anim calcmode="lin" valueType="num">
                                          <p:cBhvr>
                                            <p:cTn id="90" dur="500" fill="hold"/>
                                            <p:tgtEl>
                                              <p:spTgt spid="48"/>
                                            </p:tgtEl>
                                            <p:attrNameLst>
                                              <p:attrName>ppt_h</p:attrName>
                                            </p:attrNameLst>
                                          </p:cBhvr>
                                          <p:tavLst>
                                            <p:tav tm="0">
                                              <p:val>
                                                <p:fltVal val="0"/>
                                              </p:val>
                                            </p:tav>
                                            <p:tav tm="100000">
                                              <p:val>
                                                <p:strVal val="#ppt_h"/>
                                              </p:val>
                                            </p:tav>
                                          </p:tavLst>
                                        </p:anim>
                                        <p:anim calcmode="lin" valueType="num">
                                          <p:cBhvr>
                                            <p:cTn id="91" dur="500" fill="hold"/>
                                            <p:tgtEl>
                                              <p:spTgt spid="48"/>
                                            </p:tgtEl>
                                            <p:attrNameLst>
                                              <p:attrName>style.rotation</p:attrName>
                                            </p:attrNameLst>
                                          </p:cBhvr>
                                          <p:tavLst>
                                            <p:tav tm="0">
                                              <p:val>
                                                <p:fltVal val="90"/>
                                              </p:val>
                                            </p:tav>
                                            <p:tav tm="100000">
                                              <p:val>
                                                <p:fltVal val="0"/>
                                              </p:val>
                                            </p:tav>
                                          </p:tavLst>
                                        </p:anim>
                                        <p:animEffect transition="in" filter="fade">
                                          <p:cBhvr>
                                            <p:cTn id="9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9" grpId="0" animBg="1"/>
          <p:bldP spid="48" grpId="0"/>
          <p:bldP spid="49" grpId="0" animBg="1"/>
          <p:bldP spid="50" grpId="0"/>
        </p:bldLst>
      </p:timing>
    </mc:Choice>
    <mc:Fallback xmlns="">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8" fill="hold" grpId="0" nodeType="afterEffect">
                                      <p:stCondLst>
                                        <p:cond delay="0"/>
                                      </p:stCondLst>
                                      <p:childTnLst>
                                        <p:set>
                                          <p:cBhvr>
                                            <p:cTn id="6" dur="1" fill="hold">
                                              <p:stCondLst>
                                                <p:cond delay="0"/>
                                              </p:stCondLst>
                                            </p:cTn>
                                            <p:tgtEl>
                                              <p:spTgt spid="2"/>
                                            </p:tgtEl>
                                            <p:attrNameLst>
                                              <p:attrName>style.visibility</p:attrName>
                                            </p:attrNameLst>
                                          </p:cBhvr>
                                          <p:to>
                                            <p:strVal val="visible"/>
                                          </p:to>
                                        </p:set>
                                        <p:anim calcmode="lin" valueType="num">
                                          <p:cBhvr additive="base">
                                            <p:cTn id="7" dur="300" fill="hold"/>
                                            <p:tgtEl>
                                              <p:spTgt spid="2"/>
                                            </p:tgtEl>
                                            <p:attrNameLst>
                                              <p:attrName>ppt_x</p:attrName>
                                            </p:attrNameLst>
                                          </p:cBhvr>
                                          <p:tavLst>
                                            <p:tav tm="0">
                                              <p:val>
                                                <p:strVal val="0-#ppt_w/2"/>
                                              </p:val>
                                            </p:tav>
                                            <p:tav tm="100000">
                                              <p:val>
                                                <p:strVal val="#ppt_x"/>
                                              </p:val>
                                            </p:tav>
                                          </p:tavLst>
                                        </p:anim>
                                        <p:anim calcmode="lin" valueType="num">
                                          <p:cBhvr additive="base">
                                            <p:cTn id="8" dur="300" fill="hold"/>
                                            <p:tgtEl>
                                              <p:spTgt spid="2"/>
                                            </p:tgtEl>
                                            <p:attrNameLst>
                                              <p:attrName>ppt_y</p:attrName>
                                            </p:attrNameLst>
                                          </p:cBhvr>
                                          <p:tavLst>
                                            <p:tav tm="0">
                                              <p:val>
                                                <p:strVal val="#ppt_y"/>
                                              </p:val>
                                            </p:tav>
                                            <p:tav tm="100000">
                                              <p:val>
                                                <p:strVal val="#ppt_y"/>
                                              </p:val>
                                            </p:tav>
                                          </p:tavLst>
                                        </p:anim>
                                      </p:childTnLst>
                                    </p:cTn>
                                  </p:par>
                                </p:childTnLst>
                              </p:cTn>
                            </p:par>
                            <p:par>
                              <p:cTn id="9" fill="hold">
                                <p:stCondLst>
                                  <p:cond delay="300"/>
                                </p:stCondLst>
                                <p:childTnLst>
                                  <p:par>
                                    <p:cTn id="10" presetID="56" presetClass="entr" presetSubtype="0" fill="hold" grpId="0" nodeType="afterEffect">
                                      <p:stCondLst>
                                        <p:cond delay="0"/>
                                      </p:stCondLst>
                                      <p:iterate type="lt">
                                        <p:tmPct val="10000"/>
                                      </p:iterate>
                                      <p:childTnLst>
                                        <p:set>
                                          <p:cBhvr>
                                            <p:cTn id="11" dur="1" fill="hold">
                                              <p:stCondLst>
                                                <p:cond delay="0"/>
                                              </p:stCondLst>
                                            </p:cTn>
                                            <p:tgtEl>
                                              <p:spTgt spid="3"/>
                                            </p:tgtEl>
                                            <p:attrNameLst>
                                              <p:attrName>style.visibility</p:attrName>
                                            </p:attrNameLst>
                                          </p:cBhvr>
                                          <p:to>
                                            <p:strVal val="visible"/>
                                          </p:to>
                                        </p:set>
                                        <p:anim by="(-#ppt_w*2)" calcmode="lin" valueType="num">
                                          <p:cBhvr rctx="PPT">
                                            <p:cTn id="12" dur="250" autoRev="1" fill="hold">
                                              <p:stCondLst>
                                                <p:cond delay="0"/>
                                              </p:stCondLst>
                                            </p:cTn>
                                            <p:tgtEl>
                                              <p:spTgt spid="3"/>
                                            </p:tgtEl>
                                            <p:attrNameLst>
                                              <p:attrName>ppt_w</p:attrName>
                                            </p:attrNameLst>
                                          </p:cBhvr>
                                        </p:anim>
                                        <p:anim by="(#ppt_w*0.50)" calcmode="lin" valueType="num">
                                          <p:cBhvr>
                                            <p:cTn id="13" dur="250" decel="50000" autoRev="1" fill="hold">
                                              <p:stCondLst>
                                                <p:cond delay="0"/>
                                              </p:stCondLst>
                                            </p:cTn>
                                            <p:tgtEl>
                                              <p:spTgt spid="3"/>
                                            </p:tgtEl>
                                            <p:attrNameLst>
                                              <p:attrName>ppt_x</p:attrName>
                                            </p:attrNameLst>
                                          </p:cBhvr>
                                        </p:anim>
                                        <p:anim from="(-#ppt_h/2)" to="(#ppt_y)" calcmode="lin" valueType="num">
                                          <p:cBhvr>
                                            <p:cTn id="14" dur="500" fill="hold">
                                              <p:stCondLst>
                                                <p:cond delay="0"/>
                                              </p:stCondLst>
                                            </p:cTn>
                                            <p:tgtEl>
                                              <p:spTgt spid="3"/>
                                            </p:tgtEl>
                                            <p:attrNameLst>
                                              <p:attrName>ppt_y</p:attrName>
                                            </p:attrNameLst>
                                          </p:cBhvr>
                                        </p:anim>
                                        <p:animRot by="21600000">
                                          <p:cBhvr>
                                            <p:cTn id="15" dur="500" fill="hold">
                                              <p:stCondLst>
                                                <p:cond delay="0"/>
                                              </p:stCondLst>
                                            </p:cTn>
                                            <p:tgtEl>
                                              <p:spTgt spid="3"/>
                                            </p:tgtEl>
                                            <p:attrNameLst>
                                              <p:attrName>r</p:attrName>
                                            </p:attrNameLst>
                                          </p:cBhvr>
                                        </p:animRot>
                                      </p:childTnLst>
                                    </p:cTn>
                                  </p:par>
                                </p:childTnLst>
                              </p:cTn>
                            </p:par>
                            <p:par>
                              <p:cTn id="16" fill="hold">
                                <p:stCondLst>
                                  <p:cond delay="950"/>
                                </p:stCondLst>
                                <p:childTnLst>
                                  <p:par>
                                    <p:cTn id="17" presetID="22" presetClass="entr" presetSubtype="8" fill="hold" grpId="0" nodeType="afterEffect">
                                      <p:stCondLst>
                                        <p:cond delay="0"/>
                                      </p:stCondLst>
                                      <p:childTnLst>
                                        <p:set>
                                          <p:cBhvr>
                                            <p:cTn id="18" dur="1" fill="hold">
                                              <p:stCondLst>
                                                <p:cond delay="0"/>
                                              </p:stCondLst>
                                            </p:cTn>
                                            <p:tgtEl>
                                              <p:spTgt spid="4"/>
                                            </p:tgtEl>
                                            <p:attrNameLst>
                                              <p:attrName>style.visibility</p:attrName>
                                            </p:attrNameLst>
                                          </p:cBhvr>
                                          <p:to>
                                            <p:strVal val="visible"/>
                                          </p:to>
                                        </p:set>
                                        <p:animEffect transition="in" filter="wipe(left)">
                                          <p:cBhvr>
                                            <p:cTn id="19" dur="3000"/>
                                            <p:tgtEl>
                                              <p:spTgt spid="4"/>
                                            </p:tgtEl>
                                          </p:cBhvr>
                                        </p:animEffect>
                                      </p:childTnLst>
                                    </p:cTn>
                                  </p:par>
                                </p:childTnLst>
                              </p:cTn>
                            </p:par>
                            <p:par>
                              <p:cTn id="20" fill="hold">
                                <p:stCondLst>
                                  <p:cond delay="3950"/>
                                </p:stCondLst>
                                <p:childTnLst>
                                  <p:par>
                                    <p:cTn id="21" presetID="12" presetClass="entr" presetSubtype="4" fill="hold" nodeType="afterEffect">
                                      <p:stCondLst>
                                        <p:cond delay="0"/>
                                      </p:stCondLst>
                                      <p:childTnLst>
                                        <p:set>
                                          <p:cBhvr>
                                            <p:cTn id="22" dur="1" fill="hold">
                                              <p:stCondLst>
                                                <p:cond delay="0"/>
                                              </p:stCondLst>
                                            </p:cTn>
                                            <p:tgtEl>
                                              <p:spTgt spid="5"/>
                                            </p:tgtEl>
                                            <p:attrNameLst>
                                              <p:attrName>style.visibility</p:attrName>
                                            </p:attrNameLst>
                                          </p:cBhvr>
                                          <p:to>
                                            <p:strVal val="visible"/>
                                          </p:to>
                                        </p:set>
                                        <p:anim calcmode="lin" valueType="num">
                                          <p:cBhvr additive="base">
                                            <p:cTn id="23" dur="1000"/>
                                            <p:tgtEl>
                                              <p:spTgt spid="5"/>
                                            </p:tgtEl>
                                            <p:attrNameLst>
                                              <p:attrName>ppt_y</p:attrName>
                                            </p:attrNameLst>
                                          </p:cBhvr>
                                          <p:tavLst>
                                            <p:tav tm="0">
                                              <p:val>
                                                <p:strVal val="#ppt_y+#ppt_h*1.125000"/>
                                              </p:val>
                                            </p:tav>
                                            <p:tav tm="100000">
                                              <p:val>
                                                <p:strVal val="#ppt_y"/>
                                              </p:val>
                                            </p:tav>
                                          </p:tavLst>
                                        </p:anim>
                                        <p:animEffect transition="in" filter="wipe(up)">
                                          <p:cBhvr>
                                            <p:cTn id="24" dur="1000"/>
                                            <p:tgtEl>
                                              <p:spTgt spid="5"/>
                                            </p:tgtEl>
                                          </p:cBhvr>
                                        </p:animEffect>
                                      </p:childTnLst>
                                    </p:cTn>
                                  </p:par>
                                </p:childTnLst>
                              </p:cTn>
                            </p:par>
                            <p:par>
                              <p:cTn id="25" fill="hold">
                                <p:stCondLst>
                                  <p:cond delay="4950"/>
                                </p:stCondLst>
                                <p:childTnLst>
                                  <p:par>
                                    <p:cTn id="26" presetID="1" presetClass="entr" presetSubtype="0" fill="hold" nodeType="afterEffect">
                                      <p:stCondLst>
                                        <p:cond delay="0"/>
                                      </p:stCondLst>
                                      <p:childTnLst>
                                        <p:set>
                                          <p:cBhvr>
                                            <p:cTn id="27" dur="1" fill="hold">
                                              <p:stCondLst>
                                                <p:cond delay="0"/>
                                              </p:stCondLst>
                                            </p:cTn>
                                            <p:tgtEl>
                                              <p:spTgt spid="18"/>
                                            </p:tgtEl>
                                            <p:attrNameLst>
                                              <p:attrName>style.visibility</p:attrName>
                                            </p:attrNameLst>
                                          </p:cBhvr>
                                          <p:to>
                                            <p:strVal val="visible"/>
                                          </p:to>
                                        </p:set>
                                      </p:childTnLst>
                                    </p:cTn>
                                  </p:par>
                                  <p:par>
                                    <p:cTn id="28" presetID="44" presetClass="path" presetSubtype="0" accel="50000" decel="50000" fill="hold" nodeType="withEffect">
                                      <p:stCondLst>
                                        <p:cond delay="0"/>
                                      </p:stCondLst>
                                      <p:childTnLst>
                                        <p:animMotion origin="layout" path="M 0.01418 0.03218 L 0.21582 0.07963 C 0.25875 0.08889 0.3195 0.11482 0.38246 0.15024 C 0.45362 0.19005 0.50969 0.2294 0.54755 0.26551 L 0.72837 0.43264 " pathEditMode="relative" rAng="1051507" ptsTypes="FffFF">
                                          <p:cBhvr>
                                            <p:cTn id="29" dur="3000" spd="-100000" fill="hold"/>
                                            <p:tgtEl>
                                              <p:spTgt spid="18"/>
                                            </p:tgtEl>
                                            <p:attrNameLst>
                                              <p:attrName>ppt_x</p:attrName>
                                              <p:attrName>ppt_y</p:attrName>
                                            </p:attrNameLst>
                                          </p:cBhvr>
                                          <p:rCtr x="36425" y="15995"/>
                                        </p:animMotion>
                                      </p:childTnLst>
                                    </p:cTn>
                                  </p:par>
                                  <p:par>
                                    <p:cTn id="30" presetID="53" presetClass="entr" presetSubtype="16" fill="hold" nodeType="withEffect">
                                      <p:stCondLst>
                                        <p:cond delay="0"/>
                                      </p:stCondLst>
                                      <p:childTnLst>
                                        <p:set>
                                          <p:cBhvr>
                                            <p:cTn id="31" dur="1" fill="hold">
                                              <p:stCondLst>
                                                <p:cond delay="0"/>
                                              </p:stCondLst>
                                            </p:cTn>
                                            <p:tgtEl>
                                              <p:spTgt spid="18"/>
                                            </p:tgtEl>
                                            <p:attrNameLst>
                                              <p:attrName>style.visibility</p:attrName>
                                            </p:attrNameLst>
                                          </p:cBhvr>
                                          <p:to>
                                            <p:strVal val="visible"/>
                                          </p:to>
                                        </p:set>
                                        <p:anim calcmode="lin" valueType="num">
                                          <p:cBhvr>
                                            <p:cTn id="32" dur="3000" fill="hold"/>
                                            <p:tgtEl>
                                              <p:spTgt spid="18"/>
                                            </p:tgtEl>
                                            <p:attrNameLst>
                                              <p:attrName>ppt_w</p:attrName>
                                            </p:attrNameLst>
                                          </p:cBhvr>
                                          <p:tavLst>
                                            <p:tav tm="0">
                                              <p:val>
                                                <p:fltVal val="0"/>
                                              </p:val>
                                            </p:tav>
                                            <p:tav tm="100000">
                                              <p:val>
                                                <p:strVal val="#ppt_w"/>
                                              </p:val>
                                            </p:tav>
                                          </p:tavLst>
                                        </p:anim>
                                        <p:anim calcmode="lin" valueType="num">
                                          <p:cBhvr>
                                            <p:cTn id="33" dur="3000" fill="hold"/>
                                            <p:tgtEl>
                                              <p:spTgt spid="18"/>
                                            </p:tgtEl>
                                            <p:attrNameLst>
                                              <p:attrName>ppt_h</p:attrName>
                                            </p:attrNameLst>
                                          </p:cBhvr>
                                          <p:tavLst>
                                            <p:tav tm="0">
                                              <p:val>
                                                <p:fltVal val="0"/>
                                              </p:val>
                                            </p:tav>
                                            <p:tav tm="100000">
                                              <p:val>
                                                <p:strVal val="#ppt_h"/>
                                              </p:val>
                                            </p:tav>
                                          </p:tavLst>
                                        </p:anim>
                                        <p:animEffect transition="in" filter="fade">
                                          <p:cBhvr>
                                            <p:cTn id="34" dur="3000"/>
                                            <p:tgtEl>
                                              <p:spTgt spid="18"/>
                                            </p:tgtEl>
                                          </p:cBhvr>
                                        </p:animEffect>
                                      </p:childTnLst>
                                    </p:cTn>
                                  </p:par>
                                  <p:par>
                                    <p:cTn id="35" presetID="53" presetClass="entr" presetSubtype="16" fill="hold" nodeType="withEffect">
                                      <p:stCondLst>
                                        <p:cond delay="0"/>
                                      </p:stCondLst>
                                      <p:childTnLst>
                                        <p:set>
                                          <p:cBhvr>
                                            <p:cTn id="36" dur="1" fill="hold">
                                              <p:stCondLst>
                                                <p:cond delay="0"/>
                                              </p:stCondLst>
                                            </p:cTn>
                                            <p:tgtEl>
                                              <p:spTgt spid="8"/>
                                            </p:tgtEl>
                                            <p:attrNameLst>
                                              <p:attrName>style.visibility</p:attrName>
                                            </p:attrNameLst>
                                          </p:cBhvr>
                                          <p:to>
                                            <p:strVal val="visible"/>
                                          </p:to>
                                        </p:set>
                                        <p:anim calcmode="lin" valueType="num">
                                          <p:cBhvr>
                                            <p:cTn id="37" dur="3000" fill="hold"/>
                                            <p:tgtEl>
                                              <p:spTgt spid="8"/>
                                            </p:tgtEl>
                                            <p:attrNameLst>
                                              <p:attrName>ppt_w</p:attrName>
                                            </p:attrNameLst>
                                          </p:cBhvr>
                                          <p:tavLst>
                                            <p:tav tm="0">
                                              <p:val>
                                                <p:fltVal val="0"/>
                                              </p:val>
                                            </p:tav>
                                            <p:tav tm="100000">
                                              <p:val>
                                                <p:strVal val="#ppt_w"/>
                                              </p:val>
                                            </p:tav>
                                          </p:tavLst>
                                        </p:anim>
                                        <p:anim calcmode="lin" valueType="num">
                                          <p:cBhvr>
                                            <p:cTn id="38" dur="3000" fill="hold"/>
                                            <p:tgtEl>
                                              <p:spTgt spid="8"/>
                                            </p:tgtEl>
                                            <p:attrNameLst>
                                              <p:attrName>ppt_h</p:attrName>
                                            </p:attrNameLst>
                                          </p:cBhvr>
                                          <p:tavLst>
                                            <p:tav tm="0">
                                              <p:val>
                                                <p:fltVal val="0"/>
                                              </p:val>
                                            </p:tav>
                                            <p:tav tm="100000">
                                              <p:val>
                                                <p:strVal val="#ppt_h"/>
                                              </p:val>
                                            </p:tav>
                                          </p:tavLst>
                                        </p:anim>
                                        <p:animEffect transition="in" filter="fade">
                                          <p:cBhvr>
                                            <p:cTn id="39" dur="3000"/>
                                            <p:tgtEl>
                                              <p:spTgt spid="8"/>
                                            </p:tgtEl>
                                          </p:cBhvr>
                                        </p:animEffect>
                                      </p:childTnLst>
                                    </p:cTn>
                                  </p:par>
                                </p:childTnLst>
                              </p:cTn>
                            </p:par>
                            <p:par>
                              <p:cTn id="40" fill="hold">
                                <p:stCondLst>
                                  <p:cond delay="7950"/>
                                </p:stCondLst>
                                <p:childTnLst>
                                  <p:par>
                                    <p:cTn id="41" presetID="2" presetClass="entr" presetSubtype="1" fill="hold" grpId="0" nodeType="afterEffect">
                                      <p:stCondLst>
                                        <p:cond delay="0"/>
                                      </p:stCondLst>
                                      <p:childTnLst>
                                        <p:set>
                                          <p:cBhvr>
                                            <p:cTn id="42" dur="1" fill="hold">
                                              <p:stCondLst>
                                                <p:cond delay="0"/>
                                              </p:stCondLst>
                                            </p:cTn>
                                            <p:tgtEl>
                                              <p:spTgt spid="49"/>
                                            </p:tgtEl>
                                            <p:attrNameLst>
                                              <p:attrName>style.visibility</p:attrName>
                                            </p:attrNameLst>
                                          </p:cBhvr>
                                          <p:to>
                                            <p:strVal val="visible"/>
                                          </p:to>
                                        </p:set>
                                        <p:anim calcmode="lin" valueType="num">
                                          <p:cBhvr additive="base">
                                            <p:cTn id="43" dur="300" fill="hold"/>
                                            <p:tgtEl>
                                              <p:spTgt spid="49"/>
                                            </p:tgtEl>
                                            <p:attrNameLst>
                                              <p:attrName>ppt_x</p:attrName>
                                            </p:attrNameLst>
                                          </p:cBhvr>
                                          <p:tavLst>
                                            <p:tav tm="0">
                                              <p:val>
                                                <p:strVal val="#ppt_x"/>
                                              </p:val>
                                            </p:tav>
                                            <p:tav tm="100000">
                                              <p:val>
                                                <p:strVal val="#ppt_x"/>
                                              </p:val>
                                            </p:tav>
                                          </p:tavLst>
                                        </p:anim>
                                        <p:anim calcmode="lin" valueType="num">
                                          <p:cBhvr additive="base">
                                            <p:cTn id="44" dur="300" fill="hold"/>
                                            <p:tgtEl>
                                              <p:spTgt spid="49"/>
                                            </p:tgtEl>
                                            <p:attrNameLst>
                                              <p:attrName>ppt_y</p:attrName>
                                            </p:attrNameLst>
                                          </p:cBhvr>
                                          <p:tavLst>
                                            <p:tav tm="0">
                                              <p:val>
                                                <p:strVal val="0-#ppt_h/2"/>
                                              </p:val>
                                            </p:tav>
                                            <p:tav tm="100000">
                                              <p:val>
                                                <p:strVal val="#ppt_y"/>
                                              </p:val>
                                            </p:tav>
                                          </p:tavLst>
                                        </p:anim>
                                      </p:childTnLst>
                                    </p:cTn>
                                  </p:par>
                                </p:childTnLst>
                              </p:cTn>
                            </p:par>
                            <p:par>
                              <p:cTn id="45" fill="hold">
                                <p:stCondLst>
                                  <p:cond delay="8250"/>
                                </p:stCondLst>
                                <p:childTnLst>
                                  <p:par>
                                    <p:cTn id="46" presetID="41" presetClass="entr" presetSubtype="0" fill="hold" grpId="0" nodeType="afterEffect">
                                      <p:stCondLst>
                                        <p:cond delay="0"/>
                                      </p:stCondLst>
                                      <p:iterate type="lt">
                                        <p:tmPct val="10000"/>
                                      </p:iterate>
                                      <p:childTnLst>
                                        <p:set>
                                          <p:cBhvr>
                                            <p:cTn id="47" dur="1" fill="hold">
                                              <p:stCondLst>
                                                <p:cond delay="0"/>
                                              </p:stCondLst>
                                            </p:cTn>
                                            <p:tgtEl>
                                              <p:spTgt spid="50"/>
                                            </p:tgtEl>
                                            <p:attrNameLst>
                                              <p:attrName>style.visibility</p:attrName>
                                            </p:attrNameLst>
                                          </p:cBhvr>
                                          <p:to>
                                            <p:strVal val="visible"/>
                                          </p:to>
                                        </p:set>
                                        <p:anim calcmode="lin" valueType="num">
                                          <p:cBhvr>
                                            <p:cTn id="48" dur="500" fill="hold"/>
                                            <p:tgtEl>
                                              <p:spTgt spid="50"/>
                                            </p:tgtEl>
                                            <p:attrNameLst>
                                              <p:attrName>ppt_x</p:attrName>
                                            </p:attrNameLst>
                                          </p:cBhvr>
                                          <p:tavLst>
                                            <p:tav tm="0">
                                              <p:val>
                                                <p:strVal val="#ppt_x"/>
                                              </p:val>
                                            </p:tav>
                                            <p:tav tm="50000">
                                              <p:val>
                                                <p:strVal val="#ppt_x+.1"/>
                                              </p:val>
                                            </p:tav>
                                            <p:tav tm="100000">
                                              <p:val>
                                                <p:strVal val="#ppt_x"/>
                                              </p:val>
                                            </p:tav>
                                          </p:tavLst>
                                        </p:anim>
                                        <p:anim calcmode="lin" valueType="num">
                                          <p:cBhvr>
                                            <p:cTn id="49" dur="500" fill="hold"/>
                                            <p:tgtEl>
                                              <p:spTgt spid="50"/>
                                            </p:tgtEl>
                                            <p:attrNameLst>
                                              <p:attrName>ppt_y</p:attrName>
                                            </p:attrNameLst>
                                          </p:cBhvr>
                                          <p:tavLst>
                                            <p:tav tm="0">
                                              <p:val>
                                                <p:strVal val="#ppt_y"/>
                                              </p:val>
                                            </p:tav>
                                            <p:tav tm="100000">
                                              <p:val>
                                                <p:strVal val="#ppt_y"/>
                                              </p:val>
                                            </p:tav>
                                          </p:tavLst>
                                        </p:anim>
                                        <p:anim calcmode="lin" valueType="num">
                                          <p:cBhvr>
                                            <p:cTn id="50" dur="500" fill="hold"/>
                                            <p:tgtEl>
                                              <p:spTgt spid="50"/>
                                            </p:tgtEl>
                                            <p:attrNameLst>
                                              <p:attrName>ppt_h</p:attrName>
                                            </p:attrNameLst>
                                          </p:cBhvr>
                                          <p:tavLst>
                                            <p:tav tm="0">
                                              <p:val>
                                                <p:strVal val="#ppt_h/10"/>
                                              </p:val>
                                            </p:tav>
                                            <p:tav tm="50000">
                                              <p:val>
                                                <p:strVal val="#ppt_h+.01"/>
                                              </p:val>
                                            </p:tav>
                                            <p:tav tm="100000">
                                              <p:val>
                                                <p:strVal val="#ppt_h"/>
                                              </p:val>
                                            </p:tav>
                                          </p:tavLst>
                                        </p:anim>
                                        <p:anim calcmode="lin" valueType="num">
                                          <p:cBhvr>
                                            <p:cTn id="51" dur="500" fill="hold"/>
                                            <p:tgtEl>
                                              <p:spTgt spid="50"/>
                                            </p:tgtEl>
                                            <p:attrNameLst>
                                              <p:attrName>ppt_w</p:attrName>
                                            </p:attrNameLst>
                                          </p:cBhvr>
                                          <p:tavLst>
                                            <p:tav tm="0">
                                              <p:val>
                                                <p:strVal val="#ppt_w/10"/>
                                              </p:val>
                                            </p:tav>
                                            <p:tav tm="50000">
                                              <p:val>
                                                <p:strVal val="#ppt_w+.01"/>
                                              </p:val>
                                            </p:tav>
                                            <p:tav tm="100000">
                                              <p:val>
                                                <p:strVal val="#ppt_w"/>
                                              </p:val>
                                            </p:tav>
                                          </p:tavLst>
                                        </p:anim>
                                        <p:animEffect transition="in" filter="fade">
                                          <p:cBhvr>
                                            <p:cTn id="52" dur="500" tmFilter="0,0; .5, 1; 1, 1"/>
                                            <p:tgtEl>
                                              <p:spTgt spid="50"/>
                                            </p:tgtEl>
                                          </p:cBhvr>
                                        </p:animEffect>
                                      </p:childTnLst>
                                    </p:cTn>
                                  </p:par>
                                </p:childTnLst>
                              </p:cTn>
                            </p:par>
                            <p:par>
                              <p:cTn id="53" fill="hold">
                                <p:stCondLst>
                                  <p:cond delay="8800"/>
                                </p:stCondLst>
                                <p:childTnLst>
                                  <p:par>
                                    <p:cTn id="54" presetID="22" presetClass="entr" presetSubtype="8" fill="hold" nodeType="afterEffect">
                                      <p:stCondLst>
                                        <p:cond delay="0"/>
                                      </p:stCondLst>
                                      <p:childTnLst>
                                        <p:set>
                                          <p:cBhvr>
                                            <p:cTn id="55" dur="1" fill="hold">
                                              <p:stCondLst>
                                                <p:cond delay="0"/>
                                              </p:stCondLst>
                                            </p:cTn>
                                            <p:tgtEl>
                                              <p:spTgt spid="12"/>
                                            </p:tgtEl>
                                            <p:attrNameLst>
                                              <p:attrName>style.visibility</p:attrName>
                                            </p:attrNameLst>
                                          </p:cBhvr>
                                          <p:to>
                                            <p:strVal val="visible"/>
                                          </p:to>
                                        </p:set>
                                        <p:animEffect transition="in" filter="wipe(left)">
                                          <p:cBhvr>
                                            <p:cTn id="56" dur="500"/>
                                            <p:tgtEl>
                                              <p:spTgt spid="12"/>
                                            </p:tgtEl>
                                          </p:cBhvr>
                                        </p:animEffect>
                                      </p:childTnLst>
                                    </p:cTn>
                                  </p:par>
                                </p:childTnLst>
                              </p:cTn>
                            </p:par>
                            <p:par>
                              <p:cTn id="57" fill="hold">
                                <p:stCondLst>
                                  <p:cond delay="9300"/>
                                </p:stCondLst>
                                <p:childTnLst>
                                  <p:par>
                                    <p:cTn id="58" presetID="22" presetClass="entr" presetSubtype="1" fill="hold" nodeType="afterEffect">
                                      <p:stCondLst>
                                        <p:cond delay="0"/>
                                      </p:stCondLst>
                                      <p:childTnLst>
                                        <p:set>
                                          <p:cBhvr>
                                            <p:cTn id="59" dur="1" fill="hold">
                                              <p:stCondLst>
                                                <p:cond delay="0"/>
                                              </p:stCondLst>
                                            </p:cTn>
                                            <p:tgtEl>
                                              <p:spTgt spid="16"/>
                                            </p:tgtEl>
                                            <p:attrNameLst>
                                              <p:attrName>style.visibility</p:attrName>
                                            </p:attrNameLst>
                                          </p:cBhvr>
                                          <p:to>
                                            <p:strVal val="visible"/>
                                          </p:to>
                                        </p:set>
                                        <p:animEffect transition="in" filter="wipe(up)">
                                          <p:cBhvr>
                                            <p:cTn id="60" dur="500"/>
                                            <p:tgtEl>
                                              <p:spTgt spid="16"/>
                                            </p:tgtEl>
                                          </p:cBhvr>
                                        </p:animEffect>
                                      </p:childTnLst>
                                    </p:cTn>
                                  </p:par>
                                  <p:par>
                                    <p:cTn id="61" presetID="22" presetClass="exit" presetSubtype="8" fill="hold" nodeType="withEffect">
                                      <p:stCondLst>
                                        <p:cond delay="0"/>
                                      </p:stCondLst>
                                      <p:childTnLst>
                                        <p:animEffect transition="out" filter="wipe(left)">
                                          <p:cBhvr>
                                            <p:cTn id="62" dur="300"/>
                                            <p:tgtEl>
                                              <p:spTgt spid="12"/>
                                            </p:tgtEl>
                                          </p:cBhvr>
                                        </p:animEffect>
                                        <p:set>
                                          <p:cBhvr>
                                            <p:cTn id="63" dur="1" fill="hold">
                                              <p:stCondLst>
                                                <p:cond delay="299"/>
                                              </p:stCondLst>
                                            </p:cTn>
                                            <p:tgtEl>
                                              <p:spTgt spid="12"/>
                                            </p:tgtEl>
                                            <p:attrNameLst>
                                              <p:attrName>style.visibility</p:attrName>
                                            </p:attrNameLst>
                                          </p:cBhvr>
                                          <p:to>
                                            <p:strVal val="hidden"/>
                                          </p:to>
                                        </p:set>
                                      </p:childTnLst>
                                    </p:cTn>
                                  </p:par>
                                </p:childTnLst>
                              </p:cTn>
                            </p:par>
                            <p:par>
                              <p:cTn id="64" fill="hold">
                                <p:stCondLst>
                                  <p:cond delay="9800"/>
                                </p:stCondLst>
                                <p:childTnLst>
                                  <p:par>
                                    <p:cTn id="65" presetID="22" presetClass="entr" presetSubtype="2" fill="hold" nodeType="afterEffect">
                                      <p:stCondLst>
                                        <p:cond delay="0"/>
                                      </p:stCondLst>
                                      <p:childTnLst>
                                        <p:set>
                                          <p:cBhvr>
                                            <p:cTn id="66" dur="1" fill="hold">
                                              <p:stCondLst>
                                                <p:cond delay="0"/>
                                              </p:stCondLst>
                                            </p:cTn>
                                            <p:tgtEl>
                                              <p:spTgt spid="17"/>
                                            </p:tgtEl>
                                            <p:attrNameLst>
                                              <p:attrName>style.visibility</p:attrName>
                                            </p:attrNameLst>
                                          </p:cBhvr>
                                          <p:to>
                                            <p:strVal val="visible"/>
                                          </p:to>
                                        </p:set>
                                        <p:animEffect transition="in" filter="wipe(right)">
                                          <p:cBhvr>
                                            <p:cTn id="67" dur="500"/>
                                            <p:tgtEl>
                                              <p:spTgt spid="17"/>
                                            </p:tgtEl>
                                          </p:cBhvr>
                                        </p:animEffect>
                                      </p:childTnLst>
                                    </p:cTn>
                                  </p:par>
                                  <p:par>
                                    <p:cTn id="68" presetID="22" presetClass="exit" presetSubtype="1" fill="hold" nodeType="withEffect">
                                      <p:stCondLst>
                                        <p:cond delay="0"/>
                                      </p:stCondLst>
                                      <p:childTnLst>
                                        <p:animEffect transition="out" filter="wipe(up)">
                                          <p:cBhvr>
                                            <p:cTn id="69" dur="300"/>
                                            <p:tgtEl>
                                              <p:spTgt spid="16"/>
                                            </p:tgtEl>
                                          </p:cBhvr>
                                        </p:animEffect>
                                        <p:set>
                                          <p:cBhvr>
                                            <p:cTn id="70" dur="1" fill="hold">
                                              <p:stCondLst>
                                                <p:cond delay="299"/>
                                              </p:stCondLst>
                                            </p:cTn>
                                            <p:tgtEl>
                                              <p:spTgt spid="16"/>
                                            </p:tgtEl>
                                            <p:attrNameLst>
                                              <p:attrName>style.visibility</p:attrName>
                                            </p:attrNameLst>
                                          </p:cBhvr>
                                          <p:to>
                                            <p:strVal val="hidden"/>
                                          </p:to>
                                        </p:set>
                                      </p:childTnLst>
                                    </p:cTn>
                                  </p:par>
                                </p:childTnLst>
                              </p:cTn>
                            </p:par>
                            <p:par>
                              <p:cTn id="71" fill="hold">
                                <p:stCondLst>
                                  <p:cond delay="10300"/>
                                </p:stCondLst>
                                <p:childTnLst>
                                  <p:par>
                                    <p:cTn id="72" presetID="22" presetClass="entr" presetSubtype="4" fill="hold" nodeType="afterEffect">
                                      <p:stCondLst>
                                        <p:cond delay="0"/>
                                      </p:stCondLst>
                                      <p:childTnLst>
                                        <p:set>
                                          <p:cBhvr>
                                            <p:cTn id="73" dur="1" fill="hold">
                                              <p:stCondLst>
                                                <p:cond delay="0"/>
                                              </p:stCondLst>
                                            </p:cTn>
                                            <p:tgtEl>
                                              <p:spTgt spid="10"/>
                                            </p:tgtEl>
                                            <p:attrNameLst>
                                              <p:attrName>style.visibility</p:attrName>
                                            </p:attrNameLst>
                                          </p:cBhvr>
                                          <p:to>
                                            <p:strVal val="visible"/>
                                          </p:to>
                                        </p:set>
                                        <p:animEffect transition="in" filter="wipe(down)">
                                          <p:cBhvr>
                                            <p:cTn id="74" dur="500"/>
                                            <p:tgtEl>
                                              <p:spTgt spid="10"/>
                                            </p:tgtEl>
                                          </p:cBhvr>
                                        </p:animEffect>
                                      </p:childTnLst>
                                    </p:cTn>
                                  </p:par>
                                  <p:par>
                                    <p:cTn id="75" presetID="22" presetClass="exit" presetSubtype="2" fill="hold" nodeType="withEffect">
                                      <p:stCondLst>
                                        <p:cond delay="0"/>
                                      </p:stCondLst>
                                      <p:childTnLst>
                                        <p:animEffect transition="out" filter="wipe(right)">
                                          <p:cBhvr>
                                            <p:cTn id="76" dur="300"/>
                                            <p:tgtEl>
                                              <p:spTgt spid="17"/>
                                            </p:tgtEl>
                                          </p:cBhvr>
                                        </p:animEffect>
                                        <p:set>
                                          <p:cBhvr>
                                            <p:cTn id="77" dur="1" fill="hold">
                                              <p:stCondLst>
                                                <p:cond delay="299"/>
                                              </p:stCondLst>
                                            </p:cTn>
                                            <p:tgtEl>
                                              <p:spTgt spid="17"/>
                                            </p:tgtEl>
                                            <p:attrNameLst>
                                              <p:attrName>style.visibility</p:attrName>
                                            </p:attrNameLst>
                                          </p:cBhvr>
                                          <p:to>
                                            <p:strVal val="hidden"/>
                                          </p:to>
                                        </p:set>
                                      </p:childTnLst>
                                    </p:cTn>
                                  </p:par>
                                </p:childTnLst>
                              </p:cTn>
                            </p:par>
                            <p:par>
                              <p:cTn id="78" fill="hold">
                                <p:stCondLst>
                                  <p:cond delay="10800"/>
                                </p:stCondLst>
                                <p:childTnLst>
                                  <p:par>
                                    <p:cTn id="79" presetID="22" presetClass="exit" presetSubtype="4" fill="hold" nodeType="afterEffect">
                                      <p:stCondLst>
                                        <p:cond delay="0"/>
                                      </p:stCondLst>
                                      <p:childTnLst>
                                        <p:animEffect transition="out" filter="wipe(down)">
                                          <p:cBhvr>
                                            <p:cTn id="80" dur="300"/>
                                            <p:tgtEl>
                                              <p:spTgt spid="10"/>
                                            </p:tgtEl>
                                          </p:cBhvr>
                                        </p:animEffect>
                                        <p:set>
                                          <p:cBhvr>
                                            <p:cTn id="81" dur="1" fill="hold">
                                              <p:stCondLst>
                                                <p:cond delay="299"/>
                                              </p:stCondLst>
                                            </p:cTn>
                                            <p:tgtEl>
                                              <p:spTgt spid="10"/>
                                            </p:tgtEl>
                                            <p:attrNameLst>
                                              <p:attrName>style.visibility</p:attrName>
                                            </p:attrNameLst>
                                          </p:cBhvr>
                                          <p:to>
                                            <p:strVal val="hidden"/>
                                          </p:to>
                                        </p:set>
                                      </p:childTnLst>
                                    </p:cTn>
                                  </p:par>
                                </p:childTnLst>
                              </p:cTn>
                            </p:par>
                            <p:par>
                              <p:cTn id="82" fill="hold">
                                <p:stCondLst>
                                  <p:cond delay="11100"/>
                                </p:stCondLst>
                                <p:childTnLst>
                                  <p:par>
                                    <p:cTn id="83" presetID="10" presetClass="entr" presetSubtype="0" fill="hold" grpId="0" nodeType="afterEffect">
                                      <p:stCondLst>
                                        <p:cond delay="0"/>
                                      </p:stCondLst>
                                      <p:childTnLst>
                                        <p:set>
                                          <p:cBhvr>
                                            <p:cTn id="84" dur="1" fill="hold">
                                              <p:stCondLst>
                                                <p:cond delay="0"/>
                                              </p:stCondLst>
                                            </p:cTn>
                                            <p:tgtEl>
                                              <p:spTgt spid="9"/>
                                            </p:tgtEl>
                                            <p:attrNameLst>
                                              <p:attrName>style.visibility</p:attrName>
                                            </p:attrNameLst>
                                          </p:cBhvr>
                                          <p:to>
                                            <p:strVal val="visible"/>
                                          </p:to>
                                        </p:set>
                                        <p:animEffect transition="in" filter="fade">
                                          <p:cBhvr>
                                            <p:cTn id="85" dur="2000"/>
                                            <p:tgtEl>
                                              <p:spTgt spid="9"/>
                                            </p:tgtEl>
                                          </p:cBhvr>
                                        </p:animEffect>
                                      </p:childTnLst>
                                    </p:cTn>
                                  </p:par>
                                </p:childTnLst>
                              </p:cTn>
                            </p:par>
                            <p:par>
                              <p:cTn id="86" fill="hold">
                                <p:stCondLst>
                                  <p:cond delay="13100"/>
                                </p:stCondLst>
                                <p:childTnLst>
                                  <p:par>
                                    <p:cTn id="87" presetID="31" presetClass="entr" presetSubtype="0" fill="hold" grpId="0" nodeType="afterEffect">
                                      <p:stCondLst>
                                        <p:cond delay="0"/>
                                      </p:stCondLst>
                                      <p:childTnLst>
                                        <p:set>
                                          <p:cBhvr>
                                            <p:cTn id="88" dur="1" fill="hold">
                                              <p:stCondLst>
                                                <p:cond delay="0"/>
                                              </p:stCondLst>
                                            </p:cTn>
                                            <p:tgtEl>
                                              <p:spTgt spid="48"/>
                                            </p:tgtEl>
                                            <p:attrNameLst>
                                              <p:attrName>style.visibility</p:attrName>
                                            </p:attrNameLst>
                                          </p:cBhvr>
                                          <p:to>
                                            <p:strVal val="visible"/>
                                          </p:to>
                                        </p:set>
                                        <p:anim calcmode="lin" valueType="num">
                                          <p:cBhvr>
                                            <p:cTn id="89" dur="500" fill="hold"/>
                                            <p:tgtEl>
                                              <p:spTgt spid="48"/>
                                            </p:tgtEl>
                                            <p:attrNameLst>
                                              <p:attrName>ppt_w</p:attrName>
                                            </p:attrNameLst>
                                          </p:cBhvr>
                                          <p:tavLst>
                                            <p:tav tm="0">
                                              <p:val>
                                                <p:fltVal val="0"/>
                                              </p:val>
                                            </p:tav>
                                            <p:tav tm="100000">
                                              <p:val>
                                                <p:strVal val="#ppt_w"/>
                                              </p:val>
                                            </p:tav>
                                          </p:tavLst>
                                        </p:anim>
                                        <p:anim calcmode="lin" valueType="num">
                                          <p:cBhvr>
                                            <p:cTn id="90" dur="500" fill="hold"/>
                                            <p:tgtEl>
                                              <p:spTgt spid="48"/>
                                            </p:tgtEl>
                                            <p:attrNameLst>
                                              <p:attrName>ppt_h</p:attrName>
                                            </p:attrNameLst>
                                          </p:cBhvr>
                                          <p:tavLst>
                                            <p:tav tm="0">
                                              <p:val>
                                                <p:fltVal val="0"/>
                                              </p:val>
                                            </p:tav>
                                            <p:tav tm="100000">
                                              <p:val>
                                                <p:strVal val="#ppt_h"/>
                                              </p:val>
                                            </p:tav>
                                          </p:tavLst>
                                        </p:anim>
                                        <p:anim calcmode="lin" valueType="num">
                                          <p:cBhvr>
                                            <p:cTn id="91" dur="500" fill="hold"/>
                                            <p:tgtEl>
                                              <p:spTgt spid="48"/>
                                            </p:tgtEl>
                                            <p:attrNameLst>
                                              <p:attrName>style.rotation</p:attrName>
                                            </p:attrNameLst>
                                          </p:cBhvr>
                                          <p:tavLst>
                                            <p:tav tm="0">
                                              <p:val>
                                                <p:fltVal val="90"/>
                                              </p:val>
                                            </p:tav>
                                            <p:tav tm="100000">
                                              <p:val>
                                                <p:fltVal val="0"/>
                                              </p:val>
                                            </p:tav>
                                          </p:tavLst>
                                        </p:anim>
                                        <p:animEffect transition="in" filter="fade">
                                          <p:cBhvr>
                                            <p:cTn id="92" dur="500"/>
                                            <p:tgtEl>
                                              <p:spTgt spid="4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P spid="2" grpId="0" animBg="1"/>
          <p:bldP spid="3" grpId="0"/>
          <p:bldP spid="9" grpId="0" animBg="1"/>
          <p:bldP spid="48" grpId="0"/>
          <p:bldP spid="49" grpId="0" animBg="1"/>
          <p:bldP spid="50" grpId="0"/>
        </p:bldLst>
      </p:timing>
    </mc:Fallback>
  </mc:AlternateContent>
</p:sld>
</file>

<file path=ppt/theme/theme1.xml><?xml version="1.0" encoding="utf-8"?>
<a:theme xmlns:a="http://schemas.openxmlformats.org/drawingml/2006/main" name="第一PPT，www.1ppt.com">
  <a:themeElements>
    <a:clrScheme name="自定义 1">
      <a:dk1>
        <a:srgbClr val="C4261D"/>
      </a:dk1>
      <a:lt1>
        <a:srgbClr val="292929"/>
      </a:lt1>
      <a:dk2>
        <a:srgbClr val="C4261D"/>
      </a:dk2>
      <a:lt2>
        <a:srgbClr val="EAECF0"/>
      </a:lt2>
      <a:accent1>
        <a:srgbClr val="292929"/>
      </a:accent1>
      <a:accent2>
        <a:srgbClr val="808080"/>
      </a:accent2>
      <a:accent3>
        <a:srgbClr val="C00000"/>
      </a:accent3>
      <a:accent4>
        <a:srgbClr val="808080"/>
      </a:accent4>
      <a:accent5>
        <a:srgbClr val="F37E0E"/>
      </a:accent5>
      <a:accent6>
        <a:srgbClr val="C4261D"/>
      </a:accent6>
      <a:hlink>
        <a:srgbClr val="808080"/>
      </a:hlink>
      <a:folHlink>
        <a:srgbClr val="3F3F3F"/>
      </a:folHlink>
    </a:clrScheme>
    <a:fontScheme name="默认设计模板">
      <a:majorFont>
        <a:latin typeface="Arial"/>
        <a:ea typeface="微软雅黑"/>
        <a:cs typeface=""/>
      </a:majorFont>
      <a:minorFont>
        <a:latin typeface="Arial"/>
        <a:ea typeface="微软雅黑"/>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spDef>
    <a:lnDef>
      <a:spPr bwMode="auto">
        <a:xfrm>
          <a:off x="0" y="0"/>
          <a:ext cx="1" cy="1"/>
        </a:xfrm>
        <a:custGeom>
          <a:avLst/>
          <a:gdLst/>
          <a:ahLst/>
          <a:cxnLst/>
          <a:rect l="0" t="0" r="0" b="0"/>
          <a:pathLst/>
        </a:custGeom>
        <a:solidFill>
          <a:schemeClr val="accent1"/>
        </a:solidFill>
        <a:ln w="9525" cap="flat" cmpd="sng" algn="ctr">
          <a:solidFill>
            <a:schemeClr val="tx1"/>
          </a:solidFill>
          <a:prstDash val="solid"/>
          <a:round/>
          <a:headEnd type="none" w="med" len="med"/>
          <a:tailEnd type="none" w="med" len="med"/>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914400" rtl="0" eaLnBrk="1" fontAlgn="base" latinLnBrk="0" hangingPunct="1">
          <a:lnSpc>
            <a:spcPct val="100000"/>
          </a:lnSpc>
          <a:spcBef>
            <a:spcPct val="0"/>
          </a:spcBef>
          <a:spcAft>
            <a:spcPct val="0"/>
          </a:spcAft>
          <a:buClrTx/>
          <a:buSzTx/>
          <a:buFont typeface="Arial" pitchFamily="34" charset="0"/>
          <a:buNone/>
          <a:tabLst/>
          <a:defRPr kumimoji="0" lang="zh-CN" sz="1800" b="0" i="0" u="none" strike="noStrike" cap="none" normalizeH="0" baseline="0" smtClean="0">
            <a:ln>
              <a:noFill/>
            </a:ln>
            <a:solidFill>
              <a:schemeClr val="tx1"/>
            </a:solidFill>
            <a:effectLst/>
            <a:latin typeface="Arial" pitchFamily="34" charset="0"/>
            <a:ea typeface="宋体" pitchFamily="2" charset="-122"/>
          </a:defRPr>
        </a:defPPr>
      </a:lstStyle>
    </a:lnDef>
  </a:objectDefaults>
  <a:extraClrSchemeLst>
    <a:extraClrScheme>
      <a:clrScheme name="默认设计模板 1">
        <a:dk1>
          <a:srgbClr val="000000"/>
        </a:dk1>
        <a:lt1>
          <a:srgbClr val="FFFFFF"/>
        </a:lt1>
        <a:dk2>
          <a:srgbClr val="000000"/>
        </a:dk2>
        <a:lt2>
          <a:srgbClr val="808080"/>
        </a:lt2>
        <a:accent1>
          <a:srgbClr val="CFDEF3"/>
        </a:accent1>
        <a:accent2>
          <a:srgbClr val="333399"/>
        </a:accent2>
        <a:accent3>
          <a:srgbClr val="FFFFFF"/>
        </a:accent3>
        <a:accent4>
          <a:srgbClr val="000000"/>
        </a:accent4>
        <a:accent5>
          <a:srgbClr val="E4ECF8"/>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默认设计模板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默认设计模板 3">
        <a:dk1>
          <a:srgbClr val="000000"/>
        </a:dk1>
        <a:lt1>
          <a:srgbClr val="FFFFFF"/>
        </a:lt1>
        <a:dk2>
          <a:srgbClr val="000000"/>
        </a:dk2>
        <a:lt2>
          <a:srgbClr val="808080"/>
        </a:lt2>
        <a:accent1>
          <a:srgbClr val="97CCFF"/>
        </a:accent1>
        <a:accent2>
          <a:srgbClr val="CCCCFF"/>
        </a:accent2>
        <a:accent3>
          <a:srgbClr val="FFFFFF"/>
        </a:accent3>
        <a:accent4>
          <a:srgbClr val="000000"/>
        </a:accent4>
        <a:accent5>
          <a:srgbClr val="C9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默认设计模板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默认设计模板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默认设计模板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默认设计模板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默认设计模板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默认设计模板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默认设计模板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默认设计模板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默认设计模板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
      <a:clrScheme name="默认设计模板 13">
        <a:dk1>
          <a:srgbClr val="000000"/>
        </a:dk1>
        <a:lt1>
          <a:srgbClr val="FFFFD9"/>
        </a:lt1>
        <a:dk2>
          <a:srgbClr val="2B2E30"/>
        </a:dk2>
        <a:lt2>
          <a:srgbClr val="777777"/>
        </a:lt2>
        <a:accent1>
          <a:srgbClr val="7FBA00"/>
        </a:accent1>
        <a:accent2>
          <a:srgbClr val="FCDB00"/>
        </a:accent2>
        <a:accent3>
          <a:srgbClr val="FFFFE9"/>
        </a:accent3>
        <a:accent4>
          <a:srgbClr val="000000"/>
        </a:accent4>
        <a:accent5>
          <a:srgbClr val="C0D9AA"/>
        </a:accent5>
        <a:accent6>
          <a:srgbClr val="E4C600"/>
        </a:accent6>
        <a:hlink>
          <a:srgbClr val="21A3D0"/>
        </a:hlink>
        <a:folHlink>
          <a:srgbClr val="DA251D"/>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主题​​">
  <a:themeElements>
    <a:clrScheme name="">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6305</TotalTime>
  <Pages>0</Pages>
  <Words>3327</Words>
  <Characters>0</Characters>
  <Application>Microsoft Office PowerPoint</Application>
  <DocSecurity>0</DocSecurity>
  <PresentationFormat>全屏显示(16:9)</PresentationFormat>
  <Lines>0</Lines>
  <Paragraphs>459</Paragraphs>
  <Slides>34</Slides>
  <Notes>33</Notes>
  <HiddenSlides>0</HiddenSlides>
  <MMClips>0</MMClips>
  <ScaleCrop>false</ScaleCrop>
  <HeadingPairs>
    <vt:vector size="4" baseType="variant">
      <vt:variant>
        <vt:lpstr>主题</vt:lpstr>
      </vt:variant>
      <vt:variant>
        <vt:i4>2</vt:i4>
      </vt:variant>
      <vt:variant>
        <vt:lpstr>幻灯片标题</vt:lpstr>
      </vt:variant>
      <vt:variant>
        <vt:i4>34</vt:i4>
      </vt:variant>
    </vt:vector>
  </HeadingPairs>
  <TitlesOfParts>
    <vt:vector size="36" baseType="lpstr">
      <vt:lpstr>第一PPT，www.1ppt.com</vt:lpstr>
      <vt:lpstr>Office 主题</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lpstr>PowerPoint 演示文稿</vt:lpstr>
    </vt:vector>
  </TitlesOfParts>
  <Company>第一PPT，www.1ppt.com</Company>
  <LinksUpToDate>false</LinksUpToDate>
  <CharactersWithSpaces>0</CharactersWithSpaces>
  <SharedDoc>false</SharedDoc>
  <HyperlinksChanged>false</HyperlinksChanged>
  <AppVersion>14.0000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企业形象</dc:title>
  <dc:creator>第一PPT</dc:creator>
  <cp:keywords>www.1ppt.com</cp:keywords>
  <dc:description>www.1ppt.com</dc:description>
  <cp:lastModifiedBy>Windows User</cp:lastModifiedBy>
  <cp:revision>577</cp:revision>
  <dcterms:created xsi:type="dcterms:W3CDTF">2013-01-25T01:44:32Z</dcterms:created>
  <dcterms:modified xsi:type="dcterms:W3CDTF">2019-07-27T09:26:11Z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KSOProductBuildVer">
    <vt:lpwstr>2052-9.1.0.4429</vt:lpwstr>
  </property>
</Properties>
</file>